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930" autoAdjust="0"/>
  </p:normalViewPr>
  <p:slideViewPr>
    <p:cSldViewPr snapToGrid="0">
      <p:cViewPr varScale="1">
        <p:scale>
          <a:sx n="41" d="100"/>
          <a:sy n="41" d="100"/>
        </p:scale>
        <p:origin x="736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, Sophie" userId="592d7993-2da9-48f2-92f9-82eb35f841c6" providerId="ADAL" clId="{19145184-F9FF-4BCC-854C-D246D36C405F}"/>
    <pc:docChg chg="custSel delSld modSld">
      <pc:chgData name="White, Sophie" userId="592d7993-2da9-48f2-92f9-82eb35f841c6" providerId="ADAL" clId="{19145184-F9FF-4BCC-854C-D246D36C405F}" dt="2025-05-19T19:48:49.306" v="1" actId="47"/>
      <pc:docMkLst>
        <pc:docMk/>
      </pc:docMkLst>
      <pc:sldChg chg="delSp del mod delAnim">
        <pc:chgData name="White, Sophie" userId="592d7993-2da9-48f2-92f9-82eb35f841c6" providerId="ADAL" clId="{19145184-F9FF-4BCC-854C-D246D36C405F}" dt="2025-05-19T19:48:49.306" v="1" actId="47"/>
        <pc:sldMkLst>
          <pc:docMk/>
          <pc:sldMk cId="1233684417" sldId="266"/>
        </pc:sldMkLst>
        <pc:picChg chg="del">
          <ac:chgData name="White, Sophie" userId="592d7993-2da9-48f2-92f9-82eb35f841c6" providerId="ADAL" clId="{19145184-F9FF-4BCC-854C-D246D36C405F}" dt="2025-05-19T19:48:14.009" v="0" actId="478"/>
          <ac:picMkLst>
            <pc:docMk/>
            <pc:sldMk cId="1233684417" sldId="266"/>
            <ac:picMk id="4" creationId="{FBF6F635-0500-4580-4901-225B98DA1D8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D70219-EE73-49A0-AF24-2C7E8FC98339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B7A4FBC-4C45-42DF-8868-2916DB6EF55B}">
      <dgm:prSet phldrT="[Text]"/>
      <dgm:spPr/>
      <dgm:t>
        <a:bodyPr/>
        <a:lstStyle/>
        <a:p>
          <a:r>
            <a:rPr lang="en-US" dirty="0"/>
            <a:t>Introduction</a:t>
          </a:r>
        </a:p>
      </dgm:t>
    </dgm:pt>
    <dgm:pt modelId="{287FC5CA-EAF6-4168-9256-1631A0A5ACF2}" type="parTrans" cxnId="{8BCBDAE4-09A1-4A74-BBC6-26CE8CA321AE}">
      <dgm:prSet/>
      <dgm:spPr/>
      <dgm:t>
        <a:bodyPr/>
        <a:lstStyle/>
        <a:p>
          <a:endParaRPr lang="en-US"/>
        </a:p>
      </dgm:t>
    </dgm:pt>
    <dgm:pt modelId="{788ACADF-715B-4C04-B803-363D680D73D5}" type="sibTrans" cxnId="{8BCBDAE4-09A1-4A74-BBC6-26CE8CA321AE}">
      <dgm:prSet/>
      <dgm:spPr/>
      <dgm:t>
        <a:bodyPr/>
        <a:lstStyle/>
        <a:p>
          <a:endParaRPr lang="en-US"/>
        </a:p>
      </dgm:t>
    </dgm:pt>
    <dgm:pt modelId="{4C44B5AA-7F64-445F-A193-E59D699C0244}">
      <dgm:prSet phldrT="[Text]"/>
      <dgm:spPr/>
      <dgm:t>
        <a:bodyPr/>
        <a:lstStyle/>
        <a:p>
          <a:r>
            <a:rPr lang="en-US" dirty="0"/>
            <a:t>Goals</a:t>
          </a:r>
        </a:p>
      </dgm:t>
    </dgm:pt>
    <dgm:pt modelId="{20BE3D09-6866-4FF1-B80D-AE6D497F0731}" type="parTrans" cxnId="{66C22BA4-7CC3-4819-9608-053505312928}">
      <dgm:prSet/>
      <dgm:spPr/>
      <dgm:t>
        <a:bodyPr/>
        <a:lstStyle/>
        <a:p>
          <a:endParaRPr lang="en-US"/>
        </a:p>
      </dgm:t>
    </dgm:pt>
    <dgm:pt modelId="{994061D6-C14F-4B7B-8FC0-753B037C3FDD}" type="sibTrans" cxnId="{66C22BA4-7CC3-4819-9608-053505312928}">
      <dgm:prSet/>
      <dgm:spPr/>
      <dgm:t>
        <a:bodyPr/>
        <a:lstStyle/>
        <a:p>
          <a:endParaRPr lang="en-US"/>
        </a:p>
      </dgm:t>
    </dgm:pt>
    <dgm:pt modelId="{F7C90165-3EE1-416D-88E2-B1E0C7A393C1}">
      <dgm:prSet phldrT="[Text]"/>
      <dgm:spPr/>
      <dgm:t>
        <a:bodyPr/>
        <a:lstStyle/>
        <a:p>
          <a:r>
            <a:rPr lang="en-US" dirty="0"/>
            <a:t>Preparation</a:t>
          </a:r>
        </a:p>
      </dgm:t>
    </dgm:pt>
    <dgm:pt modelId="{E7B64858-8536-455E-A970-7E4929A176FD}" type="parTrans" cxnId="{D545CEF0-974F-4028-88B1-BCAF25FFDE01}">
      <dgm:prSet/>
      <dgm:spPr/>
      <dgm:t>
        <a:bodyPr/>
        <a:lstStyle/>
        <a:p>
          <a:endParaRPr lang="en-US"/>
        </a:p>
      </dgm:t>
    </dgm:pt>
    <dgm:pt modelId="{3D51A3A1-57B6-4371-95AA-5C3771E3AE98}" type="sibTrans" cxnId="{D545CEF0-974F-4028-88B1-BCAF25FFDE01}">
      <dgm:prSet/>
      <dgm:spPr/>
      <dgm:t>
        <a:bodyPr/>
        <a:lstStyle/>
        <a:p>
          <a:endParaRPr lang="en-US"/>
        </a:p>
      </dgm:t>
    </dgm:pt>
    <dgm:pt modelId="{47D18F59-9850-43C8-8CF0-7EEAE9761E05}">
      <dgm:prSet/>
      <dgm:spPr/>
      <dgm:t>
        <a:bodyPr/>
        <a:lstStyle/>
        <a:p>
          <a:r>
            <a:rPr lang="en-US" dirty="0"/>
            <a:t>Delivery</a:t>
          </a:r>
        </a:p>
      </dgm:t>
    </dgm:pt>
    <dgm:pt modelId="{E12EA078-44A2-4DFB-9A79-98D40DD9A53A}" type="parTrans" cxnId="{6398A774-799A-4B41-BA80-29587387766F}">
      <dgm:prSet/>
      <dgm:spPr/>
      <dgm:t>
        <a:bodyPr/>
        <a:lstStyle/>
        <a:p>
          <a:endParaRPr lang="en-US"/>
        </a:p>
      </dgm:t>
    </dgm:pt>
    <dgm:pt modelId="{6090887B-DCD8-40B4-969D-A262EAEBEE55}" type="sibTrans" cxnId="{6398A774-799A-4B41-BA80-29587387766F}">
      <dgm:prSet/>
      <dgm:spPr/>
      <dgm:t>
        <a:bodyPr/>
        <a:lstStyle/>
        <a:p>
          <a:endParaRPr lang="en-US"/>
        </a:p>
      </dgm:t>
    </dgm:pt>
    <dgm:pt modelId="{B5B32619-11DE-4B41-ABF8-E72DCC4BE490}">
      <dgm:prSet/>
      <dgm:spPr/>
      <dgm:t>
        <a:bodyPr/>
        <a:lstStyle/>
        <a:p>
          <a:r>
            <a:rPr lang="en-US" dirty="0"/>
            <a:t>Challenges</a:t>
          </a:r>
        </a:p>
      </dgm:t>
    </dgm:pt>
    <dgm:pt modelId="{C65ABD88-AB58-48B6-88CC-C1BAB09A83EB}" type="parTrans" cxnId="{7F80F55D-4B97-4DD5-83EC-305016ED04AE}">
      <dgm:prSet/>
      <dgm:spPr/>
      <dgm:t>
        <a:bodyPr/>
        <a:lstStyle/>
        <a:p>
          <a:endParaRPr lang="en-US"/>
        </a:p>
      </dgm:t>
    </dgm:pt>
    <dgm:pt modelId="{868CBBF4-F4C8-49A2-99B9-E8302A120A0B}" type="sibTrans" cxnId="{7F80F55D-4B97-4DD5-83EC-305016ED04AE}">
      <dgm:prSet/>
      <dgm:spPr/>
      <dgm:t>
        <a:bodyPr/>
        <a:lstStyle/>
        <a:p>
          <a:endParaRPr lang="en-US"/>
        </a:p>
      </dgm:t>
    </dgm:pt>
    <dgm:pt modelId="{CD102CC8-0AC9-4F32-BD0A-C83EDFB18C40}">
      <dgm:prSet/>
      <dgm:spPr/>
      <dgm:t>
        <a:bodyPr/>
        <a:lstStyle/>
        <a:p>
          <a:r>
            <a:rPr lang="en-US" dirty="0"/>
            <a:t>Conclusions</a:t>
          </a:r>
        </a:p>
      </dgm:t>
    </dgm:pt>
    <dgm:pt modelId="{4EA8CB06-65EE-4841-830C-23285F909D7F}" type="parTrans" cxnId="{FC4E9CC0-44A6-4B0A-8BED-4FB32298E56F}">
      <dgm:prSet/>
      <dgm:spPr/>
      <dgm:t>
        <a:bodyPr/>
        <a:lstStyle/>
        <a:p>
          <a:endParaRPr lang="en-US"/>
        </a:p>
      </dgm:t>
    </dgm:pt>
    <dgm:pt modelId="{74B9D566-11A7-4D31-BC4B-44CE4420EFC6}" type="sibTrans" cxnId="{FC4E9CC0-44A6-4B0A-8BED-4FB32298E56F}">
      <dgm:prSet/>
      <dgm:spPr/>
      <dgm:t>
        <a:bodyPr/>
        <a:lstStyle/>
        <a:p>
          <a:endParaRPr lang="en-US"/>
        </a:p>
      </dgm:t>
    </dgm:pt>
    <dgm:pt modelId="{100AB194-2395-4F17-8465-443945889AF0}" type="pres">
      <dgm:prSet presAssocID="{D8D70219-EE73-49A0-AF24-2C7E8FC98339}" presName="Name0" presStyleCnt="0">
        <dgm:presLayoutVars>
          <dgm:dir/>
          <dgm:resizeHandles val="exact"/>
        </dgm:presLayoutVars>
      </dgm:prSet>
      <dgm:spPr/>
    </dgm:pt>
    <dgm:pt modelId="{7E70088E-6536-4E1B-A965-C717215AF1B4}" type="pres">
      <dgm:prSet presAssocID="{2B7A4FBC-4C45-42DF-8868-2916DB6EF55B}" presName="parTxOnly" presStyleLbl="node1" presStyleIdx="0" presStyleCnt="6">
        <dgm:presLayoutVars>
          <dgm:bulletEnabled val="1"/>
        </dgm:presLayoutVars>
      </dgm:prSet>
      <dgm:spPr/>
    </dgm:pt>
    <dgm:pt modelId="{F1758C22-0AE6-431B-BB4D-C78FF46A9715}" type="pres">
      <dgm:prSet presAssocID="{788ACADF-715B-4C04-B803-363D680D73D5}" presName="parSpace" presStyleCnt="0"/>
      <dgm:spPr/>
    </dgm:pt>
    <dgm:pt modelId="{EC703803-3AC2-4D9B-B575-FA199E5BDD3F}" type="pres">
      <dgm:prSet presAssocID="{4C44B5AA-7F64-445F-A193-E59D699C0244}" presName="parTxOnly" presStyleLbl="node1" presStyleIdx="1" presStyleCnt="6">
        <dgm:presLayoutVars>
          <dgm:bulletEnabled val="1"/>
        </dgm:presLayoutVars>
      </dgm:prSet>
      <dgm:spPr/>
    </dgm:pt>
    <dgm:pt modelId="{CD8B7763-09DA-46A0-B38C-89A22F502947}" type="pres">
      <dgm:prSet presAssocID="{994061D6-C14F-4B7B-8FC0-753B037C3FDD}" presName="parSpace" presStyleCnt="0"/>
      <dgm:spPr/>
    </dgm:pt>
    <dgm:pt modelId="{3011F4AB-D25D-49DA-B1A4-8BA36B739719}" type="pres">
      <dgm:prSet presAssocID="{F7C90165-3EE1-416D-88E2-B1E0C7A393C1}" presName="parTxOnly" presStyleLbl="node1" presStyleIdx="2" presStyleCnt="6">
        <dgm:presLayoutVars>
          <dgm:bulletEnabled val="1"/>
        </dgm:presLayoutVars>
      </dgm:prSet>
      <dgm:spPr/>
    </dgm:pt>
    <dgm:pt modelId="{8290A17D-A369-406B-ACF4-6DC503F0C304}" type="pres">
      <dgm:prSet presAssocID="{3D51A3A1-57B6-4371-95AA-5C3771E3AE98}" presName="parSpace" presStyleCnt="0"/>
      <dgm:spPr/>
    </dgm:pt>
    <dgm:pt modelId="{6EA05344-1DD5-4B48-A6B3-DDFFE53B6A3F}" type="pres">
      <dgm:prSet presAssocID="{47D18F59-9850-43C8-8CF0-7EEAE9761E05}" presName="parTxOnly" presStyleLbl="node1" presStyleIdx="3" presStyleCnt="6">
        <dgm:presLayoutVars>
          <dgm:bulletEnabled val="1"/>
        </dgm:presLayoutVars>
      </dgm:prSet>
      <dgm:spPr/>
    </dgm:pt>
    <dgm:pt modelId="{44CFDCF2-333E-4AE7-B5DF-0336FC97D3D5}" type="pres">
      <dgm:prSet presAssocID="{6090887B-DCD8-40B4-969D-A262EAEBEE55}" presName="parSpace" presStyleCnt="0"/>
      <dgm:spPr/>
    </dgm:pt>
    <dgm:pt modelId="{A97D2763-9067-4BB9-88F4-AD72E252B587}" type="pres">
      <dgm:prSet presAssocID="{B5B32619-11DE-4B41-ABF8-E72DCC4BE490}" presName="parTxOnly" presStyleLbl="node1" presStyleIdx="4" presStyleCnt="6">
        <dgm:presLayoutVars>
          <dgm:bulletEnabled val="1"/>
        </dgm:presLayoutVars>
      </dgm:prSet>
      <dgm:spPr/>
    </dgm:pt>
    <dgm:pt modelId="{EAF64907-40DA-44F0-ADCF-97CAB689E471}" type="pres">
      <dgm:prSet presAssocID="{868CBBF4-F4C8-49A2-99B9-E8302A120A0B}" presName="parSpace" presStyleCnt="0"/>
      <dgm:spPr/>
    </dgm:pt>
    <dgm:pt modelId="{AD17D23A-4AD8-48F3-A95D-5C0F15ECBA09}" type="pres">
      <dgm:prSet presAssocID="{CD102CC8-0AC9-4F32-BD0A-C83EDFB18C40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7F80F55D-4B97-4DD5-83EC-305016ED04AE}" srcId="{D8D70219-EE73-49A0-AF24-2C7E8FC98339}" destId="{B5B32619-11DE-4B41-ABF8-E72DCC4BE490}" srcOrd="4" destOrd="0" parTransId="{C65ABD88-AB58-48B6-88CC-C1BAB09A83EB}" sibTransId="{868CBBF4-F4C8-49A2-99B9-E8302A120A0B}"/>
    <dgm:cxn modelId="{FFDE8F4C-0173-4134-9643-0F15200E791D}" type="presOf" srcId="{4C44B5AA-7F64-445F-A193-E59D699C0244}" destId="{EC703803-3AC2-4D9B-B575-FA199E5BDD3F}" srcOrd="0" destOrd="0" presId="urn:microsoft.com/office/officeart/2005/8/layout/hChevron3"/>
    <dgm:cxn modelId="{6398A774-799A-4B41-BA80-29587387766F}" srcId="{D8D70219-EE73-49A0-AF24-2C7E8FC98339}" destId="{47D18F59-9850-43C8-8CF0-7EEAE9761E05}" srcOrd="3" destOrd="0" parTransId="{E12EA078-44A2-4DFB-9A79-98D40DD9A53A}" sibTransId="{6090887B-DCD8-40B4-969D-A262EAEBEE55}"/>
    <dgm:cxn modelId="{AB95B484-5A1D-47A8-A74A-E090A4E36936}" type="presOf" srcId="{47D18F59-9850-43C8-8CF0-7EEAE9761E05}" destId="{6EA05344-1DD5-4B48-A6B3-DDFFE53B6A3F}" srcOrd="0" destOrd="0" presId="urn:microsoft.com/office/officeart/2005/8/layout/hChevron3"/>
    <dgm:cxn modelId="{66D9BF90-3CB6-4C24-B640-070B585D944F}" type="presOf" srcId="{F7C90165-3EE1-416D-88E2-B1E0C7A393C1}" destId="{3011F4AB-D25D-49DA-B1A4-8BA36B739719}" srcOrd="0" destOrd="0" presId="urn:microsoft.com/office/officeart/2005/8/layout/hChevron3"/>
    <dgm:cxn modelId="{1D878DA1-E6CD-422F-92BB-42592A634617}" type="presOf" srcId="{2B7A4FBC-4C45-42DF-8868-2916DB6EF55B}" destId="{7E70088E-6536-4E1B-A965-C717215AF1B4}" srcOrd="0" destOrd="0" presId="urn:microsoft.com/office/officeart/2005/8/layout/hChevron3"/>
    <dgm:cxn modelId="{66C22BA4-7CC3-4819-9608-053505312928}" srcId="{D8D70219-EE73-49A0-AF24-2C7E8FC98339}" destId="{4C44B5AA-7F64-445F-A193-E59D699C0244}" srcOrd="1" destOrd="0" parTransId="{20BE3D09-6866-4FF1-B80D-AE6D497F0731}" sibTransId="{994061D6-C14F-4B7B-8FC0-753B037C3FDD}"/>
    <dgm:cxn modelId="{3A4D8AB1-3D92-4F36-8A33-450A681D684B}" type="presOf" srcId="{CD102CC8-0AC9-4F32-BD0A-C83EDFB18C40}" destId="{AD17D23A-4AD8-48F3-A95D-5C0F15ECBA09}" srcOrd="0" destOrd="0" presId="urn:microsoft.com/office/officeart/2005/8/layout/hChevron3"/>
    <dgm:cxn modelId="{A666AAB9-26B3-4A3B-B065-74C12320B10F}" type="presOf" srcId="{D8D70219-EE73-49A0-AF24-2C7E8FC98339}" destId="{100AB194-2395-4F17-8465-443945889AF0}" srcOrd="0" destOrd="0" presId="urn:microsoft.com/office/officeart/2005/8/layout/hChevron3"/>
    <dgm:cxn modelId="{FC4E9CC0-44A6-4B0A-8BED-4FB32298E56F}" srcId="{D8D70219-EE73-49A0-AF24-2C7E8FC98339}" destId="{CD102CC8-0AC9-4F32-BD0A-C83EDFB18C40}" srcOrd="5" destOrd="0" parTransId="{4EA8CB06-65EE-4841-830C-23285F909D7F}" sibTransId="{74B9D566-11A7-4D31-BC4B-44CE4420EFC6}"/>
    <dgm:cxn modelId="{8BCBDAE4-09A1-4A74-BBC6-26CE8CA321AE}" srcId="{D8D70219-EE73-49A0-AF24-2C7E8FC98339}" destId="{2B7A4FBC-4C45-42DF-8868-2916DB6EF55B}" srcOrd="0" destOrd="0" parTransId="{287FC5CA-EAF6-4168-9256-1631A0A5ACF2}" sibTransId="{788ACADF-715B-4C04-B803-363D680D73D5}"/>
    <dgm:cxn modelId="{3BDCE0E5-A0B6-49C9-9ACA-747B42DE3588}" type="presOf" srcId="{B5B32619-11DE-4B41-ABF8-E72DCC4BE490}" destId="{A97D2763-9067-4BB9-88F4-AD72E252B587}" srcOrd="0" destOrd="0" presId="urn:microsoft.com/office/officeart/2005/8/layout/hChevron3"/>
    <dgm:cxn modelId="{D545CEF0-974F-4028-88B1-BCAF25FFDE01}" srcId="{D8D70219-EE73-49A0-AF24-2C7E8FC98339}" destId="{F7C90165-3EE1-416D-88E2-B1E0C7A393C1}" srcOrd="2" destOrd="0" parTransId="{E7B64858-8536-455E-A970-7E4929A176FD}" sibTransId="{3D51A3A1-57B6-4371-95AA-5C3771E3AE98}"/>
    <dgm:cxn modelId="{D3C854E9-B7E1-4972-B61D-E073C681806F}" type="presParOf" srcId="{100AB194-2395-4F17-8465-443945889AF0}" destId="{7E70088E-6536-4E1B-A965-C717215AF1B4}" srcOrd="0" destOrd="0" presId="urn:microsoft.com/office/officeart/2005/8/layout/hChevron3"/>
    <dgm:cxn modelId="{25B1EB20-620C-4F0A-99EF-4990D9AAA0DF}" type="presParOf" srcId="{100AB194-2395-4F17-8465-443945889AF0}" destId="{F1758C22-0AE6-431B-BB4D-C78FF46A9715}" srcOrd="1" destOrd="0" presId="urn:microsoft.com/office/officeart/2005/8/layout/hChevron3"/>
    <dgm:cxn modelId="{9ED61D7E-BEB6-4F7B-A766-DE14BC8FD838}" type="presParOf" srcId="{100AB194-2395-4F17-8465-443945889AF0}" destId="{EC703803-3AC2-4D9B-B575-FA199E5BDD3F}" srcOrd="2" destOrd="0" presId="urn:microsoft.com/office/officeart/2005/8/layout/hChevron3"/>
    <dgm:cxn modelId="{1BE54BF9-4441-4DF7-982A-C40F4F82127B}" type="presParOf" srcId="{100AB194-2395-4F17-8465-443945889AF0}" destId="{CD8B7763-09DA-46A0-B38C-89A22F502947}" srcOrd="3" destOrd="0" presId="urn:microsoft.com/office/officeart/2005/8/layout/hChevron3"/>
    <dgm:cxn modelId="{E3263434-50F8-47FB-804B-5D5B82D7D071}" type="presParOf" srcId="{100AB194-2395-4F17-8465-443945889AF0}" destId="{3011F4AB-D25D-49DA-B1A4-8BA36B739719}" srcOrd="4" destOrd="0" presId="urn:microsoft.com/office/officeart/2005/8/layout/hChevron3"/>
    <dgm:cxn modelId="{81778BC1-F051-4803-81D9-02D97DF4C3CE}" type="presParOf" srcId="{100AB194-2395-4F17-8465-443945889AF0}" destId="{8290A17D-A369-406B-ACF4-6DC503F0C304}" srcOrd="5" destOrd="0" presId="urn:microsoft.com/office/officeart/2005/8/layout/hChevron3"/>
    <dgm:cxn modelId="{D70D5F08-1ACD-44DE-90B4-CD531061FAA7}" type="presParOf" srcId="{100AB194-2395-4F17-8465-443945889AF0}" destId="{6EA05344-1DD5-4B48-A6B3-DDFFE53B6A3F}" srcOrd="6" destOrd="0" presId="urn:microsoft.com/office/officeart/2005/8/layout/hChevron3"/>
    <dgm:cxn modelId="{006529FA-1743-49CC-BEF2-7EA11A7826A2}" type="presParOf" srcId="{100AB194-2395-4F17-8465-443945889AF0}" destId="{44CFDCF2-333E-4AE7-B5DF-0336FC97D3D5}" srcOrd="7" destOrd="0" presId="urn:microsoft.com/office/officeart/2005/8/layout/hChevron3"/>
    <dgm:cxn modelId="{CE2335C1-CED4-4672-BA37-FA37E69B740C}" type="presParOf" srcId="{100AB194-2395-4F17-8465-443945889AF0}" destId="{A97D2763-9067-4BB9-88F4-AD72E252B587}" srcOrd="8" destOrd="0" presId="urn:microsoft.com/office/officeart/2005/8/layout/hChevron3"/>
    <dgm:cxn modelId="{6AE179E1-8DF4-44F5-B8F6-3E3D73F1B122}" type="presParOf" srcId="{100AB194-2395-4F17-8465-443945889AF0}" destId="{EAF64907-40DA-44F0-ADCF-97CAB689E471}" srcOrd="9" destOrd="0" presId="urn:microsoft.com/office/officeart/2005/8/layout/hChevron3"/>
    <dgm:cxn modelId="{3AA16BC8-9CA0-41A6-9D4D-27A10CDCEE65}" type="presParOf" srcId="{100AB194-2395-4F17-8465-443945889AF0}" destId="{AD17D23A-4AD8-48F3-A95D-5C0F15ECBA09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0088E-6536-4E1B-A965-C717215AF1B4}">
      <dsp:nvSpPr>
        <dsp:cNvPr id="0" name=""/>
        <dsp:cNvSpPr/>
      </dsp:nvSpPr>
      <dsp:spPr>
        <a:xfrm>
          <a:off x="1488" y="1755576"/>
          <a:ext cx="2437804" cy="9751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Introduction</a:t>
          </a:r>
        </a:p>
      </dsp:txBody>
      <dsp:txXfrm>
        <a:off x="1488" y="1755576"/>
        <a:ext cx="2194024" cy="975121"/>
      </dsp:txXfrm>
    </dsp:sp>
    <dsp:sp modelId="{EC703803-3AC2-4D9B-B575-FA199E5BDD3F}">
      <dsp:nvSpPr>
        <dsp:cNvPr id="0" name=""/>
        <dsp:cNvSpPr/>
      </dsp:nvSpPr>
      <dsp:spPr>
        <a:xfrm>
          <a:off x="1951732" y="1755576"/>
          <a:ext cx="2437804" cy="975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Goals</a:t>
          </a:r>
        </a:p>
      </dsp:txBody>
      <dsp:txXfrm>
        <a:off x="2439293" y="1755576"/>
        <a:ext cx="1462683" cy="975121"/>
      </dsp:txXfrm>
    </dsp:sp>
    <dsp:sp modelId="{3011F4AB-D25D-49DA-B1A4-8BA36B739719}">
      <dsp:nvSpPr>
        <dsp:cNvPr id="0" name=""/>
        <dsp:cNvSpPr/>
      </dsp:nvSpPr>
      <dsp:spPr>
        <a:xfrm>
          <a:off x="3901975" y="1755576"/>
          <a:ext cx="2437804" cy="975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Preparation</a:t>
          </a:r>
        </a:p>
      </dsp:txBody>
      <dsp:txXfrm>
        <a:off x="4389536" y="1755576"/>
        <a:ext cx="1462683" cy="975121"/>
      </dsp:txXfrm>
    </dsp:sp>
    <dsp:sp modelId="{6EA05344-1DD5-4B48-A6B3-DDFFE53B6A3F}">
      <dsp:nvSpPr>
        <dsp:cNvPr id="0" name=""/>
        <dsp:cNvSpPr/>
      </dsp:nvSpPr>
      <dsp:spPr>
        <a:xfrm>
          <a:off x="5852219" y="1755576"/>
          <a:ext cx="2437804" cy="975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Delivery</a:t>
          </a:r>
        </a:p>
      </dsp:txBody>
      <dsp:txXfrm>
        <a:off x="6339780" y="1755576"/>
        <a:ext cx="1462683" cy="975121"/>
      </dsp:txXfrm>
    </dsp:sp>
    <dsp:sp modelId="{A97D2763-9067-4BB9-88F4-AD72E252B587}">
      <dsp:nvSpPr>
        <dsp:cNvPr id="0" name=""/>
        <dsp:cNvSpPr/>
      </dsp:nvSpPr>
      <dsp:spPr>
        <a:xfrm>
          <a:off x="7802463" y="1755576"/>
          <a:ext cx="2437804" cy="975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Challenges</a:t>
          </a:r>
        </a:p>
      </dsp:txBody>
      <dsp:txXfrm>
        <a:off x="8290024" y="1755576"/>
        <a:ext cx="1462683" cy="975121"/>
      </dsp:txXfrm>
    </dsp:sp>
    <dsp:sp modelId="{AD17D23A-4AD8-48F3-A95D-5C0F15ECBA09}">
      <dsp:nvSpPr>
        <dsp:cNvPr id="0" name=""/>
        <dsp:cNvSpPr/>
      </dsp:nvSpPr>
      <dsp:spPr>
        <a:xfrm>
          <a:off x="9752707" y="1755576"/>
          <a:ext cx="2437804" cy="9751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Conclusions</a:t>
          </a:r>
        </a:p>
      </dsp:txBody>
      <dsp:txXfrm>
        <a:off x="10240268" y="1755576"/>
        <a:ext cx="1462683" cy="975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F309D-639F-46B2-85C5-5E4DF8CA6263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28A10-CC22-4B66-B83B-141FA6A93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5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28A10-CC22-4B66-B83B-141FA6A937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28A10-CC22-4B66-B83B-141FA6A937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96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28A10-CC22-4B66-B83B-141FA6A937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90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28A10-CC22-4B66-B83B-141FA6A937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73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1BAAB-2C71-954C-594C-E9C30B983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321BDE-BD90-9316-1FB6-7A26BA0AE9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B09C57-D826-9814-4E20-46DE4B904B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B841C-220E-6670-4493-B37DADBCA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28A10-CC22-4B66-B83B-141FA6A937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93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DCDA-038B-4A7A-3F66-0849231D8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73AB65-B750-66A3-3915-4C22EC611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A3864-2EB7-F2AB-4C5E-C55DEDC6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D93CB-ED33-81CC-311C-05903562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F1BA0-5374-3459-EA60-AA4F1F9A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6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18D27-DB88-26CD-D1E1-E699043B5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F23FB-4E1C-6F1E-1ECD-D1ADB8F70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61BBB-3D81-1DE0-20C0-858E8B5F8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DE536-0A4A-B3AA-B1D5-225F9F3D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36D8B-A800-FB25-9CA2-641CAC023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C3EB4E-2422-DDED-088D-0DA39C645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7E751-47D3-F382-B18A-65A620BBC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3BFBA-62B4-15B4-A221-1670E1052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D84C0-AEE4-C141-E3B3-406820CB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1BBAE-6284-2986-824C-0F8977D2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1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38FB-A5ED-2EC8-3284-E13E40724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F8B33-BD59-73B3-849C-F488B2884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ED22F-4224-CBA5-C672-2BC2DF7C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C1B16-8021-775C-A221-6C2B3A3B9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51BB5-A807-2AFB-AC5E-EA81AAD7C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9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06E1D-DC7A-3D58-6641-133CAA8E3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1340D-3D89-E11D-E9DB-3A720B01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28025-A8DD-69A8-FEFE-2F187E016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54E3E-19B2-80C4-303F-193080BD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EF55B-D7D3-D387-9419-941795240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5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9E6C9-B63F-D2AA-D052-84F4A27D7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E5D8B-4359-1146-E3C3-963D3DFB4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8676D-BF81-C778-52CC-DA430C19B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437AA-4EF4-864E-C9AF-8812A9F1C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BC3F5-156A-1337-049E-5E6FD5344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E9481-7D6B-372B-1747-E3D4BB02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2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90D90-64F0-B4D6-61B3-0B5D79176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920C6-8C06-064D-3BEF-32CEBA194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AE415-02B0-FB11-D185-2E0A39670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26BE7B-B183-23F4-7EF3-77A879068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F3A1AF-5178-4A9A-203A-40D65073E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84299-CF48-A892-EF80-1CEE08752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99D0B8-0F26-E8C4-2943-617F5AB2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2F8A2C-AD40-7708-1CB2-7E8238F46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3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9E8A9-92DD-543F-F226-C08464A19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F7F6C6-D112-08BB-8FED-F6BAEFF1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D1041-BF7D-DC62-BBBE-9F422376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79E41-912F-A1B2-2983-D737FE1A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4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F7546-9B22-C369-61AD-2671FB50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47382-18F6-3A2D-8B3D-62CAC85C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B4771-8593-FFF4-3127-8C53C9F9B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4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45AC-FE31-296D-93DA-9AAD289D0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F3603-F793-66F6-9477-8F6919929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351C4-5592-3EEF-2EBD-70B40F06D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2EDF3-ACA3-4E99-547D-804BF25E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62C24-F97E-F925-B68C-C687A0C31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28CFB5-57E2-426C-D3AB-0F11806DD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4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5308D-0869-3B36-EACE-20FF77DC0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D00671-F38D-8AC1-DAF2-D22EA0536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D82B7-9D74-B202-12BD-555D6EED4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697909-99FA-CDDB-5907-73C6461C3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6D57A-4DB6-3203-4F53-77654C33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B35DC-74D6-4235-16F4-5DC5720E9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06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87645B-A493-0EAC-9E66-BF0BA66DB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8E1A9-A049-2A36-395F-0D5DC342C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5E31C-275E-453B-6A67-2CA91E0D8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1BD3A0-4330-4B3C-81CC-289B9112C686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E1C0-EF62-5375-8C34-4948727A0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47E89-692C-D7A6-1572-7BA854165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79EDE-18B2-40AF-856E-5C14D929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4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88C63-CD76-EC4A-F828-457DBC5C93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Public Speaking:</a:t>
            </a:r>
            <a:br>
              <a:rPr lang="en-US" sz="7200" dirty="0"/>
            </a:br>
            <a:r>
              <a:rPr lang="en-US" sz="4800" dirty="0"/>
              <a:t>Tips and Tricks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17754-1C79-475D-2323-78E522C53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05237"/>
            <a:ext cx="9144000" cy="1930399"/>
          </a:xfrm>
        </p:spPr>
        <p:txBody>
          <a:bodyPr>
            <a:normAutofit/>
          </a:bodyPr>
          <a:lstStyle/>
          <a:p>
            <a:r>
              <a:rPr lang="en-US" sz="3900" dirty="0"/>
              <a:t>ARANS</a:t>
            </a:r>
          </a:p>
          <a:p>
            <a:r>
              <a:rPr lang="en-US" dirty="0"/>
              <a:t>May 17, 2025</a:t>
            </a:r>
          </a:p>
          <a:p>
            <a:r>
              <a:rPr lang="en-US" dirty="0"/>
              <a:t>Josie Volovetz, MD PhD</a:t>
            </a:r>
          </a:p>
        </p:txBody>
      </p:sp>
    </p:spTree>
    <p:extLst>
      <p:ext uri="{BB962C8B-B14F-4D97-AF65-F5344CB8AC3E}">
        <p14:creationId xmlns:p14="http://schemas.microsoft.com/office/powerpoint/2010/main" val="4193051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8E170-AE21-CD90-9B73-037B1942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044F35-881B-80D6-2ABC-71F6562935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571929"/>
              </p:ext>
            </p:extLst>
          </p:nvPr>
        </p:nvGraphicFramePr>
        <p:xfrm>
          <a:off x="0" y="1690688"/>
          <a:ext cx="12192000" cy="4486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94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70088E-6536-4E1B-A965-C717215AF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703803-3AC2-4D9B-B575-FA199E5BD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11F4AB-D25D-49DA-B1A4-8BA36B7397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A05344-1DD5-4B48-A6B3-DDFFE53B6A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7D2763-9067-4BB9-88F4-AD72E252B5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17D23A-4AD8-48F3-A95D-5C0F15ECBA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ED3C93-DC8B-49A1-D98B-76267FE39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Introduction</a:t>
            </a:r>
          </a:p>
        </p:txBody>
      </p:sp>
      <p:sp>
        <p:nvSpPr>
          <p:cNvPr id="512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04C4E-68A5-0920-6FDA-864E23911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PGY6 neurosurgery resident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Cleveland Clinic Lerner College of Medicine</a:t>
            </a:r>
          </a:p>
          <a:p>
            <a:endParaRPr lang="en-US" sz="2200" dirty="0"/>
          </a:p>
          <a:p>
            <a:r>
              <a:rPr lang="en-US" sz="2200" dirty="0"/>
              <a:t>Research in brain tumors</a:t>
            </a:r>
          </a:p>
          <a:p>
            <a:endParaRPr lang="en-US" sz="2200" dirty="0"/>
          </a:p>
        </p:txBody>
      </p:sp>
      <p:pic>
        <p:nvPicPr>
          <p:cNvPr id="1030" name="Picture 6" descr="Funny Science Professor Cartoon Character Pointing To A White Presentation  Board. Vector Hand Drawn Illustration Isolated On Transparent Background  40973755 Vector Art at Vecteezy">
            <a:extLst>
              <a:ext uri="{FF2B5EF4-FFF2-40B4-BE49-F238E27FC236}">
                <a16:creationId xmlns:a16="http://schemas.microsoft.com/office/drawing/2014/main" id="{E97746D9-D8DA-7DDA-B289-54B15DCAF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111" y="2079172"/>
            <a:ext cx="58864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780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8A46D-EA53-79E4-D587-050979A7C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A5FBC3-C8EB-8651-500C-0CA4937D9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Goals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74C45-96E9-8FB2-CEDA-FE3EA34D0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565765" cy="3320668"/>
          </a:xfrm>
        </p:spPr>
        <p:txBody>
          <a:bodyPr>
            <a:noAutofit/>
          </a:bodyPr>
          <a:lstStyle/>
          <a:p>
            <a:r>
              <a:rPr lang="en-US" sz="2200" dirty="0"/>
              <a:t>To help us all become more effective and successful at public speaking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What are goals of public speaking?</a:t>
            </a:r>
          </a:p>
          <a:p>
            <a:r>
              <a:rPr lang="en-US" sz="2200" dirty="0"/>
              <a:t>To communicate</a:t>
            </a:r>
          </a:p>
          <a:p>
            <a:r>
              <a:rPr lang="en-US" sz="2200" dirty="0"/>
              <a:t>To motivate</a:t>
            </a:r>
          </a:p>
          <a:p>
            <a:r>
              <a:rPr lang="en-US" sz="2200" dirty="0"/>
              <a:t>To educate</a:t>
            </a:r>
          </a:p>
          <a:p>
            <a:r>
              <a:rPr lang="en-US" sz="2200" dirty="0"/>
              <a:t>Career advancement</a:t>
            </a:r>
          </a:p>
        </p:txBody>
      </p:sp>
      <p:pic>
        <p:nvPicPr>
          <p:cNvPr id="11" name="Picture 10" descr="Public Speaker Vector Art, Icons, and Graphics for Free Download">
            <a:extLst>
              <a:ext uri="{FF2B5EF4-FFF2-40B4-BE49-F238E27FC236}">
                <a16:creationId xmlns:a16="http://schemas.microsoft.com/office/drawing/2014/main" id="{C1FEFB25-BCBD-CB61-D236-AF1CFCD57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1" r="8792" b="-2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49895E2-0E9C-7875-C4BD-FB6BEB6A837A}"/>
              </a:ext>
            </a:extLst>
          </p:cNvPr>
          <p:cNvSpPr/>
          <p:nvPr/>
        </p:nvSpPr>
        <p:spPr>
          <a:xfrm>
            <a:off x="534223" y="4730035"/>
            <a:ext cx="3061032" cy="18025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2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C8232F-02C8-500A-B0B4-818F97F44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9CC867-63C2-A87D-E41C-E2C5FE5A8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Preparation</a:t>
            </a:r>
          </a:p>
        </p:txBody>
      </p:sp>
      <p:sp>
        <p:nvSpPr>
          <p:cNvPr id="205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5B090-7E05-F055-35DD-5C4F88366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Know your audience</a:t>
            </a:r>
          </a:p>
          <a:p>
            <a:r>
              <a:rPr lang="en-US" sz="2200" dirty="0"/>
              <a:t>Know your time allotment</a:t>
            </a:r>
          </a:p>
          <a:p>
            <a:r>
              <a:rPr lang="en-US" sz="2200" dirty="0"/>
              <a:t>Structure</a:t>
            </a:r>
          </a:p>
          <a:p>
            <a:pPr lvl="1"/>
            <a:r>
              <a:rPr lang="en-US" sz="2200" dirty="0"/>
              <a:t>Introduction</a:t>
            </a:r>
          </a:p>
          <a:p>
            <a:pPr lvl="1"/>
            <a:r>
              <a:rPr lang="en-US" sz="2200" dirty="0"/>
              <a:t>Body</a:t>
            </a:r>
          </a:p>
          <a:p>
            <a:pPr lvl="1"/>
            <a:r>
              <a:rPr lang="en-US" sz="2200" dirty="0"/>
              <a:t>Conclusion</a:t>
            </a:r>
          </a:p>
          <a:p>
            <a:pPr lvl="1"/>
            <a:r>
              <a:rPr lang="en-US" sz="2200" dirty="0"/>
              <a:t>Stories, analogies</a:t>
            </a:r>
          </a:p>
          <a:p>
            <a:pPr lvl="1"/>
            <a:r>
              <a:rPr lang="en-US" sz="2200" dirty="0"/>
              <a:t>Succinctness </a:t>
            </a:r>
          </a:p>
          <a:p>
            <a:r>
              <a:rPr lang="en-US" sz="2200" dirty="0"/>
              <a:t>Practice, practice, practice</a:t>
            </a:r>
          </a:p>
          <a:p>
            <a:endParaRPr lang="en-US" sz="2200" dirty="0"/>
          </a:p>
        </p:txBody>
      </p:sp>
      <p:pic>
        <p:nvPicPr>
          <p:cNvPr id="2050" name="Picture 2" descr="6,800+ Practice Speech Stock Illustrations, Royalty-Free Vector Graphics &amp;  Clip Art - iStock | Practice speech mirror">
            <a:extLst>
              <a:ext uri="{FF2B5EF4-FFF2-40B4-BE49-F238E27FC236}">
                <a16:creationId xmlns:a16="http://schemas.microsoft.com/office/drawing/2014/main" id="{ED2B46F4-402F-DB94-D304-E755D5D4E2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29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94A34F-94D5-25B3-568F-6519C85AE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15AE19-81A6-1A09-15DF-D550FC7A5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Delivery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680B5-A539-F6EF-0064-1D32F7C5C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Eye contact</a:t>
            </a:r>
          </a:p>
          <a:p>
            <a:r>
              <a:rPr lang="en-US" sz="2200" dirty="0"/>
              <a:t>Be aware of your hands and body language</a:t>
            </a:r>
          </a:p>
          <a:p>
            <a:r>
              <a:rPr lang="en-US" sz="2200" dirty="0"/>
              <a:t>Vary your tone and pace</a:t>
            </a:r>
          </a:p>
          <a:p>
            <a:r>
              <a:rPr lang="en-US" sz="2200" dirty="0"/>
              <a:t>Use technology</a:t>
            </a:r>
          </a:p>
          <a:p>
            <a:pPr lvl="1"/>
            <a:r>
              <a:rPr lang="en-US" sz="2200" dirty="0"/>
              <a:t>Slides, videos</a:t>
            </a:r>
          </a:p>
          <a:p>
            <a:pPr lvl="1"/>
            <a:r>
              <a:rPr lang="en-US" sz="2200" dirty="0"/>
              <a:t>Simplicity is key</a:t>
            </a:r>
          </a:p>
        </p:txBody>
      </p:sp>
      <p:pic>
        <p:nvPicPr>
          <p:cNvPr id="1026" name="Picture 2" descr="12+ Thousand Public Speaking Cartoon Royalty-Free Images, Stock Photos &amp;  Pictures | Shutterstock">
            <a:extLst>
              <a:ext uri="{FF2B5EF4-FFF2-40B4-BE49-F238E27FC236}">
                <a16:creationId xmlns:a16="http://schemas.microsoft.com/office/drawing/2014/main" id="{221AA582-A385-7FD4-A93F-65A2217A81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035" b="9955"/>
          <a:stretch/>
        </p:blipFill>
        <p:spPr bwMode="auto">
          <a:xfrm>
            <a:off x="4551204" y="10"/>
            <a:ext cx="763927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05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A1B4F6-2FF6-836D-F319-A2F81FF8E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776065-2175-E508-8885-3D3542F06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Challenges</a:t>
            </a:r>
          </a:p>
        </p:txBody>
      </p:sp>
      <p:sp>
        <p:nvSpPr>
          <p:cNvPr id="410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8D759-7EF7-2E66-3AA8-2D64F6849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6" y="2680855"/>
            <a:ext cx="6546274" cy="41588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What are some challenges to effective public speaking?</a:t>
            </a:r>
          </a:p>
          <a:p>
            <a:r>
              <a:rPr lang="en-US" sz="2200" dirty="0"/>
              <a:t>Anxiety</a:t>
            </a:r>
          </a:p>
          <a:p>
            <a:pPr lvl="1"/>
            <a:r>
              <a:rPr lang="en-US" sz="2200" dirty="0"/>
              <a:t>Practice</a:t>
            </a:r>
          </a:p>
          <a:p>
            <a:pPr lvl="1"/>
            <a:r>
              <a:rPr lang="en-US" sz="2200" dirty="0"/>
              <a:t>Pauses</a:t>
            </a:r>
          </a:p>
          <a:p>
            <a:r>
              <a:rPr lang="en-US" sz="2200" dirty="0"/>
              <a:t>Staying on time</a:t>
            </a:r>
          </a:p>
          <a:p>
            <a:pPr lvl="1"/>
            <a:r>
              <a:rPr lang="en-US" sz="2200" dirty="0"/>
              <a:t>Practice</a:t>
            </a:r>
          </a:p>
          <a:p>
            <a:pPr lvl="1"/>
            <a:r>
              <a:rPr lang="en-US" sz="2200" dirty="0"/>
              <a:t>Timer</a:t>
            </a:r>
          </a:p>
          <a:p>
            <a:r>
              <a:rPr lang="en-US" sz="2200" dirty="0"/>
              <a:t>Maintaining attention</a:t>
            </a:r>
          </a:p>
          <a:p>
            <a:pPr lvl="1"/>
            <a:r>
              <a:rPr lang="en-US" sz="2200" dirty="0"/>
              <a:t>Audience involvement</a:t>
            </a:r>
          </a:p>
          <a:p>
            <a:pPr lvl="1"/>
            <a:r>
              <a:rPr lang="en-US" sz="2200" dirty="0"/>
              <a:t>Breaks</a:t>
            </a:r>
          </a:p>
          <a:p>
            <a:pPr lvl="1"/>
            <a:r>
              <a:rPr lang="en-US" sz="2200" dirty="0"/>
              <a:t>Stories</a:t>
            </a:r>
          </a:p>
          <a:p>
            <a:endParaRPr lang="en-US" sz="1500" dirty="0"/>
          </a:p>
        </p:txBody>
      </p:sp>
      <p:pic>
        <p:nvPicPr>
          <p:cNvPr id="4098" name="Picture 2" descr="Glossophobia Be Gone: 5 Methods to Curb Speech Anxiety">
            <a:extLst>
              <a:ext uri="{FF2B5EF4-FFF2-40B4-BE49-F238E27FC236}">
                <a16:creationId xmlns:a16="http://schemas.microsoft.com/office/drawing/2014/main" id="{5B04007B-C6C1-BFFA-3832-E1C7D5CD6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1" r="20235" b="1"/>
          <a:stretch/>
        </p:blipFill>
        <p:spPr bwMode="auto">
          <a:xfrm>
            <a:off x="5808518" y="10"/>
            <a:ext cx="6381959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9F04D0-59C4-2936-C84C-11BC31FC256A}"/>
              </a:ext>
            </a:extLst>
          </p:cNvPr>
          <p:cNvSpPr/>
          <p:nvPr/>
        </p:nvSpPr>
        <p:spPr>
          <a:xfrm>
            <a:off x="72736" y="3356264"/>
            <a:ext cx="3657600" cy="34834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F93FCD-5027-8704-F10C-D07EE5077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2" name="Rectangle 718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DBA2F2-92F8-1F4E-77A4-954876161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 dirty="0"/>
              <a:t>Conclusions</a:t>
            </a:r>
          </a:p>
        </p:txBody>
      </p:sp>
      <p:sp>
        <p:nvSpPr>
          <p:cNvPr id="718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945D9-F037-8FC2-F266-ADA4A24A8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898275" cy="3320668"/>
          </a:xfrm>
        </p:spPr>
        <p:txBody>
          <a:bodyPr>
            <a:normAutofit/>
          </a:bodyPr>
          <a:lstStyle/>
          <a:p>
            <a:r>
              <a:rPr lang="en-US" sz="2200" dirty="0"/>
              <a:t>Public speaking is a valuable skill for communication, education, career advancement</a:t>
            </a:r>
          </a:p>
          <a:p>
            <a:r>
              <a:rPr lang="en-US" sz="2200" dirty="0"/>
              <a:t>Knowing your audience is key to an effective presentation</a:t>
            </a:r>
          </a:p>
          <a:p>
            <a:r>
              <a:rPr lang="en-US" sz="2200" dirty="0"/>
              <a:t>Practice will help with staying on time, sounding confident, and overcoming anxiety</a:t>
            </a:r>
          </a:p>
        </p:txBody>
      </p:sp>
      <p:pic>
        <p:nvPicPr>
          <p:cNvPr id="7174" name="Picture 6" descr="Woman speaker pointing to presentation on white board during business seminar. Office worker showing a report on a board with a pointer. Woman speaker pointing to presentation on white board during business seminar. Office worker showing a report on a board with a pointer. Isolated flat graphic vector illustration of a woman on a flipchart cartoon of a presenter stock illustrations">
            <a:extLst>
              <a:ext uri="{FF2B5EF4-FFF2-40B4-BE49-F238E27FC236}">
                <a16:creationId xmlns:a16="http://schemas.microsoft.com/office/drawing/2014/main" id="{F48CCD7F-D10D-1A05-4280-D03661BF3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9" r="16308" b="-1"/>
          <a:stretch/>
        </p:blipFill>
        <p:spPr bwMode="auto">
          <a:xfrm>
            <a:off x="5770278" y="457200"/>
            <a:ext cx="6420199" cy="640080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029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57E1-F5E4-66DD-127F-67E974496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9365"/>
            <a:ext cx="10515600" cy="1658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Thank you!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37533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E2EDCEF477745BA086C81A047119E" ma:contentTypeVersion="20" ma:contentTypeDescription="Create a new document." ma:contentTypeScope="" ma:versionID="3153c347d7005949919c8b9bad73bad0">
  <xsd:schema xmlns:xsd="http://www.w3.org/2001/XMLSchema" xmlns:xs="http://www.w3.org/2001/XMLSchema" xmlns:p="http://schemas.microsoft.com/office/2006/metadata/properties" xmlns:ns1="http://schemas.microsoft.com/sharepoint/v3" xmlns:ns2="bddfdb89-9315-446e-9849-924476c0fe19" xmlns:ns3="e5f4968b-0c32-4cb3-afd4-61844f99695c" targetNamespace="http://schemas.microsoft.com/office/2006/metadata/properties" ma:root="true" ma:fieldsID="dd8f7049c9a5a72107f12205fe3d6110" ns1:_="" ns2:_="" ns3:_="">
    <xsd:import namespace="http://schemas.microsoft.com/sharepoint/v3"/>
    <xsd:import namespace="bddfdb89-9315-446e-9849-924476c0fe19"/>
    <xsd:import namespace="e5f4968b-0c32-4cb3-afd4-61844f996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fdb89-9315-446e-9849-924476c0fe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4968b-0c32-4cb3-afd4-61844f996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514d3f-8dd5-460b-a1d6-c8dda80bc22d}" ma:internalName="TaxCatchAll" ma:showField="CatchAllData" ma:web="e5f4968b-0c32-4cb3-afd4-61844f996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ddfdb89-9315-446e-9849-924476c0fe19">
      <Terms xmlns="http://schemas.microsoft.com/office/infopath/2007/PartnerControls"/>
    </lcf76f155ced4ddcb4097134ff3c332f>
    <TaxCatchAll xmlns="e5f4968b-0c32-4cb3-afd4-61844f99695c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A7795FE-E49E-4E59-967C-958CBF6917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8F0AC2-104A-4BFA-8256-135E7246AC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ddfdb89-9315-446e-9849-924476c0fe19"/>
    <ds:schemaRef ds:uri="e5f4968b-0c32-4cb3-afd4-61844f9969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DDBBB0-C630-446D-BA72-C7018A78E92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bddfdb89-9315-446e-9849-924476c0fe19"/>
    <ds:schemaRef ds:uri="e5f4968b-0c32-4cb3-afd4-61844f9969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184</Words>
  <Application>Microsoft Office PowerPoint</Application>
  <PresentationFormat>Widescreen</PresentationFormat>
  <Paragraphs>64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Public Speaking: Tips and Tricks</vt:lpstr>
      <vt:lpstr>Outline</vt:lpstr>
      <vt:lpstr>Introduction</vt:lpstr>
      <vt:lpstr>Goals</vt:lpstr>
      <vt:lpstr>Preparation</vt:lpstr>
      <vt:lpstr>Delivery</vt:lpstr>
      <vt:lpstr>Challenges</vt:lpstr>
      <vt:lpstr>Conclusions</vt:lpstr>
      <vt:lpstr>Thank you!  Questions?</vt:lpstr>
    </vt:vector>
  </TitlesOfParts>
  <Company>Cleveland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Volovetz, Josephine</dc:creator>
  <cp:lastModifiedBy>White, Sophie</cp:lastModifiedBy>
  <cp:revision>2</cp:revision>
  <dcterms:created xsi:type="dcterms:W3CDTF">2025-05-08T11:40:58Z</dcterms:created>
  <dcterms:modified xsi:type="dcterms:W3CDTF">2025-05-19T19:48:58Z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0x010100352E2EDCEF477745BA086C81A047119E</vt:lpwstr>
  </property>
  <property fmtid="{D5CDD505-2E9C-101B-9397-08002B2CF9AE}" pid="3" name="MediaServiceImageTags">
    <vt:lpwstr/>
  </property>
</Properties>
</file>