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media/image4.jpg" ContentType="image/png"/>
  <Override PartName="/ppt/media/image5.jpg" ContentType="image/png"/>
  <Override PartName="/ppt/media/image6.jpg" ContentType="image/pn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78" r:id="rId4"/>
    <p:sldMasterId id="2147483995" r:id="rId5"/>
  </p:sldMasterIdLst>
  <p:notesMasterIdLst>
    <p:notesMasterId r:id="rId34"/>
  </p:notesMasterIdLst>
  <p:sldIdLst>
    <p:sldId id="264" r:id="rId6"/>
    <p:sldId id="482" r:id="rId7"/>
    <p:sldId id="464" r:id="rId8"/>
    <p:sldId id="298" r:id="rId9"/>
    <p:sldId id="450" r:id="rId10"/>
    <p:sldId id="468" r:id="rId11"/>
    <p:sldId id="372" r:id="rId12"/>
    <p:sldId id="481" r:id="rId13"/>
    <p:sldId id="480" r:id="rId14"/>
    <p:sldId id="459" r:id="rId15"/>
    <p:sldId id="462" r:id="rId16"/>
    <p:sldId id="463" r:id="rId17"/>
    <p:sldId id="325" r:id="rId18"/>
    <p:sldId id="479" r:id="rId19"/>
    <p:sldId id="478" r:id="rId20"/>
    <p:sldId id="457" r:id="rId21"/>
    <p:sldId id="469" r:id="rId22"/>
    <p:sldId id="485" r:id="rId23"/>
    <p:sldId id="424" r:id="rId24"/>
    <p:sldId id="486" r:id="rId25"/>
    <p:sldId id="488" r:id="rId26"/>
    <p:sldId id="451" r:id="rId27"/>
    <p:sldId id="322" r:id="rId28"/>
    <p:sldId id="447" r:id="rId29"/>
    <p:sldId id="278" r:id="rId30"/>
    <p:sldId id="471" r:id="rId31"/>
    <p:sldId id="454" r:id="rId32"/>
    <p:sldId id="257"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006600"/>
    <a:srgbClr val="FCF7F1"/>
    <a:srgbClr val="2B3922"/>
    <a:srgbClr val="2E3722"/>
    <a:srgbClr val="B8D233"/>
    <a:srgbClr val="5CC6D6"/>
    <a:srgbClr val="F8D22F"/>
    <a:srgbClr val="F03F2B"/>
    <a:srgbClr val="348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1604"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2994A2-02F8-45B7-A6B3-90BF3EA0F02F}" type="datetimeFigureOut">
              <a:rPr lang="en-US" smtClean="0"/>
              <a:t>5/19/2025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2EA741C-DCA3-4FBB-B393-2D48E4F35D29}" type="slidenum">
              <a:rPr lang="en-US" smtClean="0"/>
              <a:t>‹#›</a:t>
            </a:fld>
            <a:endParaRPr lang="en-US"/>
          </a:p>
        </p:txBody>
      </p:sp>
    </p:spTree>
    <p:extLst>
      <p:ext uri="{BB962C8B-B14F-4D97-AF65-F5344CB8AC3E}">
        <p14:creationId xmlns:p14="http://schemas.microsoft.com/office/powerpoint/2010/main" val="167291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A741C-DCA3-4FBB-B393-2D48E4F35D29}" type="slidenum">
              <a:rPr lang="en-US" smtClean="0"/>
              <a:t>1</a:t>
            </a:fld>
            <a:endParaRPr lang="en-US"/>
          </a:p>
        </p:txBody>
      </p:sp>
    </p:spTree>
    <p:extLst>
      <p:ext uri="{BB962C8B-B14F-4D97-AF65-F5344CB8AC3E}">
        <p14:creationId xmlns:p14="http://schemas.microsoft.com/office/powerpoint/2010/main" val="195077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Bylaws and initiation of Executive Committee, Logo, Gavel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971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the Yahoo Groups, Alison Gorman, Beth Battiste, Colleen Bruton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557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Masking protocols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101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Co Awardees – Administrator of the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8676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forward to seeing you at the next meetings, thank you for your time and attention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76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ARANS is for and needs YOU! your local GME community, Get involved in a regional meetings, Attend ARANS, run for office – passing the baton to keep the organization relevant, current and engaged.  Evolving, If your current work-life situation has a window of opportunity</a:t>
            </a:r>
          </a:p>
        </p:txBody>
      </p:sp>
      <p:sp>
        <p:nvSpPr>
          <p:cNvPr id="4" name="Slide Number Placeholder 3"/>
          <p:cNvSpPr>
            <a:spLocks noGrp="1"/>
          </p:cNvSpPr>
          <p:nvPr>
            <p:ph type="sldNum" sz="quarter" idx="5"/>
          </p:nvPr>
        </p:nvSpPr>
        <p:spPr/>
        <p:txBody>
          <a:bodyPr/>
          <a:lstStyle/>
          <a:p>
            <a:fld id="{12EA741C-DCA3-4FBB-B393-2D48E4F35D29}" type="slidenum">
              <a:rPr lang="en-US" smtClean="0"/>
              <a:t>23</a:t>
            </a:fld>
            <a:endParaRPr lang="en-US"/>
          </a:p>
        </p:txBody>
      </p:sp>
    </p:spTree>
    <p:extLst>
      <p:ext uri="{BB962C8B-B14F-4D97-AF65-F5344CB8AC3E}">
        <p14:creationId xmlns:p14="http://schemas.microsoft.com/office/powerpoint/2010/main" val="16106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website &amp; forum committee, happy to put myself out of a job.</a:t>
            </a:r>
          </a:p>
        </p:txBody>
      </p:sp>
      <p:sp>
        <p:nvSpPr>
          <p:cNvPr id="4" name="Slide Number Placeholder 3"/>
          <p:cNvSpPr>
            <a:spLocks noGrp="1"/>
          </p:cNvSpPr>
          <p:nvPr>
            <p:ph type="sldNum" sz="quarter" idx="5"/>
          </p:nvPr>
        </p:nvSpPr>
        <p:spPr/>
        <p:txBody>
          <a:bodyPr/>
          <a:lstStyle/>
          <a:p>
            <a:fld id="{12EA741C-DCA3-4FBB-B393-2D48E4F35D29}" type="slidenum">
              <a:rPr lang="en-US" smtClean="0"/>
              <a:t>24</a:t>
            </a:fld>
            <a:endParaRPr lang="en-US"/>
          </a:p>
        </p:txBody>
      </p:sp>
    </p:spTree>
    <p:extLst>
      <p:ext uri="{BB962C8B-B14F-4D97-AF65-F5344CB8AC3E}">
        <p14:creationId xmlns:p14="http://schemas.microsoft.com/office/powerpoint/2010/main" val="4019380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friends previously worked in the DIVISION of Neurosurgery, cities with multiple programs</a:t>
            </a:r>
          </a:p>
        </p:txBody>
      </p:sp>
      <p:sp>
        <p:nvSpPr>
          <p:cNvPr id="4" name="Slide Number Placeholder 3"/>
          <p:cNvSpPr>
            <a:spLocks noGrp="1"/>
          </p:cNvSpPr>
          <p:nvPr>
            <p:ph type="sldNum" sz="quarter" idx="5"/>
          </p:nvPr>
        </p:nvSpPr>
        <p:spPr/>
        <p:txBody>
          <a:bodyPr/>
          <a:lstStyle/>
          <a:p>
            <a:fld id="{12EA741C-DCA3-4FBB-B393-2D48E4F35D29}" type="slidenum">
              <a:rPr lang="en-US" smtClean="0"/>
              <a:t>25</a:t>
            </a:fld>
            <a:endParaRPr lang="en-US"/>
          </a:p>
        </p:txBody>
      </p:sp>
    </p:spTree>
    <p:extLst>
      <p:ext uri="{BB962C8B-B14F-4D97-AF65-F5344CB8AC3E}">
        <p14:creationId xmlns:p14="http://schemas.microsoft.com/office/powerpoint/2010/main" val="321070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EA741C-DCA3-4FBB-B393-2D48E4F35D29}" type="slidenum">
              <a:rPr lang="en-US" smtClean="0"/>
              <a:t>26</a:t>
            </a:fld>
            <a:endParaRPr lang="en-US"/>
          </a:p>
        </p:txBody>
      </p:sp>
    </p:spTree>
    <p:extLst>
      <p:ext uri="{BB962C8B-B14F-4D97-AF65-F5344CB8AC3E}">
        <p14:creationId xmlns:p14="http://schemas.microsoft.com/office/powerpoint/2010/main" val="188282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 . .  My non-favorite subject in middle school . . . What does what happened in the 15</a:t>
            </a:r>
            <a:r>
              <a:rPr lang="en-US" baseline="30000" dirty="0"/>
              <a:t>th</a:t>
            </a:r>
            <a:r>
              <a:rPr lang="en-US" dirty="0"/>
              <a:t> century have to do with me?  Stand up stretch and get ready to be engaged in our collective history. Hopefully minimizing anecdotal ramblings.</a:t>
            </a:r>
          </a:p>
          <a:p>
            <a:r>
              <a:rPr lang="en-US" dirty="0"/>
              <a:t>Who knows Laurel &amp; Hardy, Luke and Laura, Barack and Michelle, </a:t>
            </a:r>
            <a:r>
              <a:rPr lang="en-US" dirty="0" err="1"/>
              <a:t>Bennifer</a:t>
            </a:r>
            <a:r>
              <a:rPr lang="en-US" dirty="0"/>
              <a:t>, </a:t>
            </a:r>
            <a:r>
              <a:rPr lang="en-US" dirty="0" err="1"/>
              <a:t>Giannattta</a:t>
            </a:r>
            <a:r>
              <a:rPr lang="en-US" dirty="0"/>
              <a:t> and Guzman?  That’s all history . . .  Let’s dive in</a:t>
            </a:r>
          </a:p>
        </p:txBody>
      </p:sp>
      <p:sp>
        <p:nvSpPr>
          <p:cNvPr id="4" name="Slide Number Placeholder 3"/>
          <p:cNvSpPr>
            <a:spLocks noGrp="1"/>
          </p:cNvSpPr>
          <p:nvPr>
            <p:ph type="sldNum" sz="quarter" idx="5"/>
          </p:nvPr>
        </p:nvSpPr>
        <p:spPr/>
        <p:txBody>
          <a:bodyPr/>
          <a:lstStyle/>
          <a:p>
            <a:fld id="{12EA741C-DCA3-4FBB-B393-2D48E4F35D29}" type="slidenum">
              <a:rPr lang="en-US" smtClean="0"/>
              <a:t>28</a:t>
            </a:fld>
            <a:endParaRPr lang="en-US"/>
          </a:p>
        </p:txBody>
      </p:sp>
    </p:spTree>
    <p:extLst>
      <p:ext uri="{BB962C8B-B14F-4D97-AF65-F5344CB8AC3E}">
        <p14:creationId xmlns:p14="http://schemas.microsoft.com/office/powerpoint/2010/main" val="120224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communication via the ABNS Listserv, December 2007 a series of emails recommending organizing a neurosurgery coordinators meeting</a:t>
            </a:r>
          </a:p>
        </p:txBody>
      </p:sp>
      <p:sp>
        <p:nvSpPr>
          <p:cNvPr id="4" name="Slide Number Placeholder 3"/>
          <p:cNvSpPr>
            <a:spLocks noGrp="1"/>
          </p:cNvSpPr>
          <p:nvPr>
            <p:ph type="sldNum" sz="quarter" idx="5"/>
          </p:nvPr>
        </p:nvSpPr>
        <p:spPr/>
        <p:txBody>
          <a:bodyPr/>
          <a:lstStyle/>
          <a:p>
            <a:fld id="{12EA741C-DCA3-4FBB-B393-2D48E4F35D29}" type="slidenum">
              <a:rPr lang="en-US" smtClean="0"/>
              <a:t>2</a:t>
            </a:fld>
            <a:endParaRPr lang="en-US"/>
          </a:p>
        </p:txBody>
      </p:sp>
    </p:spTree>
    <p:extLst>
      <p:ext uri="{BB962C8B-B14F-4D97-AF65-F5344CB8AC3E}">
        <p14:creationId xmlns:p14="http://schemas.microsoft.com/office/powerpoint/2010/main" val="92676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Siobhan Bradley – admin support to then SNS President </a:t>
            </a:r>
            <a:r>
              <a:rPr lang="en-US" dirty="0" err="1"/>
              <a:t>Burchiel</a:t>
            </a:r>
            <a:r>
              <a:rPr lang="en-US" dirty="0"/>
              <a:t>, at the beginning we used the same room blocks and needed to depart to ensure room for the SNS Meeting participants.</a:t>
            </a:r>
          </a:p>
        </p:txBody>
      </p:sp>
      <p:sp>
        <p:nvSpPr>
          <p:cNvPr id="4" name="Slide Number Placeholder 3"/>
          <p:cNvSpPr>
            <a:spLocks noGrp="1"/>
          </p:cNvSpPr>
          <p:nvPr>
            <p:ph type="sldNum" sz="quarter" idx="5"/>
          </p:nvPr>
        </p:nvSpPr>
        <p:spPr/>
        <p:txBody>
          <a:bodyPr/>
          <a:lstStyle/>
          <a:p>
            <a:fld id="{12EA741C-DCA3-4FBB-B393-2D48E4F35D29}" type="slidenum">
              <a:rPr lang="en-US" smtClean="0"/>
              <a:t>3</a:t>
            </a:fld>
            <a:endParaRPr lang="en-US"/>
          </a:p>
        </p:txBody>
      </p:sp>
    </p:spTree>
    <p:extLst>
      <p:ext uri="{BB962C8B-B14F-4D97-AF65-F5344CB8AC3E}">
        <p14:creationId xmlns:p14="http://schemas.microsoft.com/office/powerpoint/2010/main" val="210680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1920-1931 the SNS met twice a year.</a:t>
            </a:r>
          </a:p>
        </p:txBody>
      </p:sp>
      <p:sp>
        <p:nvSpPr>
          <p:cNvPr id="4" name="Slide Number Placeholder 3"/>
          <p:cNvSpPr>
            <a:spLocks noGrp="1"/>
          </p:cNvSpPr>
          <p:nvPr>
            <p:ph type="sldNum" sz="quarter" idx="5"/>
          </p:nvPr>
        </p:nvSpPr>
        <p:spPr/>
        <p:txBody>
          <a:bodyPr/>
          <a:lstStyle/>
          <a:p>
            <a:fld id="{12EA741C-DCA3-4FBB-B393-2D48E4F35D29}" type="slidenum">
              <a:rPr lang="en-US" smtClean="0"/>
              <a:t>4</a:t>
            </a:fld>
            <a:endParaRPr lang="en-US"/>
          </a:p>
        </p:txBody>
      </p:sp>
    </p:spTree>
    <p:extLst>
      <p:ext uri="{BB962C8B-B14F-4D97-AF65-F5344CB8AC3E}">
        <p14:creationId xmlns:p14="http://schemas.microsoft.com/office/powerpoint/2010/main" val="1494079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 and Lois lead our stellar group from the beginning.</a:t>
            </a:r>
          </a:p>
        </p:txBody>
      </p:sp>
      <p:sp>
        <p:nvSpPr>
          <p:cNvPr id="4" name="Slide Number Placeholder 3"/>
          <p:cNvSpPr>
            <a:spLocks noGrp="1"/>
          </p:cNvSpPr>
          <p:nvPr>
            <p:ph type="sldNum" sz="quarter" idx="5"/>
          </p:nvPr>
        </p:nvSpPr>
        <p:spPr/>
        <p:txBody>
          <a:bodyPr/>
          <a:lstStyle/>
          <a:p>
            <a:fld id="{12EA741C-DCA3-4FBB-B393-2D48E4F35D29}" type="slidenum">
              <a:rPr lang="en-US" smtClean="0"/>
              <a:t>5</a:t>
            </a:fld>
            <a:endParaRPr lang="en-US"/>
          </a:p>
        </p:txBody>
      </p:sp>
    </p:spTree>
    <p:extLst>
      <p:ext uri="{BB962C8B-B14F-4D97-AF65-F5344CB8AC3E}">
        <p14:creationId xmlns:p14="http://schemas.microsoft.com/office/powerpoint/2010/main" val="254902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Sulton – former director of the ACGME RRC for Neurosurgery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81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dirty="0"/>
              <a:t>San Francisco Match results January/February then The National Resident Matching Program is a second match and a pro-forma match, but it is a necessary step in the matching process.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i="1" dirty="0">
                <a:solidFill>
                  <a:srgbClr val="3366FF"/>
                </a:solidFill>
                <a:effectLst/>
                <a:latin typeface="Arial Black" panose="020B0A04020102020204" pitchFamily="34" charset="0"/>
                <a:ea typeface="Times New Roman" panose="02020603050405020304" pitchFamily="18" charset="0"/>
              </a:rPr>
              <a:t>They will begin their Surgery Internship June 24, 2008 and join us July 1, 2009!</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EA741C-DCA3-4FBB-B393-2D48E4F35D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69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in a name?  Dr. Derstine, former ACGME Director supported recognition of job responsibilities under the title of Administrator.  Now some are Coord, Directors, Managers</a:t>
            </a:r>
          </a:p>
        </p:txBody>
      </p:sp>
      <p:sp>
        <p:nvSpPr>
          <p:cNvPr id="4" name="Slide Number Placeholder 3"/>
          <p:cNvSpPr>
            <a:spLocks noGrp="1"/>
          </p:cNvSpPr>
          <p:nvPr>
            <p:ph type="sldNum" sz="quarter" idx="5"/>
          </p:nvPr>
        </p:nvSpPr>
        <p:spPr/>
        <p:txBody>
          <a:bodyPr/>
          <a:lstStyle/>
          <a:p>
            <a:fld id="{12EA741C-DCA3-4FBB-B393-2D48E4F35D29}" type="slidenum">
              <a:rPr lang="en-US" smtClean="0"/>
              <a:t>10</a:t>
            </a:fld>
            <a:endParaRPr lang="en-US"/>
          </a:p>
        </p:txBody>
      </p:sp>
    </p:spTree>
    <p:extLst>
      <p:ext uri="{BB962C8B-B14F-4D97-AF65-F5344CB8AC3E}">
        <p14:creationId xmlns:p14="http://schemas.microsoft.com/office/powerpoint/2010/main" val="795579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for ARANS to attend</a:t>
            </a:r>
          </a:p>
        </p:txBody>
      </p:sp>
      <p:sp>
        <p:nvSpPr>
          <p:cNvPr id="4" name="Slide Number Placeholder 3"/>
          <p:cNvSpPr>
            <a:spLocks noGrp="1"/>
          </p:cNvSpPr>
          <p:nvPr>
            <p:ph type="sldNum" sz="quarter" idx="5"/>
          </p:nvPr>
        </p:nvSpPr>
        <p:spPr/>
        <p:txBody>
          <a:bodyPr/>
          <a:lstStyle/>
          <a:p>
            <a:fld id="{12EA741C-DCA3-4FBB-B393-2D48E4F35D29}" type="slidenum">
              <a:rPr lang="en-US" smtClean="0"/>
              <a:t>11</a:t>
            </a:fld>
            <a:endParaRPr lang="en-US"/>
          </a:p>
        </p:txBody>
      </p:sp>
    </p:spTree>
    <p:extLst>
      <p:ext uri="{BB962C8B-B14F-4D97-AF65-F5344CB8AC3E}">
        <p14:creationId xmlns:p14="http://schemas.microsoft.com/office/powerpoint/2010/main" val="3607300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37724998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035422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101702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9941870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35409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7960320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6368144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7692527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1B147C2-F8A0-F441-8052-7FA1CBB33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7351932" y="2655165"/>
            <a:ext cx="3842611" cy="2134005"/>
          </a:xfrm>
        </p:spPr>
        <p:txBody>
          <a:bodyPr anchor="t" anchorCtr="0">
            <a:normAutofit/>
          </a:bodyPr>
          <a:lstStyle>
            <a:lvl1pPr>
              <a:defRPr sz="4400" b="1" i="0">
                <a:solidFill>
                  <a:schemeClr val="bg1"/>
                </a:solidFill>
                <a:latin typeface="+mj-lt"/>
              </a:defRPr>
            </a:lvl1pPr>
          </a:lstStyle>
          <a:p>
            <a:r>
              <a:rPr lang="en-US" dirty="0"/>
              <a:t>KEEP MOST TITLES IN ALL CAPS</a:t>
            </a:r>
          </a:p>
        </p:txBody>
      </p:sp>
      <p:sp>
        <p:nvSpPr>
          <p:cNvPr id="11" name="Text Placeholder 2"/>
          <p:cNvSpPr>
            <a:spLocks noGrp="1"/>
          </p:cNvSpPr>
          <p:nvPr>
            <p:ph type="body" idx="1" hasCustomPrompt="1"/>
          </p:nvPr>
        </p:nvSpPr>
        <p:spPr>
          <a:xfrm>
            <a:off x="3550278" y="2868269"/>
            <a:ext cx="3034020" cy="2160931"/>
          </a:xfrm>
        </p:spPr>
        <p:txBody>
          <a:bodyPr/>
          <a:lstStyle>
            <a:lvl1pPr marL="0" indent="0" algn="r">
              <a:lnSpc>
                <a:spcPct val="100000"/>
              </a:lnSpc>
              <a:spcBef>
                <a:spcPts val="80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Using basic elements consistently will help you keep your presentation clean and professional.</a:t>
            </a:r>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3"/>
          <a:stretch>
            <a:fillRect/>
          </a:stretch>
        </p:blipFill>
        <p:spPr>
          <a:xfrm>
            <a:off x="7481724" y="2197509"/>
            <a:ext cx="2759556" cy="262120"/>
          </a:xfrm>
          <a:prstGeom prst="rect">
            <a:avLst/>
          </a:prstGeom>
        </p:spPr>
      </p:pic>
      <p:sp>
        <p:nvSpPr>
          <p:cNvPr id="16" name="Rectangle 15">
            <a:extLst>
              <a:ext uri="{FF2B5EF4-FFF2-40B4-BE49-F238E27FC236}">
                <a16:creationId xmlns:a16="http://schemas.microsoft.com/office/drawing/2014/main" id="{F7A6CB48-65D8-1446-8886-98B846B196CD}"/>
              </a:ext>
            </a:extLst>
          </p:cNvPr>
          <p:cNvSpPr/>
          <p:nvPr userDrawn="1"/>
        </p:nvSpPr>
        <p:spPr>
          <a:xfrm rot="5400000">
            <a:off x="5233428" y="3719321"/>
            <a:ext cx="3474720"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866AB8AD-1474-6A43-A240-D1E4D9B27335}"/>
              </a:ext>
            </a:extLst>
          </p:cNvPr>
          <p:cNvSpPr>
            <a:spLocks noGrp="1"/>
          </p:cNvSpPr>
          <p:nvPr>
            <p:ph type="body" sz="quarter" idx="10" hasCustomPrompt="1"/>
          </p:nvPr>
        </p:nvSpPr>
        <p:spPr>
          <a:xfrm>
            <a:off x="7351713" y="4817032"/>
            <a:ext cx="3843337" cy="528638"/>
          </a:xfrm>
        </p:spPr>
        <p:txBody>
          <a:bodyPr/>
          <a:lstStyle>
            <a:lvl1pPr>
              <a:defRPr>
                <a:solidFill>
                  <a:schemeClr val="bg1"/>
                </a:solidFill>
                <a:latin typeface="Karbon Medium" pitchFamily="2" charset="77"/>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397454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0" y="-192833"/>
            <a:ext cx="12192000" cy="7050833"/>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2"/>
          <a:stretch>
            <a:fillRect/>
          </a:stretch>
        </p:blipFill>
        <p:spPr>
          <a:xfrm>
            <a:off x="9609444" y="6470607"/>
            <a:ext cx="2030105" cy="192832"/>
          </a:xfrm>
          <a:prstGeom prst="rect">
            <a:avLst/>
          </a:prstGeom>
        </p:spPr>
      </p:pic>
      <p:sp>
        <p:nvSpPr>
          <p:cNvPr id="9" name="Title 1">
            <a:extLst>
              <a:ext uri="{FF2B5EF4-FFF2-40B4-BE49-F238E27FC236}">
                <a16:creationId xmlns:a16="http://schemas.microsoft.com/office/drawing/2014/main" id="{2ABAABE6-9FEE-8B4D-BABA-960C65FB850C}"/>
              </a:ext>
            </a:extLst>
          </p:cNvPr>
          <p:cNvSpPr>
            <a:spLocks noGrp="1"/>
          </p:cNvSpPr>
          <p:nvPr>
            <p:ph type="title" hasCustomPrompt="1"/>
          </p:nvPr>
        </p:nvSpPr>
        <p:spPr>
          <a:xfrm>
            <a:off x="1248380" y="3444786"/>
            <a:ext cx="9668334" cy="682453"/>
          </a:xfrm>
        </p:spPr>
        <p:txBody>
          <a:bodyPr anchor="b">
            <a:noAutofit/>
          </a:bodyPr>
          <a:lstStyle>
            <a:lvl1pPr>
              <a:defRPr sz="4400" b="1" i="0">
                <a:solidFill>
                  <a:schemeClr val="bg1"/>
                </a:solidFill>
                <a:latin typeface="+mj-lt"/>
              </a:defRPr>
            </a:lvl1pPr>
          </a:lstStyle>
          <a:p>
            <a:r>
              <a:rPr lang="en-US" dirty="0"/>
              <a:t>SECTION BREAK OPTION 1</a:t>
            </a:r>
          </a:p>
        </p:txBody>
      </p:sp>
      <p:sp>
        <p:nvSpPr>
          <p:cNvPr id="10" name="Text Placeholder 2">
            <a:extLst>
              <a:ext uri="{FF2B5EF4-FFF2-40B4-BE49-F238E27FC236}">
                <a16:creationId xmlns:a16="http://schemas.microsoft.com/office/drawing/2014/main" id="{A4941B17-6E32-394E-A2AD-1AA859D8DF60}"/>
              </a:ext>
            </a:extLst>
          </p:cNvPr>
          <p:cNvSpPr>
            <a:spLocks noGrp="1"/>
          </p:cNvSpPr>
          <p:nvPr>
            <p:ph type="body" idx="1" hasCustomPrompt="1"/>
          </p:nvPr>
        </p:nvSpPr>
        <p:spPr>
          <a:xfrm>
            <a:off x="1248379" y="4636703"/>
            <a:ext cx="4398659" cy="1121461"/>
          </a:xfrm>
        </p:spPr>
        <p:txBody>
          <a:bodyPr/>
          <a:lstStyle>
            <a:lvl1pPr marL="0" indent="0">
              <a:lnSpc>
                <a:spcPct val="1000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grpSp>
        <p:nvGrpSpPr>
          <p:cNvPr id="12" name="Group 11">
            <a:extLst>
              <a:ext uri="{FF2B5EF4-FFF2-40B4-BE49-F238E27FC236}">
                <a16:creationId xmlns:a16="http://schemas.microsoft.com/office/drawing/2014/main" id="{5E1EF948-F857-E94F-AEEF-0EDBD02680B1}"/>
              </a:ext>
            </a:extLst>
          </p:cNvPr>
          <p:cNvGrpSpPr/>
          <p:nvPr userDrawn="1"/>
        </p:nvGrpSpPr>
        <p:grpSpPr>
          <a:xfrm>
            <a:off x="1372693" y="4279546"/>
            <a:ext cx="641458" cy="147122"/>
            <a:chOff x="1834978" y="3429000"/>
            <a:chExt cx="350195" cy="80319"/>
          </a:xfrm>
        </p:grpSpPr>
        <p:sp>
          <p:nvSpPr>
            <p:cNvPr id="13" name="Octagon 12">
              <a:extLst>
                <a:ext uri="{FF2B5EF4-FFF2-40B4-BE49-F238E27FC236}">
                  <a16:creationId xmlns:a16="http://schemas.microsoft.com/office/drawing/2014/main" id="{467B1F5E-1CF1-1348-BD33-DEB33F2EB219}"/>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D3843AC4-9DEF-8D4E-A163-391793912259}"/>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2B4A2B16-7A1F-264A-B50B-617CECB2FBF1}"/>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80F2AAE1-21BD-FC46-B6DC-055654F5E5E6}"/>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4">
            <a:extLst>
              <a:ext uri="{FF2B5EF4-FFF2-40B4-BE49-F238E27FC236}">
                <a16:creationId xmlns:a16="http://schemas.microsoft.com/office/drawing/2014/main" id="{6DE750CD-89F6-C34A-B876-85C442822DB7}"/>
              </a:ext>
            </a:extLst>
          </p:cNvPr>
          <p:cNvSpPr>
            <a:spLocks noGrp="1"/>
          </p:cNvSpPr>
          <p:nvPr>
            <p:ph type="body" sz="quarter" idx="10" hasCustomPrompt="1"/>
          </p:nvPr>
        </p:nvSpPr>
        <p:spPr>
          <a:xfrm>
            <a:off x="1248380" y="2884576"/>
            <a:ext cx="9668334" cy="528638"/>
          </a:xfrm>
        </p:spPr>
        <p:txBody>
          <a:bodyPr anchor="b" anchorCtr="0">
            <a:normAutofit/>
          </a:bodyPr>
          <a:lstStyle>
            <a:lvl1pPr>
              <a:defRPr sz="2000">
                <a:solidFill>
                  <a:schemeClr val="bg1"/>
                </a:solidFill>
                <a:latin typeface="+mj-lt"/>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1862236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1B147C2-F8A0-F441-8052-7FA1CBB33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1248380" y="3444786"/>
            <a:ext cx="9668334" cy="682453"/>
          </a:xfrm>
        </p:spPr>
        <p:txBody>
          <a:bodyPr anchor="b">
            <a:noAutofit/>
          </a:bodyPr>
          <a:lstStyle>
            <a:lvl1pPr>
              <a:defRPr sz="4400" b="1" i="0">
                <a:solidFill>
                  <a:schemeClr val="bg1"/>
                </a:solidFill>
                <a:latin typeface="+mj-lt"/>
              </a:defRPr>
            </a:lvl1pPr>
          </a:lstStyle>
          <a:p>
            <a:r>
              <a:rPr lang="en-US" dirty="0"/>
              <a:t>SECTION BREAK OPTION 2</a:t>
            </a:r>
          </a:p>
        </p:txBody>
      </p:sp>
      <p:sp>
        <p:nvSpPr>
          <p:cNvPr id="11" name="Text Placeholder 2"/>
          <p:cNvSpPr>
            <a:spLocks noGrp="1"/>
          </p:cNvSpPr>
          <p:nvPr>
            <p:ph type="body" idx="1" hasCustomPrompt="1"/>
          </p:nvPr>
        </p:nvSpPr>
        <p:spPr>
          <a:xfrm>
            <a:off x="1248379" y="4636703"/>
            <a:ext cx="4398659" cy="1121461"/>
          </a:xfrm>
        </p:spPr>
        <p:txBody>
          <a:bodyPr/>
          <a:lstStyle>
            <a:lvl1pPr marL="0" indent="0">
              <a:lnSpc>
                <a:spcPct val="1000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3"/>
          <a:stretch>
            <a:fillRect/>
          </a:stretch>
        </p:blipFill>
        <p:spPr>
          <a:xfrm>
            <a:off x="9609444" y="6470607"/>
            <a:ext cx="2030105" cy="192832"/>
          </a:xfrm>
          <a:prstGeom prst="rect">
            <a:avLst/>
          </a:prstGeom>
        </p:spPr>
      </p:pic>
      <p:grpSp>
        <p:nvGrpSpPr>
          <p:cNvPr id="12" name="Group 11">
            <a:extLst>
              <a:ext uri="{FF2B5EF4-FFF2-40B4-BE49-F238E27FC236}">
                <a16:creationId xmlns:a16="http://schemas.microsoft.com/office/drawing/2014/main" id="{7AC0444E-F26F-BB48-A8B8-9FEB0D7A3D4D}"/>
              </a:ext>
            </a:extLst>
          </p:cNvPr>
          <p:cNvGrpSpPr/>
          <p:nvPr userDrawn="1"/>
        </p:nvGrpSpPr>
        <p:grpSpPr>
          <a:xfrm>
            <a:off x="1372693" y="4279546"/>
            <a:ext cx="641458" cy="147122"/>
            <a:chOff x="1834978" y="3429000"/>
            <a:chExt cx="350195" cy="80319"/>
          </a:xfrm>
        </p:grpSpPr>
        <p:sp>
          <p:nvSpPr>
            <p:cNvPr id="13" name="Octagon 12">
              <a:extLst>
                <a:ext uri="{FF2B5EF4-FFF2-40B4-BE49-F238E27FC236}">
                  <a16:creationId xmlns:a16="http://schemas.microsoft.com/office/drawing/2014/main" id="{AC095981-5A6E-2E49-9308-A4F471F16A2F}"/>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09D1CBE9-74E9-F848-A0E2-165E0F29CF32}"/>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678F9865-CC7B-D246-A08C-0A556DFD885E}"/>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4">
            <a:extLst>
              <a:ext uri="{FF2B5EF4-FFF2-40B4-BE49-F238E27FC236}">
                <a16:creationId xmlns:a16="http://schemas.microsoft.com/office/drawing/2014/main" id="{635F4372-B7F4-A748-83E9-90C85DB11A49}"/>
              </a:ext>
            </a:extLst>
          </p:cNvPr>
          <p:cNvSpPr>
            <a:spLocks noGrp="1"/>
          </p:cNvSpPr>
          <p:nvPr>
            <p:ph type="body" sz="quarter" idx="10" hasCustomPrompt="1"/>
          </p:nvPr>
        </p:nvSpPr>
        <p:spPr>
          <a:xfrm>
            <a:off x="1248380" y="2884576"/>
            <a:ext cx="9668334" cy="528638"/>
          </a:xfrm>
        </p:spPr>
        <p:txBody>
          <a:bodyPr anchor="b" anchorCtr="0">
            <a:normAutofit/>
          </a:bodyPr>
          <a:lstStyle>
            <a:lvl1pPr>
              <a:defRPr sz="2000">
                <a:solidFill>
                  <a:schemeClr val="bg1"/>
                </a:solidFill>
                <a:latin typeface="+mj-lt"/>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154754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5/19/2025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877637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F0970-F6DF-1946-A367-2B5B2C4D45D5}"/>
              </a:ext>
            </a:extLst>
          </p:cNvPr>
          <p:cNvSpPr/>
          <p:nvPr userDrawn="1"/>
        </p:nvSpPr>
        <p:spPr>
          <a:xfrm>
            <a:off x="0" y="-192832"/>
            <a:ext cx="12192000" cy="3508852"/>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1248380" y="2211386"/>
            <a:ext cx="9668334" cy="682453"/>
          </a:xfrm>
        </p:spPr>
        <p:txBody>
          <a:bodyPr anchor="b">
            <a:noAutofit/>
          </a:bodyPr>
          <a:lstStyle>
            <a:lvl1pPr>
              <a:defRPr sz="4400" b="1" i="0">
                <a:solidFill>
                  <a:schemeClr val="bg1"/>
                </a:solidFill>
                <a:latin typeface="+mj-lt"/>
              </a:defRPr>
            </a:lvl1pPr>
          </a:lstStyle>
          <a:p>
            <a:r>
              <a:rPr lang="en-US" dirty="0"/>
              <a:t>SECTION BREAK OPTION 3</a:t>
            </a:r>
          </a:p>
        </p:txBody>
      </p:sp>
      <p:sp>
        <p:nvSpPr>
          <p:cNvPr id="11" name="Text Placeholder 2"/>
          <p:cNvSpPr>
            <a:spLocks noGrp="1"/>
          </p:cNvSpPr>
          <p:nvPr>
            <p:ph type="body" idx="1" hasCustomPrompt="1"/>
          </p:nvPr>
        </p:nvSpPr>
        <p:spPr>
          <a:xfrm>
            <a:off x="1248379" y="3694168"/>
            <a:ext cx="4398659" cy="1121461"/>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grpSp>
        <p:nvGrpSpPr>
          <p:cNvPr id="12" name="Group 11">
            <a:extLst>
              <a:ext uri="{FF2B5EF4-FFF2-40B4-BE49-F238E27FC236}">
                <a16:creationId xmlns:a16="http://schemas.microsoft.com/office/drawing/2014/main" id="{7AC0444E-F26F-BB48-A8B8-9FEB0D7A3D4D}"/>
              </a:ext>
            </a:extLst>
          </p:cNvPr>
          <p:cNvGrpSpPr/>
          <p:nvPr userDrawn="1"/>
        </p:nvGrpSpPr>
        <p:grpSpPr>
          <a:xfrm>
            <a:off x="1372693" y="1451937"/>
            <a:ext cx="641458" cy="147122"/>
            <a:chOff x="1834978" y="3429000"/>
            <a:chExt cx="350195" cy="80319"/>
          </a:xfrm>
        </p:grpSpPr>
        <p:sp>
          <p:nvSpPr>
            <p:cNvPr id="13" name="Octagon 12">
              <a:extLst>
                <a:ext uri="{FF2B5EF4-FFF2-40B4-BE49-F238E27FC236}">
                  <a16:creationId xmlns:a16="http://schemas.microsoft.com/office/drawing/2014/main" id="{AC095981-5A6E-2E49-9308-A4F471F16A2F}"/>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09D1CBE9-74E9-F848-A0E2-165E0F29CF32}"/>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678F9865-CC7B-D246-A08C-0A556DFD885E}"/>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rgbClr val="3284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4">
            <a:extLst>
              <a:ext uri="{FF2B5EF4-FFF2-40B4-BE49-F238E27FC236}">
                <a16:creationId xmlns:a16="http://schemas.microsoft.com/office/drawing/2014/main" id="{95B1DAD7-E942-524E-A400-117E4B4FA471}"/>
              </a:ext>
            </a:extLst>
          </p:cNvPr>
          <p:cNvSpPr>
            <a:spLocks noGrp="1"/>
          </p:cNvSpPr>
          <p:nvPr>
            <p:ph type="body" sz="quarter" idx="10" hasCustomPrompt="1"/>
          </p:nvPr>
        </p:nvSpPr>
        <p:spPr>
          <a:xfrm>
            <a:off x="1248379" y="1679435"/>
            <a:ext cx="9695241" cy="528638"/>
          </a:xfrm>
        </p:spPr>
        <p:txBody>
          <a:bodyPr anchor="b" anchorCtr="0">
            <a:normAutofit/>
          </a:bodyPr>
          <a:lstStyle>
            <a:lvl1pPr>
              <a:defRPr sz="2000">
                <a:solidFill>
                  <a:schemeClr val="bg1"/>
                </a:solidFill>
                <a:latin typeface="+mj-lt"/>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1064013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8776C05-ABAB-0C4B-86EF-78ED2A5A70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5" name="Rectangle 4">
            <a:extLst>
              <a:ext uri="{FF2B5EF4-FFF2-40B4-BE49-F238E27FC236}">
                <a16:creationId xmlns:a16="http://schemas.microsoft.com/office/drawing/2014/main" id="{B4EC2A55-E481-AD42-9394-C5607AD1F13A}"/>
              </a:ext>
            </a:extLst>
          </p:cNvPr>
          <p:cNvSpPr/>
          <p:nvPr userDrawn="1"/>
        </p:nvSpPr>
        <p:spPr>
          <a:xfrm>
            <a:off x="1116334" y="1113905"/>
            <a:ext cx="9957816" cy="467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2461847" y="2564798"/>
            <a:ext cx="7287064" cy="682453"/>
          </a:xfrm>
        </p:spPr>
        <p:txBody>
          <a:bodyPr anchor="b">
            <a:noAutofit/>
          </a:bodyPr>
          <a:lstStyle>
            <a:lvl1pPr algn="ctr">
              <a:defRPr sz="4400" b="1" i="0">
                <a:solidFill>
                  <a:srgbClr val="2774AE"/>
                </a:solidFill>
                <a:latin typeface="+mj-lt"/>
              </a:defRPr>
            </a:lvl1pPr>
          </a:lstStyle>
          <a:p>
            <a:r>
              <a:rPr lang="en-US" dirty="0"/>
              <a:t>CONSISTENT ELEMENTS</a:t>
            </a:r>
          </a:p>
        </p:txBody>
      </p:sp>
      <p:sp>
        <p:nvSpPr>
          <p:cNvPr id="11" name="Text Placeholder 2"/>
          <p:cNvSpPr>
            <a:spLocks noGrp="1"/>
          </p:cNvSpPr>
          <p:nvPr>
            <p:ph type="body" idx="1" hasCustomPrompt="1"/>
          </p:nvPr>
        </p:nvSpPr>
        <p:spPr>
          <a:xfrm>
            <a:off x="2461847" y="3429000"/>
            <a:ext cx="7287064" cy="2035629"/>
          </a:xfrm>
        </p:spPr>
        <p:txBody>
          <a:bodyPr/>
          <a:lstStyle>
            <a:lvl1pPr marL="0" indent="0" algn="ctr">
              <a:lnSpc>
                <a:spcPct val="100000"/>
              </a:lnSpc>
              <a:spcBef>
                <a:spcPts val="8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Full color logos must only be on white backgrounds.</a:t>
            </a:r>
            <a:br>
              <a:rPr lang="en-US" dirty="0"/>
            </a:br>
            <a:r>
              <a:rPr lang="en-US" dirty="0"/>
              <a:t>White logos must only be on solid backgrounds.</a:t>
            </a:r>
            <a:br>
              <a:rPr lang="en-US" dirty="0"/>
            </a:br>
            <a:r>
              <a:rPr lang="en-US" dirty="0"/>
              <a:t>Arial Family for titles.</a:t>
            </a:r>
            <a:br>
              <a:rPr lang="en-US" dirty="0"/>
            </a:br>
            <a:r>
              <a:rPr lang="en-US" dirty="0"/>
              <a:t>Helvetica Family for body copy.</a:t>
            </a:r>
          </a:p>
        </p:txBody>
      </p:sp>
      <p:sp>
        <p:nvSpPr>
          <p:cNvPr id="16" name="Rectangle 15">
            <a:extLst>
              <a:ext uri="{FF2B5EF4-FFF2-40B4-BE49-F238E27FC236}">
                <a16:creationId xmlns:a16="http://schemas.microsoft.com/office/drawing/2014/main" id="{F7A6CB48-65D8-1446-8886-98B846B196CD}"/>
              </a:ext>
            </a:extLst>
          </p:cNvPr>
          <p:cNvSpPr/>
          <p:nvPr userDrawn="1"/>
        </p:nvSpPr>
        <p:spPr>
          <a:xfrm>
            <a:off x="1116334" y="5776514"/>
            <a:ext cx="9957816" cy="18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4">
            <a:extLst>
              <a:ext uri="{FF2B5EF4-FFF2-40B4-BE49-F238E27FC236}">
                <a16:creationId xmlns:a16="http://schemas.microsoft.com/office/drawing/2014/main" id="{7C6857C4-7B1E-AB40-AB63-FB94B3A22816}"/>
              </a:ext>
            </a:extLst>
          </p:cNvPr>
          <p:cNvSpPr>
            <a:spLocks noGrp="1"/>
          </p:cNvSpPr>
          <p:nvPr>
            <p:ph type="body" sz="quarter" idx="10" hasCustomPrompt="1"/>
          </p:nvPr>
        </p:nvSpPr>
        <p:spPr>
          <a:xfrm>
            <a:off x="2461847" y="2027016"/>
            <a:ext cx="7287064" cy="528638"/>
          </a:xfrm>
        </p:spPr>
        <p:txBody>
          <a:bodyPr anchor="b" anchorCtr="0"/>
          <a:lstStyle>
            <a:lvl1pPr algn="ctr">
              <a:defRPr sz="2100">
                <a:solidFill>
                  <a:srgbClr val="003B5C"/>
                </a:solidFill>
                <a:latin typeface="Karbon Medium" pitchFamily="2" charset="77"/>
              </a:defRPr>
            </a:lvl1pPr>
          </a:lstStyle>
          <a:p>
            <a:pPr lvl="0"/>
            <a:r>
              <a:rPr lang="en-US" dirty="0"/>
              <a:t>Standards</a:t>
            </a:r>
          </a:p>
        </p:txBody>
      </p:sp>
    </p:spTree>
    <p:extLst>
      <p:ext uri="{BB962C8B-B14F-4D97-AF65-F5344CB8AC3E}">
        <p14:creationId xmlns:p14="http://schemas.microsoft.com/office/powerpoint/2010/main" val="3859867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06072-25E5-9145-842F-5AE35DDEEA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914" y="-35306"/>
            <a:ext cx="6152914" cy="6893306"/>
          </a:xfrm>
          <a:prstGeom prst="rect">
            <a:avLst/>
          </a:prstGeom>
        </p:spPr>
      </p:pic>
      <p:sp>
        <p:nvSpPr>
          <p:cNvPr id="5" name="Rectangle 4">
            <a:extLst>
              <a:ext uri="{FF2B5EF4-FFF2-40B4-BE49-F238E27FC236}">
                <a16:creationId xmlns:a16="http://schemas.microsoft.com/office/drawing/2014/main" id="{B4EC2A55-E481-AD42-9394-C5607AD1F13A}"/>
              </a:ext>
            </a:extLst>
          </p:cNvPr>
          <p:cNvSpPr/>
          <p:nvPr userDrawn="1"/>
        </p:nvSpPr>
        <p:spPr>
          <a:xfrm>
            <a:off x="1116334" y="1113905"/>
            <a:ext cx="9957816" cy="4671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2461847" y="2162734"/>
            <a:ext cx="7287064" cy="682453"/>
          </a:xfrm>
        </p:spPr>
        <p:txBody>
          <a:bodyPr anchor="b">
            <a:noAutofit/>
          </a:bodyPr>
          <a:lstStyle>
            <a:lvl1pPr algn="l">
              <a:defRPr sz="4400" b="1" i="0">
                <a:solidFill>
                  <a:srgbClr val="2774AE"/>
                </a:solidFill>
                <a:latin typeface="+mj-lt"/>
              </a:defRPr>
            </a:lvl1pPr>
          </a:lstStyle>
          <a:p>
            <a:r>
              <a:rPr lang="en-US" dirty="0"/>
              <a:t>REMINDERS</a:t>
            </a:r>
          </a:p>
        </p:txBody>
      </p:sp>
      <p:sp>
        <p:nvSpPr>
          <p:cNvPr id="11" name="Text Placeholder 2"/>
          <p:cNvSpPr>
            <a:spLocks noGrp="1"/>
          </p:cNvSpPr>
          <p:nvPr>
            <p:ph type="body" idx="1" hasCustomPrompt="1"/>
          </p:nvPr>
        </p:nvSpPr>
        <p:spPr>
          <a:xfrm>
            <a:off x="2461846" y="3026936"/>
            <a:ext cx="8075525" cy="2459463"/>
          </a:xfrm>
        </p:spPr>
        <p:txBody>
          <a:bodyPr/>
          <a:lstStyle>
            <a:lvl1pPr marL="0" indent="0" algn="l">
              <a:lnSpc>
                <a:spcPct val="100000"/>
              </a:lnSpc>
              <a:spcBef>
                <a:spcPts val="800"/>
              </a:spcBef>
              <a:buFont typeface="Arial" panose="020B0604020202020204" pitchFamily="34" charse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Keep logo/images/icon proportions the same as the original (press and hold the SHIFT key while you drag a corner).</a:t>
            </a:r>
          </a:p>
          <a:p>
            <a:pPr lvl="0"/>
            <a:r>
              <a:rPr lang="en-US" dirty="0"/>
              <a:t>Use images and screen shots that do not contain watermarks.</a:t>
            </a:r>
          </a:p>
          <a:p>
            <a:pPr lvl="0"/>
            <a:r>
              <a:rPr lang="en-US" dirty="0"/>
              <a:t>Use the layouts or request new ones, this will keep your deck looking professional.</a:t>
            </a:r>
          </a:p>
          <a:p>
            <a:pPr lvl="0"/>
            <a:r>
              <a:rPr lang="en-US" dirty="0"/>
              <a:t>Use colors that are a part of the UCLA swatch library.</a:t>
            </a:r>
          </a:p>
        </p:txBody>
      </p:sp>
      <p:sp>
        <p:nvSpPr>
          <p:cNvPr id="16" name="Rectangle 15">
            <a:extLst>
              <a:ext uri="{FF2B5EF4-FFF2-40B4-BE49-F238E27FC236}">
                <a16:creationId xmlns:a16="http://schemas.microsoft.com/office/drawing/2014/main" id="{F7A6CB48-65D8-1446-8886-98B846B196CD}"/>
              </a:ext>
            </a:extLst>
          </p:cNvPr>
          <p:cNvSpPr/>
          <p:nvPr userDrawn="1"/>
        </p:nvSpPr>
        <p:spPr>
          <a:xfrm>
            <a:off x="1116334" y="5776514"/>
            <a:ext cx="9957816" cy="1828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285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C7146B0-71B7-AB40-9D6B-0BABFDCBAF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03961" cy="6858000"/>
          </a:xfrm>
          <a:prstGeom prst="rect">
            <a:avLst/>
          </a:prstGeom>
        </p:spPr>
      </p:pic>
      <p:sp>
        <p:nvSpPr>
          <p:cNvPr id="4" name="Rectangle 3">
            <a:extLst>
              <a:ext uri="{FF2B5EF4-FFF2-40B4-BE49-F238E27FC236}">
                <a16:creationId xmlns:a16="http://schemas.microsoft.com/office/drawing/2014/main" id="{94E94510-3139-E24C-BE28-C0EA7262641E}"/>
              </a:ext>
            </a:extLst>
          </p:cNvPr>
          <p:cNvSpPr/>
          <p:nvPr userDrawn="1"/>
        </p:nvSpPr>
        <p:spPr>
          <a:xfrm>
            <a:off x="1173845" y="1611376"/>
            <a:ext cx="3975097" cy="667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1245952" y="1593051"/>
            <a:ext cx="4915102" cy="620521"/>
          </a:xfrm>
        </p:spPr>
        <p:txBody>
          <a:bodyPr anchor="t" anchorCtr="0">
            <a:noAutofit/>
          </a:bodyPr>
          <a:lstStyle>
            <a:lvl1pPr>
              <a:lnSpc>
                <a:spcPct val="100000"/>
              </a:lnSpc>
              <a:defRPr sz="4000" b="1" i="0">
                <a:solidFill>
                  <a:schemeClr val="bg1"/>
                </a:solidFill>
                <a:latin typeface="+mj-lt"/>
              </a:defRPr>
            </a:lvl1pPr>
          </a:lstStyle>
          <a:p>
            <a:r>
              <a:rPr lang="en-US" dirty="0"/>
              <a:t>LOREM IPSUM </a:t>
            </a:r>
          </a:p>
        </p:txBody>
      </p:sp>
      <p:sp>
        <p:nvSpPr>
          <p:cNvPr id="19" name="Text Placeholder 12">
            <a:extLst>
              <a:ext uri="{FF2B5EF4-FFF2-40B4-BE49-F238E27FC236}">
                <a16:creationId xmlns:a16="http://schemas.microsoft.com/office/drawing/2014/main" id="{E37E26B7-99A0-1548-9A2E-5318EAC725BE}"/>
              </a:ext>
            </a:extLst>
          </p:cNvPr>
          <p:cNvSpPr>
            <a:spLocks noGrp="1"/>
          </p:cNvSpPr>
          <p:nvPr>
            <p:ph type="body" sz="quarter" idx="13" hasCustomPrompt="1"/>
          </p:nvPr>
        </p:nvSpPr>
        <p:spPr>
          <a:xfrm>
            <a:off x="3349285" y="4027140"/>
            <a:ext cx="3825237" cy="1471885"/>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mi </a:t>
            </a:r>
            <a:r>
              <a:rPr lang="en-US" dirty="0" err="1"/>
              <a:t>placerat</a:t>
            </a:r>
            <a:r>
              <a:rPr lang="en-US" dirty="0"/>
              <a:t> </a:t>
            </a:r>
            <a:r>
              <a:rPr lang="en-US" dirty="0" err="1"/>
              <a:t>turpis</a:t>
            </a:r>
            <a:r>
              <a:rPr lang="en-US" dirty="0"/>
              <a:t>, non </a:t>
            </a:r>
            <a:r>
              <a:rPr lang="en-US" dirty="0" err="1"/>
              <a:t>ultrices</a:t>
            </a:r>
            <a:r>
              <a:rPr lang="en-US" dirty="0"/>
              <a:t> </a:t>
            </a:r>
            <a:r>
              <a:rPr lang="en-US" dirty="0" err="1"/>
              <a:t>massa</a:t>
            </a:r>
            <a:r>
              <a:rPr lang="en-US" dirty="0"/>
              <a:t> </a:t>
            </a:r>
            <a:r>
              <a:rPr lang="en-US" dirty="0" err="1"/>
              <a:t>mauris</a:t>
            </a:r>
            <a:r>
              <a:rPr lang="en-US" dirty="0"/>
              <a:t> </a:t>
            </a:r>
            <a:r>
              <a:rPr lang="en-US" dirty="0" err="1"/>
              <a:t>eget</a:t>
            </a:r>
            <a:r>
              <a:rPr lang="en-US" dirty="0"/>
              <a:t>.</a:t>
            </a:r>
          </a:p>
        </p:txBody>
      </p:sp>
      <p:sp>
        <p:nvSpPr>
          <p:cNvPr id="20" name="Text Placeholder 14">
            <a:extLst>
              <a:ext uri="{FF2B5EF4-FFF2-40B4-BE49-F238E27FC236}">
                <a16:creationId xmlns:a16="http://schemas.microsoft.com/office/drawing/2014/main" id="{8B6053FA-EEF8-B642-8A45-8163A9326F88}"/>
              </a:ext>
            </a:extLst>
          </p:cNvPr>
          <p:cNvSpPr>
            <a:spLocks noGrp="1"/>
          </p:cNvSpPr>
          <p:nvPr>
            <p:ph type="body" sz="quarter" idx="14" hasCustomPrompt="1"/>
          </p:nvPr>
        </p:nvSpPr>
        <p:spPr>
          <a:xfrm>
            <a:off x="3348707" y="3698966"/>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21" name="Text Placeholder 12">
            <a:extLst>
              <a:ext uri="{FF2B5EF4-FFF2-40B4-BE49-F238E27FC236}">
                <a16:creationId xmlns:a16="http://schemas.microsoft.com/office/drawing/2014/main" id="{73D647D5-F69C-2048-88B1-36ECC9331297}"/>
              </a:ext>
            </a:extLst>
          </p:cNvPr>
          <p:cNvSpPr>
            <a:spLocks noGrp="1"/>
          </p:cNvSpPr>
          <p:nvPr>
            <p:ph type="body" sz="quarter" idx="15" hasCustomPrompt="1"/>
          </p:nvPr>
        </p:nvSpPr>
        <p:spPr>
          <a:xfrm>
            <a:off x="7794676" y="4027140"/>
            <a:ext cx="3825237" cy="1471885"/>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mi </a:t>
            </a:r>
            <a:r>
              <a:rPr lang="en-US" dirty="0" err="1"/>
              <a:t>placerat</a:t>
            </a:r>
            <a:r>
              <a:rPr lang="en-US" dirty="0"/>
              <a:t> </a:t>
            </a:r>
            <a:r>
              <a:rPr lang="en-US" dirty="0" err="1"/>
              <a:t>turpis</a:t>
            </a:r>
            <a:r>
              <a:rPr lang="en-US" dirty="0"/>
              <a:t>, non </a:t>
            </a:r>
            <a:r>
              <a:rPr lang="en-US" dirty="0" err="1"/>
              <a:t>ultrices</a:t>
            </a:r>
            <a:r>
              <a:rPr lang="en-US" dirty="0"/>
              <a:t> </a:t>
            </a:r>
            <a:r>
              <a:rPr lang="en-US" dirty="0" err="1"/>
              <a:t>massa</a:t>
            </a:r>
            <a:r>
              <a:rPr lang="en-US" dirty="0"/>
              <a:t> </a:t>
            </a:r>
            <a:r>
              <a:rPr lang="en-US" dirty="0" err="1"/>
              <a:t>mauris</a:t>
            </a:r>
            <a:r>
              <a:rPr lang="en-US" dirty="0"/>
              <a:t> </a:t>
            </a:r>
            <a:r>
              <a:rPr lang="en-US" dirty="0" err="1"/>
              <a:t>eget</a:t>
            </a:r>
            <a:r>
              <a:rPr lang="en-US" dirty="0"/>
              <a:t>.</a:t>
            </a:r>
          </a:p>
        </p:txBody>
      </p:sp>
      <p:sp>
        <p:nvSpPr>
          <p:cNvPr id="22" name="Text Placeholder 14">
            <a:extLst>
              <a:ext uri="{FF2B5EF4-FFF2-40B4-BE49-F238E27FC236}">
                <a16:creationId xmlns:a16="http://schemas.microsoft.com/office/drawing/2014/main" id="{6901E3BA-5201-9F43-8166-8B1DF1443577}"/>
              </a:ext>
            </a:extLst>
          </p:cNvPr>
          <p:cNvSpPr>
            <a:spLocks noGrp="1"/>
          </p:cNvSpPr>
          <p:nvPr>
            <p:ph type="body" sz="quarter" idx="16" hasCustomPrompt="1"/>
          </p:nvPr>
        </p:nvSpPr>
        <p:spPr>
          <a:xfrm>
            <a:off x="7794098" y="3698966"/>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11" name="Rectangle 10">
            <a:extLst>
              <a:ext uri="{FF2B5EF4-FFF2-40B4-BE49-F238E27FC236}">
                <a16:creationId xmlns:a16="http://schemas.microsoft.com/office/drawing/2014/main" id="{655EBD80-CCA0-184E-94C6-532F2D0A09D8}"/>
              </a:ext>
            </a:extLst>
          </p:cNvPr>
          <p:cNvSpPr/>
          <p:nvPr userDrawn="1"/>
        </p:nvSpPr>
        <p:spPr>
          <a:xfrm>
            <a:off x="1173844" y="2376733"/>
            <a:ext cx="6000677" cy="667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D55B5029-CC0F-E546-AA9E-DDC53259036C}"/>
              </a:ext>
            </a:extLst>
          </p:cNvPr>
          <p:cNvSpPr>
            <a:spLocks noGrp="1"/>
          </p:cNvSpPr>
          <p:nvPr>
            <p:ph type="body" sz="quarter" idx="17" hasCustomPrompt="1"/>
          </p:nvPr>
        </p:nvSpPr>
        <p:spPr>
          <a:xfrm>
            <a:off x="1245952" y="2401952"/>
            <a:ext cx="5928570" cy="685838"/>
          </a:xfrm>
        </p:spPr>
        <p:txBody>
          <a:bodyPr>
            <a:normAutofit/>
          </a:bodyPr>
          <a:lstStyle>
            <a:lvl1pPr>
              <a:defRPr sz="4000" b="1">
                <a:solidFill>
                  <a:schemeClr val="bg1"/>
                </a:solidFill>
                <a:latin typeface="+mj-lt"/>
              </a:defRPr>
            </a:lvl1pPr>
          </a:lstStyle>
          <a:p>
            <a:r>
              <a:rPr lang="en-US" dirty="0"/>
              <a:t>LOREM IPSUM DOLOR </a:t>
            </a:r>
          </a:p>
        </p:txBody>
      </p:sp>
    </p:spTree>
    <p:extLst>
      <p:ext uri="{BB962C8B-B14F-4D97-AF65-F5344CB8AC3E}">
        <p14:creationId xmlns:p14="http://schemas.microsoft.com/office/powerpoint/2010/main" val="530311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53CFDC-C94D-A047-A5C1-FB8477B80B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1248380" y="2316786"/>
            <a:ext cx="3957801" cy="2970806"/>
          </a:xfrm>
        </p:spPr>
        <p:txBody>
          <a:bodyPr anchor="t" anchorCtr="0">
            <a:noAutofit/>
          </a:bodyPr>
          <a:lstStyle>
            <a:lvl1pPr>
              <a:defRPr sz="4000" b="1" i="0">
                <a:solidFill>
                  <a:srgbClr val="FFC100"/>
                </a:solidFill>
                <a:latin typeface="+mj-lt"/>
              </a:defRPr>
            </a:lvl1pPr>
          </a:lstStyle>
          <a:p>
            <a:r>
              <a:rPr lang="en-US" dirty="0"/>
              <a:t>LOREM IPSUM DOLOR SIT CONSECTETUR ADIPISCING</a:t>
            </a:r>
          </a:p>
        </p:txBody>
      </p:sp>
      <p:sp>
        <p:nvSpPr>
          <p:cNvPr id="11" name="Text Placeholder 2"/>
          <p:cNvSpPr>
            <a:spLocks noGrp="1"/>
          </p:cNvSpPr>
          <p:nvPr>
            <p:ph type="body" idx="1" hasCustomPrompt="1"/>
          </p:nvPr>
        </p:nvSpPr>
        <p:spPr>
          <a:xfrm>
            <a:off x="6852766" y="3259152"/>
            <a:ext cx="4090854" cy="1663898"/>
          </a:xfrm>
        </p:spPr>
        <p:txBody>
          <a:bodyPr/>
          <a:lstStyle>
            <a:lvl1pPr marL="0" indent="0">
              <a:lnSpc>
                <a:spcPct val="1000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mi </a:t>
            </a:r>
            <a:r>
              <a:rPr lang="en-US" dirty="0" err="1"/>
              <a:t>placerat</a:t>
            </a:r>
            <a:r>
              <a:rPr lang="en-US" dirty="0"/>
              <a:t> </a:t>
            </a:r>
            <a:r>
              <a:rPr lang="en-US" dirty="0" err="1"/>
              <a:t>turpis</a:t>
            </a:r>
            <a:r>
              <a:rPr lang="en-US" dirty="0"/>
              <a:t>, non </a:t>
            </a:r>
            <a:r>
              <a:rPr lang="en-US" dirty="0" err="1"/>
              <a:t>ultrices</a:t>
            </a:r>
            <a:r>
              <a:rPr lang="en-US" dirty="0"/>
              <a:t> </a:t>
            </a:r>
            <a:r>
              <a:rPr lang="en-US" dirty="0" err="1"/>
              <a:t>massa</a:t>
            </a:r>
            <a:r>
              <a:rPr lang="en-US" dirty="0"/>
              <a:t> </a:t>
            </a:r>
            <a:r>
              <a:rPr lang="en-US" dirty="0" err="1"/>
              <a:t>mauris</a:t>
            </a:r>
            <a:r>
              <a:rPr lang="en-US" dirty="0"/>
              <a:t> </a:t>
            </a:r>
            <a:r>
              <a:rPr lang="en-US" dirty="0" err="1"/>
              <a:t>eget</a:t>
            </a:r>
            <a:r>
              <a:rPr lang="en-US" dirty="0"/>
              <a:t> </a:t>
            </a:r>
            <a:r>
              <a:rPr lang="en-US" dirty="0" err="1"/>
              <a:t>nibh</a:t>
            </a:r>
            <a:r>
              <a:rPr lang="en-US" dirty="0"/>
              <a:t>.</a:t>
            </a:r>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3"/>
          <a:stretch>
            <a:fillRect/>
          </a:stretch>
        </p:blipFill>
        <p:spPr>
          <a:xfrm>
            <a:off x="9609444" y="6470607"/>
            <a:ext cx="2030105" cy="192832"/>
          </a:xfrm>
          <a:prstGeom prst="rect">
            <a:avLst/>
          </a:prstGeom>
        </p:spPr>
      </p:pic>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4">
            <a:extLst>
              <a:ext uri="{FF2B5EF4-FFF2-40B4-BE49-F238E27FC236}">
                <a16:creationId xmlns:a16="http://schemas.microsoft.com/office/drawing/2014/main" id="{A2752FED-9867-9246-832F-514EC2C276D0}"/>
              </a:ext>
            </a:extLst>
          </p:cNvPr>
          <p:cNvSpPr>
            <a:spLocks noGrp="1"/>
          </p:cNvSpPr>
          <p:nvPr>
            <p:ph type="body" sz="quarter" idx="33" hasCustomPrompt="1"/>
          </p:nvPr>
        </p:nvSpPr>
        <p:spPr>
          <a:xfrm>
            <a:off x="6852766" y="2864313"/>
            <a:ext cx="4090854" cy="314202"/>
          </a:xfrm>
        </p:spPr>
        <p:txBody>
          <a:bodyPr>
            <a:noAutofit/>
          </a:bodyPr>
          <a:lstStyle>
            <a:lvl1pPr marL="0" indent="0">
              <a:spcBef>
                <a:spcPts val="0"/>
              </a:spcBef>
              <a:buNone/>
              <a:defRPr sz="1800" b="1" i="0">
                <a:solidFill>
                  <a:schemeClr val="bg1"/>
                </a:solidFill>
                <a:latin typeface="+mj-lt"/>
                <a:ea typeface="Helvetica" pitchFamily="2" charset="0"/>
                <a:cs typeface="Helvetica" pitchFamily="2"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Tree>
    <p:extLst>
      <p:ext uri="{BB962C8B-B14F-4D97-AF65-F5344CB8AC3E}">
        <p14:creationId xmlns:p14="http://schemas.microsoft.com/office/powerpoint/2010/main" val="1209652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C529F6AD-F498-FC4B-86F1-E170808C7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1248380" y="1136413"/>
            <a:ext cx="9668334" cy="682453"/>
          </a:xfrm>
        </p:spPr>
        <p:txBody>
          <a:bodyPr anchor="t" anchorCtr="0"/>
          <a:lstStyle>
            <a:lvl1pPr algn="ctr">
              <a:defRPr sz="9000" b="1" i="0">
                <a:solidFill>
                  <a:srgbClr val="2774AE"/>
                </a:solidFill>
                <a:latin typeface="Karbon Semibold" pitchFamily="2" charset="77"/>
              </a:defRPr>
            </a:lvl1pPr>
          </a:lstStyle>
          <a:p>
            <a:r>
              <a:rPr lang="en-US" dirty="0"/>
              <a:t>“</a:t>
            </a:r>
          </a:p>
        </p:txBody>
      </p:sp>
      <p:sp>
        <p:nvSpPr>
          <p:cNvPr id="11" name="Text Placeholder 2"/>
          <p:cNvSpPr>
            <a:spLocks noGrp="1"/>
          </p:cNvSpPr>
          <p:nvPr>
            <p:ph type="body" idx="1" hasCustomPrompt="1"/>
          </p:nvPr>
        </p:nvSpPr>
        <p:spPr>
          <a:xfrm>
            <a:off x="1248379" y="4853290"/>
            <a:ext cx="9668335" cy="696335"/>
          </a:xfrm>
        </p:spPr>
        <p:txBody>
          <a:bodyPr/>
          <a:lstStyle>
            <a:lvl1pPr marL="0" indent="0" algn="ctr">
              <a:lnSpc>
                <a:spcPct val="100000"/>
              </a:lnSpc>
              <a:buNone/>
              <a:defRPr sz="1800">
                <a:solidFill>
                  <a:srgbClr val="003B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a:t>
            </a:r>
            <a:r>
              <a:rPr lang="en-US" dirty="0" err="1"/>
              <a:t>Consectetuer</a:t>
            </a:r>
            <a:r>
              <a:rPr lang="en-US" dirty="0"/>
              <a:t> </a:t>
            </a:r>
            <a:r>
              <a:rPr lang="en-US" dirty="0" err="1"/>
              <a:t>Adipiscing</a:t>
            </a:r>
            <a:endParaRPr lang="en-US" dirty="0"/>
          </a:p>
        </p:txBody>
      </p:sp>
      <p:pic>
        <p:nvPicPr>
          <p:cNvPr id="18" name="Picture 17">
            <a:extLst>
              <a:ext uri="{FF2B5EF4-FFF2-40B4-BE49-F238E27FC236}">
                <a16:creationId xmlns:a16="http://schemas.microsoft.com/office/drawing/2014/main" id="{21871251-2FC5-B440-882B-782E119F4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9444" y="6470607"/>
            <a:ext cx="2030106" cy="189477"/>
          </a:xfrm>
          <a:prstGeom prst="rect">
            <a:avLst/>
          </a:prstGeom>
        </p:spPr>
      </p:pic>
      <p:sp>
        <p:nvSpPr>
          <p:cNvPr id="23" name="Text Placeholder 22">
            <a:extLst>
              <a:ext uri="{FF2B5EF4-FFF2-40B4-BE49-F238E27FC236}">
                <a16:creationId xmlns:a16="http://schemas.microsoft.com/office/drawing/2014/main" id="{F0655233-02CE-0447-96A2-9AD8292367D1}"/>
              </a:ext>
            </a:extLst>
          </p:cNvPr>
          <p:cNvSpPr>
            <a:spLocks noGrp="1"/>
          </p:cNvSpPr>
          <p:nvPr>
            <p:ph type="body" sz="quarter" idx="10" hasCustomPrompt="1"/>
          </p:nvPr>
        </p:nvSpPr>
        <p:spPr>
          <a:xfrm>
            <a:off x="1247775" y="2004711"/>
            <a:ext cx="9696450" cy="2653712"/>
          </a:xfrm>
        </p:spPr>
        <p:txBody>
          <a:bodyPr>
            <a:normAutofit/>
          </a:bodyPr>
          <a:lstStyle>
            <a:lvl1pPr algn="ctr">
              <a:defRPr sz="3600" b="1" i="0">
                <a:solidFill>
                  <a:srgbClr val="003B5C"/>
                </a:solidFill>
                <a:latin typeface="+mj-lt"/>
              </a:defRPr>
            </a:lvl1pPr>
            <a:lvl2pPr algn="ctr">
              <a:defRPr sz="4000" b="1" i="0">
                <a:solidFill>
                  <a:srgbClr val="003B5C"/>
                </a:solidFill>
                <a:latin typeface="Karbon Semibold" pitchFamily="2" charset="77"/>
              </a:defRPr>
            </a:lvl2pPr>
            <a:lvl3pPr algn="ctr">
              <a:defRPr sz="4000" b="1" i="0">
                <a:solidFill>
                  <a:srgbClr val="003B5C"/>
                </a:solidFill>
                <a:latin typeface="Karbon Semibold" pitchFamily="2" charset="77"/>
              </a:defRPr>
            </a:lvl3pPr>
            <a:lvl4pPr algn="ctr">
              <a:defRPr sz="4000" b="1" i="0">
                <a:solidFill>
                  <a:srgbClr val="003B5C"/>
                </a:solidFill>
                <a:latin typeface="Karbon Semibold" pitchFamily="2" charset="77"/>
              </a:defRPr>
            </a:lvl4pPr>
            <a:lvl5pPr algn="ctr">
              <a:defRPr sz="4000" b="1" i="0">
                <a:solidFill>
                  <a:srgbClr val="003B5C"/>
                </a:solidFill>
                <a:latin typeface="Karbon Semibold" pitchFamily="2" charset="77"/>
              </a:defRPr>
            </a:lvl5pPr>
          </a:lstStyle>
          <a:p>
            <a:pPr lvl="0"/>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br>
              <a:rPr lang="en-US" dirty="0"/>
            </a:b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a:t>
            </a:r>
            <a:br>
              <a:rPr lang="en-US" dirty="0"/>
            </a:br>
            <a:r>
              <a:rPr lang="en-US" dirty="0"/>
              <a:t>mi </a:t>
            </a:r>
            <a:r>
              <a:rPr lang="en-US" dirty="0" err="1"/>
              <a:t>placerat</a:t>
            </a:r>
            <a:r>
              <a:rPr lang="en-US" dirty="0"/>
              <a:t> </a:t>
            </a:r>
            <a:r>
              <a:rPr lang="en-US" dirty="0" err="1"/>
              <a:t>turpis</a:t>
            </a:r>
            <a:r>
              <a:rPr lang="en-US" dirty="0"/>
              <a:t>...”</a:t>
            </a:r>
          </a:p>
        </p:txBody>
      </p:sp>
    </p:spTree>
    <p:extLst>
      <p:ext uri="{BB962C8B-B14F-4D97-AF65-F5344CB8AC3E}">
        <p14:creationId xmlns:p14="http://schemas.microsoft.com/office/powerpoint/2010/main" val="583969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1B147C2-F8A0-F441-8052-7FA1CBB33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1248380" y="1136413"/>
            <a:ext cx="9668334" cy="682453"/>
          </a:xfrm>
        </p:spPr>
        <p:txBody>
          <a:bodyPr anchor="t" anchorCtr="0"/>
          <a:lstStyle>
            <a:lvl1pPr algn="ctr">
              <a:defRPr sz="9000" b="1" i="0">
                <a:solidFill>
                  <a:srgbClr val="8BB8E8"/>
                </a:solidFill>
                <a:latin typeface="Karbon Semibold" pitchFamily="2" charset="77"/>
              </a:defRPr>
            </a:lvl1pPr>
          </a:lstStyle>
          <a:p>
            <a:r>
              <a:rPr lang="en-US" dirty="0"/>
              <a:t>“</a:t>
            </a:r>
          </a:p>
        </p:txBody>
      </p:sp>
      <p:sp>
        <p:nvSpPr>
          <p:cNvPr id="11" name="Text Placeholder 2"/>
          <p:cNvSpPr>
            <a:spLocks noGrp="1"/>
          </p:cNvSpPr>
          <p:nvPr>
            <p:ph type="body" idx="1" hasCustomPrompt="1"/>
          </p:nvPr>
        </p:nvSpPr>
        <p:spPr>
          <a:xfrm>
            <a:off x="1248379" y="4853290"/>
            <a:ext cx="9668335" cy="696335"/>
          </a:xfrm>
        </p:spPr>
        <p:txBody>
          <a:bodyPr/>
          <a:lstStyle>
            <a:lvl1pPr marL="0" indent="0" algn="ctr">
              <a:lnSpc>
                <a:spcPct val="100000"/>
              </a:lnSpc>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a:t>
            </a:r>
            <a:r>
              <a:rPr lang="en-US" dirty="0" err="1"/>
              <a:t>Consectetuer</a:t>
            </a:r>
            <a:r>
              <a:rPr lang="en-US" dirty="0"/>
              <a:t> </a:t>
            </a:r>
            <a:r>
              <a:rPr lang="en-US" dirty="0" err="1"/>
              <a:t>Adipiscing</a:t>
            </a:r>
            <a:endParaRPr lang="en-US" dirty="0"/>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3"/>
          <a:stretch>
            <a:fillRect/>
          </a:stretch>
        </p:blipFill>
        <p:spPr>
          <a:xfrm>
            <a:off x="9609444" y="6470607"/>
            <a:ext cx="2030105" cy="192832"/>
          </a:xfrm>
          <a:prstGeom prst="rect">
            <a:avLst/>
          </a:prstGeom>
        </p:spPr>
      </p:pic>
      <p:sp>
        <p:nvSpPr>
          <p:cNvPr id="7" name="Text Placeholder 22">
            <a:extLst>
              <a:ext uri="{FF2B5EF4-FFF2-40B4-BE49-F238E27FC236}">
                <a16:creationId xmlns:a16="http://schemas.microsoft.com/office/drawing/2014/main" id="{8A4B923E-F678-9348-AE2C-C369C564102D}"/>
              </a:ext>
            </a:extLst>
          </p:cNvPr>
          <p:cNvSpPr>
            <a:spLocks noGrp="1"/>
          </p:cNvSpPr>
          <p:nvPr>
            <p:ph type="body" sz="quarter" idx="10" hasCustomPrompt="1"/>
          </p:nvPr>
        </p:nvSpPr>
        <p:spPr>
          <a:xfrm>
            <a:off x="1247775" y="2004711"/>
            <a:ext cx="9696450" cy="2655748"/>
          </a:xfrm>
        </p:spPr>
        <p:txBody>
          <a:bodyPr>
            <a:normAutofit/>
          </a:bodyPr>
          <a:lstStyle>
            <a:lvl1pPr algn="ctr">
              <a:defRPr sz="3600" b="1" i="0">
                <a:solidFill>
                  <a:schemeClr val="bg1"/>
                </a:solidFill>
                <a:latin typeface="+mj-lt"/>
              </a:defRPr>
            </a:lvl1pPr>
            <a:lvl2pPr algn="ctr">
              <a:defRPr sz="4000" b="1" i="0">
                <a:solidFill>
                  <a:srgbClr val="003B5C"/>
                </a:solidFill>
                <a:latin typeface="Karbon Semibold" pitchFamily="2" charset="77"/>
              </a:defRPr>
            </a:lvl2pPr>
            <a:lvl3pPr algn="ctr">
              <a:defRPr sz="4000" b="1" i="0">
                <a:solidFill>
                  <a:srgbClr val="003B5C"/>
                </a:solidFill>
                <a:latin typeface="Karbon Semibold" pitchFamily="2" charset="77"/>
              </a:defRPr>
            </a:lvl3pPr>
            <a:lvl4pPr algn="ctr">
              <a:defRPr sz="4000" b="1" i="0">
                <a:solidFill>
                  <a:srgbClr val="003B5C"/>
                </a:solidFill>
                <a:latin typeface="Karbon Semibold" pitchFamily="2" charset="77"/>
              </a:defRPr>
            </a:lvl4pPr>
            <a:lvl5pPr algn="ctr">
              <a:defRPr sz="4000" b="1" i="0">
                <a:solidFill>
                  <a:srgbClr val="003B5C"/>
                </a:solidFill>
                <a:latin typeface="Karbon Semibold" pitchFamily="2" charset="77"/>
              </a:defRPr>
            </a:lvl5pPr>
          </a:lstStyle>
          <a:p>
            <a:pPr lvl="0"/>
            <a:r>
              <a:rPr lang="en-US" dirty="0"/>
              <a:t>“Lorem ipsum dolor sit </a:t>
            </a:r>
            <a:r>
              <a:rPr lang="en-US" dirty="0" err="1"/>
              <a:t>amet</a:t>
            </a:r>
            <a:r>
              <a:rPr lang="en-US" dirty="0"/>
              <a:t>, </a:t>
            </a:r>
            <a:br>
              <a:rPr lang="en-US" dirty="0"/>
            </a:b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br>
              <a:rPr lang="en-US" dirty="0"/>
            </a:b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a:t>
            </a:r>
            <a:br>
              <a:rPr lang="en-US" dirty="0"/>
            </a:br>
            <a:r>
              <a:rPr lang="en-US" dirty="0"/>
              <a:t>mi </a:t>
            </a:r>
            <a:r>
              <a:rPr lang="en-US" dirty="0" err="1"/>
              <a:t>placerat</a:t>
            </a:r>
            <a:r>
              <a:rPr lang="en-US" dirty="0"/>
              <a:t> </a:t>
            </a:r>
            <a:r>
              <a:rPr lang="en-US" dirty="0" err="1"/>
              <a:t>turpis</a:t>
            </a:r>
            <a:r>
              <a:rPr lang="en-US" dirty="0"/>
              <a:t>...”</a:t>
            </a:r>
          </a:p>
        </p:txBody>
      </p:sp>
    </p:spTree>
    <p:extLst>
      <p:ext uri="{BB962C8B-B14F-4D97-AF65-F5344CB8AC3E}">
        <p14:creationId xmlns:p14="http://schemas.microsoft.com/office/powerpoint/2010/main" val="287919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8379" y="410447"/>
            <a:ext cx="9668334" cy="877886"/>
          </a:xfrm>
        </p:spPr>
        <p:txBody>
          <a:bodyPr anchor="b"/>
          <a:lstStyle>
            <a:lvl1pPr algn="l">
              <a:defRPr/>
            </a:lvl1pPr>
          </a:lstStyle>
          <a:p>
            <a:r>
              <a:rPr lang="en-US" dirty="0"/>
              <a:t>TIMELINE</a:t>
            </a:r>
          </a:p>
        </p:txBody>
      </p:sp>
      <p:sp>
        <p:nvSpPr>
          <p:cNvPr id="25" name="Text Placeholder 12"/>
          <p:cNvSpPr>
            <a:spLocks noGrp="1"/>
          </p:cNvSpPr>
          <p:nvPr>
            <p:ph type="body" sz="quarter" idx="13" hasCustomPrompt="1"/>
          </p:nvPr>
        </p:nvSpPr>
        <p:spPr>
          <a:xfrm>
            <a:off x="1275867" y="2424866"/>
            <a:ext cx="2811767" cy="737683"/>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6" name="Text Placeholder 14"/>
          <p:cNvSpPr>
            <a:spLocks noGrp="1"/>
          </p:cNvSpPr>
          <p:nvPr>
            <p:ph type="body" sz="quarter" idx="14" hasCustomPrompt="1"/>
          </p:nvPr>
        </p:nvSpPr>
        <p:spPr>
          <a:xfrm>
            <a:off x="1275287" y="2096692"/>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APRIL 02, 2020</a:t>
            </a:r>
          </a:p>
        </p:txBody>
      </p:sp>
      <p:sp>
        <p:nvSpPr>
          <p:cNvPr id="42" name="Text Placeholder 22"/>
          <p:cNvSpPr>
            <a:spLocks noGrp="1"/>
          </p:cNvSpPr>
          <p:nvPr>
            <p:ph type="body" sz="quarter" idx="30" hasCustomPrompt="1"/>
          </p:nvPr>
        </p:nvSpPr>
        <p:spPr>
          <a:xfrm>
            <a:off x="1248379" y="1288333"/>
            <a:ext cx="9668334" cy="455612"/>
          </a:xfrm>
        </p:spPr>
        <p:txBody>
          <a:bodyPr>
            <a:normAutofit/>
          </a:bodyPr>
          <a:lstStyle>
            <a:lvl1pPr marL="0" indent="0" algn="l">
              <a:buNone/>
              <a:defRPr sz="2100">
                <a:solidFill>
                  <a:srgbClr val="003B5C"/>
                </a:solidFill>
                <a:latin typeface="Helvetica" pitchFamily="2" charset="0"/>
                <a:ea typeface="Helvetica" pitchFamily="2" charset="0"/>
                <a:cs typeface="Helvetica"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sp>
        <p:nvSpPr>
          <p:cNvPr id="3" name="Rectangle 2">
            <a:extLst>
              <a:ext uri="{FF2B5EF4-FFF2-40B4-BE49-F238E27FC236}">
                <a16:creationId xmlns:a16="http://schemas.microsoft.com/office/drawing/2014/main" id="{F1D56254-5E59-B743-B29F-05C2DF84B1F0}"/>
              </a:ext>
            </a:extLst>
          </p:cNvPr>
          <p:cNvSpPr/>
          <p:nvPr userDrawn="1"/>
        </p:nvSpPr>
        <p:spPr>
          <a:xfrm>
            <a:off x="1248379" y="3618161"/>
            <a:ext cx="9668334" cy="552566"/>
          </a:xfrm>
          <a:prstGeom prst="rect">
            <a:avLst/>
          </a:prstGeom>
          <a:gradFill flip="none" rotWithShape="1">
            <a:gsLst>
              <a:gs pos="0">
                <a:schemeClr val="accent1">
                  <a:lumMod val="67000"/>
                </a:schemeClr>
              </a:gs>
              <a:gs pos="39000">
                <a:schemeClr val="accent1">
                  <a:lumMod val="97000"/>
                  <a:lumOff val="3000"/>
                </a:schemeClr>
              </a:gs>
              <a:gs pos="71000">
                <a:srgbClr val="5A9FD2"/>
              </a:gs>
              <a:gs pos="100000">
                <a:srgbClr val="D5E6F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D880E34-0DAE-8445-9797-675210F9A461}"/>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14"/>
          <p:cNvSpPr>
            <a:spLocks noGrp="1"/>
          </p:cNvSpPr>
          <p:nvPr>
            <p:ph type="body" sz="quarter" idx="23" hasCustomPrompt="1"/>
          </p:nvPr>
        </p:nvSpPr>
        <p:spPr>
          <a:xfrm>
            <a:off x="1275287" y="3786250"/>
            <a:ext cx="2839256" cy="320797"/>
          </a:xfrm>
        </p:spPr>
        <p:txBody>
          <a:bodyPr>
            <a:noAutofit/>
          </a:bodyPr>
          <a:lstStyle>
            <a:lvl1pPr marL="0" indent="0" algn="l">
              <a:spcBef>
                <a:spcPts val="0"/>
              </a:spcBef>
              <a:buNone/>
              <a:defRPr sz="1600" b="0" i="0">
                <a:solidFill>
                  <a:schemeClr val="bg1"/>
                </a:solidFill>
                <a:latin typeface="Helvetica" pitchFamily="2" charset="0"/>
                <a:ea typeface="Helvetica" pitchFamily="2" charset="0"/>
                <a:cs typeface="Helvetica" pitchFamily="2"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68" name="Text Placeholder 14">
            <a:extLst>
              <a:ext uri="{FF2B5EF4-FFF2-40B4-BE49-F238E27FC236}">
                <a16:creationId xmlns:a16="http://schemas.microsoft.com/office/drawing/2014/main" id="{0F41781E-CF06-D844-B508-B7ABB4BCC0D0}"/>
              </a:ext>
            </a:extLst>
          </p:cNvPr>
          <p:cNvSpPr>
            <a:spLocks noGrp="1"/>
          </p:cNvSpPr>
          <p:nvPr>
            <p:ph type="body" sz="quarter" idx="31" hasCustomPrompt="1"/>
          </p:nvPr>
        </p:nvSpPr>
        <p:spPr>
          <a:xfrm>
            <a:off x="8052743" y="3786249"/>
            <a:ext cx="2839256" cy="320797"/>
          </a:xfrm>
        </p:spPr>
        <p:txBody>
          <a:bodyPr>
            <a:noAutofit/>
          </a:bodyPr>
          <a:lstStyle>
            <a:lvl1pPr marL="0" indent="0" algn="r">
              <a:spcBef>
                <a:spcPts val="0"/>
              </a:spcBef>
              <a:buNone/>
              <a:defRPr sz="1600" b="0" i="0">
                <a:solidFill>
                  <a:srgbClr val="003B5C"/>
                </a:solidFill>
                <a:latin typeface="Helvetica" pitchFamily="2" charset="0"/>
                <a:ea typeface="Helvetica" pitchFamily="2" charset="0"/>
                <a:cs typeface="Helvetica" pitchFamily="2" charset="0"/>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cxnSp>
        <p:nvCxnSpPr>
          <p:cNvPr id="69" name="Straight Arrow Connector 68">
            <a:extLst>
              <a:ext uri="{FF2B5EF4-FFF2-40B4-BE49-F238E27FC236}">
                <a16:creationId xmlns:a16="http://schemas.microsoft.com/office/drawing/2014/main" id="{7F91BEC4-C381-7740-8060-198C2C9F6A4E}"/>
              </a:ext>
            </a:extLst>
          </p:cNvPr>
          <p:cNvCxnSpPr/>
          <p:nvPr userDrawn="1"/>
        </p:nvCxnSpPr>
        <p:spPr>
          <a:xfrm>
            <a:off x="2570205" y="3162549"/>
            <a:ext cx="0" cy="320040"/>
          </a:xfrm>
          <a:prstGeom prst="straightConnector1">
            <a:avLst/>
          </a:prstGeom>
          <a:ln w="28575" cap="flat">
            <a:tailEnd type="oval"/>
          </a:ln>
        </p:spPr>
        <p:style>
          <a:lnRef idx="1">
            <a:schemeClr val="accent1"/>
          </a:lnRef>
          <a:fillRef idx="0">
            <a:schemeClr val="accent1"/>
          </a:fillRef>
          <a:effectRef idx="0">
            <a:schemeClr val="accent1"/>
          </a:effectRef>
          <a:fontRef idx="minor">
            <a:schemeClr val="tx1"/>
          </a:fontRef>
        </p:style>
      </p:cxnSp>
      <p:sp>
        <p:nvSpPr>
          <p:cNvPr id="70" name="Text Placeholder 12">
            <a:extLst>
              <a:ext uri="{FF2B5EF4-FFF2-40B4-BE49-F238E27FC236}">
                <a16:creationId xmlns:a16="http://schemas.microsoft.com/office/drawing/2014/main" id="{082AB180-5F0B-024B-811D-A377E154F8BD}"/>
              </a:ext>
            </a:extLst>
          </p:cNvPr>
          <p:cNvSpPr>
            <a:spLocks noGrp="1"/>
          </p:cNvSpPr>
          <p:nvPr>
            <p:ph type="body" sz="quarter" idx="32" hasCustomPrompt="1"/>
          </p:nvPr>
        </p:nvSpPr>
        <p:spPr>
          <a:xfrm>
            <a:off x="4748116" y="2424866"/>
            <a:ext cx="2811767" cy="737683"/>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1" name="Text Placeholder 14">
            <a:extLst>
              <a:ext uri="{FF2B5EF4-FFF2-40B4-BE49-F238E27FC236}">
                <a16:creationId xmlns:a16="http://schemas.microsoft.com/office/drawing/2014/main" id="{B6DE586A-D616-6742-BAA4-4D9285DEE1CF}"/>
              </a:ext>
            </a:extLst>
          </p:cNvPr>
          <p:cNvSpPr>
            <a:spLocks noGrp="1"/>
          </p:cNvSpPr>
          <p:nvPr>
            <p:ph type="body" sz="quarter" idx="33" hasCustomPrompt="1"/>
          </p:nvPr>
        </p:nvSpPr>
        <p:spPr>
          <a:xfrm>
            <a:off x="4747536" y="2096692"/>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APRIL 02, 2020</a:t>
            </a:r>
          </a:p>
        </p:txBody>
      </p:sp>
      <p:cxnSp>
        <p:nvCxnSpPr>
          <p:cNvPr id="72" name="Straight Arrow Connector 71">
            <a:extLst>
              <a:ext uri="{FF2B5EF4-FFF2-40B4-BE49-F238E27FC236}">
                <a16:creationId xmlns:a16="http://schemas.microsoft.com/office/drawing/2014/main" id="{BE279A5F-8CF7-AE48-B961-6C0FDD68CE00}"/>
              </a:ext>
            </a:extLst>
          </p:cNvPr>
          <p:cNvCxnSpPr/>
          <p:nvPr userDrawn="1"/>
        </p:nvCxnSpPr>
        <p:spPr>
          <a:xfrm>
            <a:off x="6042454" y="3162549"/>
            <a:ext cx="0" cy="320040"/>
          </a:xfrm>
          <a:prstGeom prst="straightConnector1">
            <a:avLst/>
          </a:prstGeom>
          <a:ln w="28575" cap="flat">
            <a:tailEnd type="oval"/>
          </a:ln>
        </p:spPr>
        <p:style>
          <a:lnRef idx="1">
            <a:schemeClr val="accent1"/>
          </a:lnRef>
          <a:fillRef idx="0">
            <a:schemeClr val="accent1"/>
          </a:fillRef>
          <a:effectRef idx="0">
            <a:schemeClr val="accent1"/>
          </a:effectRef>
          <a:fontRef idx="minor">
            <a:schemeClr val="tx1"/>
          </a:fontRef>
        </p:style>
      </p:cxnSp>
      <p:sp>
        <p:nvSpPr>
          <p:cNvPr id="73" name="Text Placeholder 12">
            <a:extLst>
              <a:ext uri="{FF2B5EF4-FFF2-40B4-BE49-F238E27FC236}">
                <a16:creationId xmlns:a16="http://schemas.microsoft.com/office/drawing/2014/main" id="{F1E8D042-C1A4-CD44-BC6A-11A3EBFD586A}"/>
              </a:ext>
            </a:extLst>
          </p:cNvPr>
          <p:cNvSpPr>
            <a:spLocks noGrp="1"/>
          </p:cNvSpPr>
          <p:nvPr>
            <p:ph type="body" sz="quarter" idx="34" hasCustomPrompt="1"/>
          </p:nvPr>
        </p:nvSpPr>
        <p:spPr>
          <a:xfrm>
            <a:off x="8084441" y="2424866"/>
            <a:ext cx="2811767" cy="737683"/>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4" name="Text Placeholder 14">
            <a:extLst>
              <a:ext uri="{FF2B5EF4-FFF2-40B4-BE49-F238E27FC236}">
                <a16:creationId xmlns:a16="http://schemas.microsoft.com/office/drawing/2014/main" id="{17200289-70DE-934C-B26C-8342EFF00194}"/>
              </a:ext>
            </a:extLst>
          </p:cNvPr>
          <p:cNvSpPr>
            <a:spLocks noGrp="1"/>
          </p:cNvSpPr>
          <p:nvPr>
            <p:ph type="body" sz="quarter" idx="35" hasCustomPrompt="1"/>
          </p:nvPr>
        </p:nvSpPr>
        <p:spPr>
          <a:xfrm>
            <a:off x="8083861" y="2096692"/>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APRIL 02, 2020</a:t>
            </a:r>
          </a:p>
        </p:txBody>
      </p:sp>
      <p:cxnSp>
        <p:nvCxnSpPr>
          <p:cNvPr id="75" name="Straight Arrow Connector 74">
            <a:extLst>
              <a:ext uri="{FF2B5EF4-FFF2-40B4-BE49-F238E27FC236}">
                <a16:creationId xmlns:a16="http://schemas.microsoft.com/office/drawing/2014/main" id="{AD85CF1C-4248-7242-85E7-87F2E5E871C7}"/>
              </a:ext>
            </a:extLst>
          </p:cNvPr>
          <p:cNvCxnSpPr/>
          <p:nvPr userDrawn="1"/>
        </p:nvCxnSpPr>
        <p:spPr>
          <a:xfrm>
            <a:off x="9378779" y="3162549"/>
            <a:ext cx="0" cy="320040"/>
          </a:xfrm>
          <a:prstGeom prst="straightConnector1">
            <a:avLst/>
          </a:prstGeom>
          <a:ln w="28575" cap="flat">
            <a:tailEnd type="oval"/>
          </a:ln>
        </p:spPr>
        <p:style>
          <a:lnRef idx="1">
            <a:schemeClr val="accent1"/>
          </a:lnRef>
          <a:fillRef idx="0">
            <a:schemeClr val="accent1"/>
          </a:fillRef>
          <a:effectRef idx="0">
            <a:schemeClr val="accent1"/>
          </a:effectRef>
          <a:fontRef idx="minor">
            <a:schemeClr val="tx1"/>
          </a:fontRef>
        </p:style>
      </p:cxnSp>
      <p:sp>
        <p:nvSpPr>
          <p:cNvPr id="76" name="Text Placeholder 12">
            <a:extLst>
              <a:ext uri="{FF2B5EF4-FFF2-40B4-BE49-F238E27FC236}">
                <a16:creationId xmlns:a16="http://schemas.microsoft.com/office/drawing/2014/main" id="{B8E62258-784A-1F44-8585-05FF488E1FE4}"/>
              </a:ext>
            </a:extLst>
          </p:cNvPr>
          <p:cNvSpPr>
            <a:spLocks noGrp="1"/>
          </p:cNvSpPr>
          <p:nvPr>
            <p:ph type="body" sz="quarter" idx="36" hasCustomPrompt="1"/>
          </p:nvPr>
        </p:nvSpPr>
        <p:spPr>
          <a:xfrm>
            <a:off x="3055239" y="5089394"/>
            <a:ext cx="2811767" cy="737683"/>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77" name="Text Placeholder 14">
            <a:extLst>
              <a:ext uri="{FF2B5EF4-FFF2-40B4-BE49-F238E27FC236}">
                <a16:creationId xmlns:a16="http://schemas.microsoft.com/office/drawing/2014/main" id="{8CADC287-25BB-814C-A19B-14E3B7DA0A09}"/>
              </a:ext>
            </a:extLst>
          </p:cNvPr>
          <p:cNvSpPr>
            <a:spLocks noGrp="1"/>
          </p:cNvSpPr>
          <p:nvPr>
            <p:ph type="body" sz="quarter" idx="37" hasCustomPrompt="1"/>
          </p:nvPr>
        </p:nvSpPr>
        <p:spPr>
          <a:xfrm>
            <a:off x="3054659" y="4761220"/>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APRIL 02, 2020</a:t>
            </a:r>
          </a:p>
        </p:txBody>
      </p:sp>
      <p:cxnSp>
        <p:nvCxnSpPr>
          <p:cNvPr id="78" name="Straight Arrow Connector 77">
            <a:extLst>
              <a:ext uri="{FF2B5EF4-FFF2-40B4-BE49-F238E27FC236}">
                <a16:creationId xmlns:a16="http://schemas.microsoft.com/office/drawing/2014/main" id="{7AF7CC55-193A-4944-BA03-598A294A5E36}"/>
              </a:ext>
            </a:extLst>
          </p:cNvPr>
          <p:cNvCxnSpPr/>
          <p:nvPr userDrawn="1"/>
        </p:nvCxnSpPr>
        <p:spPr>
          <a:xfrm>
            <a:off x="4349577" y="4320129"/>
            <a:ext cx="0" cy="320040"/>
          </a:xfrm>
          <a:prstGeom prst="straightConnector1">
            <a:avLst/>
          </a:prstGeom>
          <a:ln w="28575" cap="flat">
            <a:headEnd type="oval"/>
            <a:tailEnd type="none"/>
          </a:ln>
        </p:spPr>
        <p:style>
          <a:lnRef idx="1">
            <a:schemeClr val="accent1"/>
          </a:lnRef>
          <a:fillRef idx="0">
            <a:schemeClr val="accent1"/>
          </a:fillRef>
          <a:effectRef idx="0">
            <a:schemeClr val="accent1"/>
          </a:effectRef>
          <a:fontRef idx="minor">
            <a:schemeClr val="tx1"/>
          </a:fontRef>
        </p:style>
      </p:cxnSp>
      <p:sp>
        <p:nvSpPr>
          <p:cNvPr id="79" name="Text Placeholder 12">
            <a:extLst>
              <a:ext uri="{FF2B5EF4-FFF2-40B4-BE49-F238E27FC236}">
                <a16:creationId xmlns:a16="http://schemas.microsoft.com/office/drawing/2014/main" id="{8F3647CF-5C26-C841-808B-37D32970953A}"/>
              </a:ext>
            </a:extLst>
          </p:cNvPr>
          <p:cNvSpPr>
            <a:spLocks noGrp="1"/>
          </p:cNvSpPr>
          <p:nvPr>
            <p:ph type="body" sz="quarter" idx="38" hasCustomPrompt="1"/>
          </p:nvPr>
        </p:nvSpPr>
        <p:spPr>
          <a:xfrm>
            <a:off x="6601628" y="5089394"/>
            <a:ext cx="2811767" cy="737683"/>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80" name="Text Placeholder 14">
            <a:extLst>
              <a:ext uri="{FF2B5EF4-FFF2-40B4-BE49-F238E27FC236}">
                <a16:creationId xmlns:a16="http://schemas.microsoft.com/office/drawing/2014/main" id="{4046E53A-5909-5749-B318-C494CABE01C2}"/>
              </a:ext>
            </a:extLst>
          </p:cNvPr>
          <p:cNvSpPr>
            <a:spLocks noGrp="1"/>
          </p:cNvSpPr>
          <p:nvPr>
            <p:ph type="body" sz="quarter" idx="39" hasCustomPrompt="1"/>
          </p:nvPr>
        </p:nvSpPr>
        <p:spPr>
          <a:xfrm>
            <a:off x="6601048" y="4761220"/>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APRIL 02, 2020</a:t>
            </a:r>
          </a:p>
        </p:txBody>
      </p:sp>
      <p:cxnSp>
        <p:nvCxnSpPr>
          <p:cNvPr id="81" name="Straight Arrow Connector 80">
            <a:extLst>
              <a:ext uri="{FF2B5EF4-FFF2-40B4-BE49-F238E27FC236}">
                <a16:creationId xmlns:a16="http://schemas.microsoft.com/office/drawing/2014/main" id="{3710332A-4F4B-2243-BB8A-7B3E56A5D75E}"/>
              </a:ext>
            </a:extLst>
          </p:cNvPr>
          <p:cNvCxnSpPr/>
          <p:nvPr userDrawn="1"/>
        </p:nvCxnSpPr>
        <p:spPr>
          <a:xfrm>
            <a:off x="7895966" y="4320129"/>
            <a:ext cx="0" cy="320040"/>
          </a:xfrm>
          <a:prstGeom prst="straightConnector1">
            <a:avLst/>
          </a:prstGeom>
          <a:ln w="28575" cap="flat">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387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63FFEE-1C6E-8E4E-B3D8-B48EAA140132}"/>
              </a:ext>
            </a:extLst>
          </p:cNvPr>
          <p:cNvSpPr/>
          <p:nvPr userDrawn="1"/>
        </p:nvSpPr>
        <p:spPr>
          <a:xfrm>
            <a:off x="0" y="-192832"/>
            <a:ext cx="12192000" cy="6443034"/>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1248380" y="1075720"/>
            <a:ext cx="9668334" cy="682453"/>
          </a:xfrm>
        </p:spPr>
        <p:txBody>
          <a:bodyPr anchor="b">
            <a:noAutofit/>
          </a:bodyPr>
          <a:lstStyle>
            <a:lvl1pPr algn="ctr">
              <a:defRPr sz="4400" b="1" i="0">
                <a:solidFill>
                  <a:schemeClr val="bg1"/>
                </a:solidFill>
                <a:latin typeface="+mj-lt"/>
              </a:defRPr>
            </a:lvl1pPr>
          </a:lstStyle>
          <a:p>
            <a:r>
              <a:rPr lang="en-US" dirty="0"/>
              <a:t>LOREM IPSUM</a:t>
            </a:r>
          </a:p>
        </p:txBody>
      </p:sp>
      <p:sp>
        <p:nvSpPr>
          <p:cNvPr id="18" name="Text Placeholder 12">
            <a:extLst>
              <a:ext uri="{FF2B5EF4-FFF2-40B4-BE49-F238E27FC236}">
                <a16:creationId xmlns:a16="http://schemas.microsoft.com/office/drawing/2014/main" id="{7DE78311-B38E-7E4C-9DAA-C19BBA7C26C8}"/>
              </a:ext>
            </a:extLst>
          </p:cNvPr>
          <p:cNvSpPr>
            <a:spLocks noGrp="1"/>
          </p:cNvSpPr>
          <p:nvPr>
            <p:ph type="body" sz="quarter" idx="13" hasCustomPrompt="1"/>
          </p:nvPr>
        </p:nvSpPr>
        <p:spPr>
          <a:xfrm>
            <a:off x="1275867" y="2853618"/>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19" name="Text Placeholder 14">
            <a:extLst>
              <a:ext uri="{FF2B5EF4-FFF2-40B4-BE49-F238E27FC236}">
                <a16:creationId xmlns:a16="http://schemas.microsoft.com/office/drawing/2014/main" id="{2B70B488-0454-4342-8F47-636C7F496533}"/>
              </a:ext>
            </a:extLst>
          </p:cNvPr>
          <p:cNvSpPr>
            <a:spLocks noGrp="1"/>
          </p:cNvSpPr>
          <p:nvPr>
            <p:ph type="body" sz="quarter" idx="14" hasCustomPrompt="1"/>
          </p:nvPr>
        </p:nvSpPr>
        <p:spPr>
          <a:xfrm>
            <a:off x="1275287" y="2373574"/>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grpSp>
        <p:nvGrpSpPr>
          <p:cNvPr id="20" name="Group 19">
            <a:extLst>
              <a:ext uri="{FF2B5EF4-FFF2-40B4-BE49-F238E27FC236}">
                <a16:creationId xmlns:a16="http://schemas.microsoft.com/office/drawing/2014/main" id="{A9858A24-AF15-D947-A558-2AAD2A9DEE44}"/>
              </a:ext>
            </a:extLst>
          </p:cNvPr>
          <p:cNvGrpSpPr/>
          <p:nvPr userDrawn="1"/>
        </p:nvGrpSpPr>
        <p:grpSpPr>
          <a:xfrm>
            <a:off x="5881416" y="1903242"/>
            <a:ext cx="402261" cy="92261"/>
            <a:chOff x="1834978" y="3429000"/>
            <a:chExt cx="350195" cy="80319"/>
          </a:xfrm>
        </p:grpSpPr>
        <p:sp>
          <p:nvSpPr>
            <p:cNvPr id="21" name="Octagon 20">
              <a:extLst>
                <a:ext uri="{FF2B5EF4-FFF2-40B4-BE49-F238E27FC236}">
                  <a16:creationId xmlns:a16="http://schemas.microsoft.com/office/drawing/2014/main" id="{B242CCA9-40B1-274B-9654-517C6ACF42E7}"/>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ctagon 21">
              <a:extLst>
                <a:ext uri="{FF2B5EF4-FFF2-40B4-BE49-F238E27FC236}">
                  <a16:creationId xmlns:a16="http://schemas.microsoft.com/office/drawing/2014/main" id="{729B95AB-3738-874D-A1D4-A8B3D7ABFEC3}"/>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CA01679D-A77D-7B49-9D69-E4FB6719B9D1}"/>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 Placeholder 12">
            <a:extLst>
              <a:ext uri="{FF2B5EF4-FFF2-40B4-BE49-F238E27FC236}">
                <a16:creationId xmlns:a16="http://schemas.microsoft.com/office/drawing/2014/main" id="{04C4C4AB-681E-8C44-8D12-BE397A9FEE73}"/>
              </a:ext>
            </a:extLst>
          </p:cNvPr>
          <p:cNvSpPr>
            <a:spLocks noGrp="1"/>
          </p:cNvSpPr>
          <p:nvPr>
            <p:ph type="body" sz="quarter" idx="15" hasCustomPrompt="1"/>
          </p:nvPr>
        </p:nvSpPr>
        <p:spPr>
          <a:xfrm>
            <a:off x="4682747" y="2853618"/>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26" name="Text Placeholder 12">
            <a:extLst>
              <a:ext uri="{FF2B5EF4-FFF2-40B4-BE49-F238E27FC236}">
                <a16:creationId xmlns:a16="http://schemas.microsoft.com/office/drawing/2014/main" id="{45D0E6CF-AAC9-1644-B6C3-3AF3718BDA96}"/>
              </a:ext>
            </a:extLst>
          </p:cNvPr>
          <p:cNvSpPr>
            <a:spLocks noGrp="1"/>
          </p:cNvSpPr>
          <p:nvPr>
            <p:ph type="body" sz="quarter" idx="17" hasCustomPrompt="1"/>
          </p:nvPr>
        </p:nvSpPr>
        <p:spPr>
          <a:xfrm>
            <a:off x="8089624" y="2853618"/>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28" name="Text Placeholder 12">
            <a:extLst>
              <a:ext uri="{FF2B5EF4-FFF2-40B4-BE49-F238E27FC236}">
                <a16:creationId xmlns:a16="http://schemas.microsoft.com/office/drawing/2014/main" id="{C73A76BC-C23A-FE4B-BD52-CE95535C09C9}"/>
              </a:ext>
            </a:extLst>
          </p:cNvPr>
          <p:cNvSpPr>
            <a:spLocks noGrp="1"/>
          </p:cNvSpPr>
          <p:nvPr>
            <p:ph type="body" sz="quarter" idx="19" hasCustomPrompt="1"/>
          </p:nvPr>
        </p:nvSpPr>
        <p:spPr>
          <a:xfrm>
            <a:off x="1275867" y="4623422"/>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30" name="Text Placeholder 12">
            <a:extLst>
              <a:ext uri="{FF2B5EF4-FFF2-40B4-BE49-F238E27FC236}">
                <a16:creationId xmlns:a16="http://schemas.microsoft.com/office/drawing/2014/main" id="{AADAD694-A58C-E548-BF4D-2B21519FD94F}"/>
              </a:ext>
            </a:extLst>
          </p:cNvPr>
          <p:cNvSpPr>
            <a:spLocks noGrp="1"/>
          </p:cNvSpPr>
          <p:nvPr>
            <p:ph type="body" sz="quarter" idx="21" hasCustomPrompt="1"/>
          </p:nvPr>
        </p:nvSpPr>
        <p:spPr>
          <a:xfrm>
            <a:off x="4682747" y="4623422"/>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32" name="Text Placeholder 12">
            <a:extLst>
              <a:ext uri="{FF2B5EF4-FFF2-40B4-BE49-F238E27FC236}">
                <a16:creationId xmlns:a16="http://schemas.microsoft.com/office/drawing/2014/main" id="{41124519-F0C5-C842-9176-4926C718DE96}"/>
              </a:ext>
            </a:extLst>
          </p:cNvPr>
          <p:cNvSpPr>
            <a:spLocks noGrp="1"/>
          </p:cNvSpPr>
          <p:nvPr>
            <p:ph type="body" sz="quarter" idx="23" hasCustomPrompt="1"/>
          </p:nvPr>
        </p:nvSpPr>
        <p:spPr>
          <a:xfrm>
            <a:off x="8089624" y="4623422"/>
            <a:ext cx="2811767" cy="1055373"/>
          </a:xfrm>
        </p:spPr>
        <p:txBody>
          <a:bodyPr>
            <a:noAutofit/>
          </a:bodyPr>
          <a:lstStyle>
            <a:lvl1pPr marL="0" indent="0">
              <a:lnSpc>
                <a:spcPct val="100000"/>
              </a:lnSpc>
              <a:spcBef>
                <a:spcPts val="0"/>
              </a:spcBef>
              <a:buNone/>
              <a:defRPr sz="1600">
                <a:solidFill>
                  <a:schemeClr val="bg1"/>
                </a:solidFill>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34" name="Rectangle 33">
            <a:extLst>
              <a:ext uri="{FF2B5EF4-FFF2-40B4-BE49-F238E27FC236}">
                <a16:creationId xmlns:a16="http://schemas.microsoft.com/office/drawing/2014/main" id="{2F5D8126-9E54-D742-8F15-D1D684C227A4}"/>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14">
            <a:extLst>
              <a:ext uri="{FF2B5EF4-FFF2-40B4-BE49-F238E27FC236}">
                <a16:creationId xmlns:a16="http://schemas.microsoft.com/office/drawing/2014/main" id="{A5D841EE-8CFF-3C4A-89D9-66A0931D8CB0}"/>
              </a:ext>
            </a:extLst>
          </p:cNvPr>
          <p:cNvSpPr>
            <a:spLocks noGrp="1"/>
          </p:cNvSpPr>
          <p:nvPr>
            <p:ph type="body" sz="quarter" idx="25" hasCustomPrompt="1"/>
          </p:nvPr>
        </p:nvSpPr>
        <p:spPr>
          <a:xfrm>
            <a:off x="4696912" y="2373574"/>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36" name="Text Placeholder 14">
            <a:extLst>
              <a:ext uri="{FF2B5EF4-FFF2-40B4-BE49-F238E27FC236}">
                <a16:creationId xmlns:a16="http://schemas.microsoft.com/office/drawing/2014/main" id="{CBCEBB9B-3A49-474E-906C-8DAF1DFFAE75}"/>
              </a:ext>
            </a:extLst>
          </p:cNvPr>
          <p:cNvSpPr>
            <a:spLocks noGrp="1"/>
          </p:cNvSpPr>
          <p:nvPr>
            <p:ph type="body" sz="quarter" idx="26" hasCustomPrompt="1"/>
          </p:nvPr>
        </p:nvSpPr>
        <p:spPr>
          <a:xfrm>
            <a:off x="8089040" y="2373574"/>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37" name="Text Placeholder 14">
            <a:extLst>
              <a:ext uri="{FF2B5EF4-FFF2-40B4-BE49-F238E27FC236}">
                <a16:creationId xmlns:a16="http://schemas.microsoft.com/office/drawing/2014/main" id="{F73F372C-1FD8-7648-826D-F740D2547087}"/>
              </a:ext>
            </a:extLst>
          </p:cNvPr>
          <p:cNvSpPr>
            <a:spLocks noGrp="1"/>
          </p:cNvSpPr>
          <p:nvPr>
            <p:ph type="body" sz="quarter" idx="27" hasCustomPrompt="1"/>
          </p:nvPr>
        </p:nvSpPr>
        <p:spPr>
          <a:xfrm>
            <a:off x="1275287" y="4158127"/>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38" name="Text Placeholder 14">
            <a:extLst>
              <a:ext uri="{FF2B5EF4-FFF2-40B4-BE49-F238E27FC236}">
                <a16:creationId xmlns:a16="http://schemas.microsoft.com/office/drawing/2014/main" id="{E97A0D81-F799-7D4D-B388-194EA9132165}"/>
              </a:ext>
            </a:extLst>
          </p:cNvPr>
          <p:cNvSpPr>
            <a:spLocks noGrp="1"/>
          </p:cNvSpPr>
          <p:nvPr>
            <p:ph type="body" sz="quarter" idx="28" hasCustomPrompt="1"/>
          </p:nvPr>
        </p:nvSpPr>
        <p:spPr>
          <a:xfrm>
            <a:off x="4696912" y="4158127"/>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39" name="Text Placeholder 14">
            <a:extLst>
              <a:ext uri="{FF2B5EF4-FFF2-40B4-BE49-F238E27FC236}">
                <a16:creationId xmlns:a16="http://schemas.microsoft.com/office/drawing/2014/main" id="{726EB554-815D-D24B-9990-46D57046F532}"/>
              </a:ext>
            </a:extLst>
          </p:cNvPr>
          <p:cNvSpPr>
            <a:spLocks noGrp="1"/>
          </p:cNvSpPr>
          <p:nvPr>
            <p:ph type="body" sz="quarter" idx="29" hasCustomPrompt="1"/>
          </p:nvPr>
        </p:nvSpPr>
        <p:spPr>
          <a:xfrm>
            <a:off x="8089040" y="4158127"/>
            <a:ext cx="2812347" cy="326783"/>
          </a:xfrm>
        </p:spPr>
        <p:txBody>
          <a:bodyPr>
            <a:noAutofit/>
          </a:bodyPr>
          <a:lstStyle>
            <a:lvl1pPr marL="0" indent="0">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25" name="Text Placeholder 4">
            <a:extLst>
              <a:ext uri="{FF2B5EF4-FFF2-40B4-BE49-F238E27FC236}">
                <a16:creationId xmlns:a16="http://schemas.microsoft.com/office/drawing/2014/main" id="{76D23206-93D0-DE4E-B5AA-6F8FEB5133E1}"/>
              </a:ext>
            </a:extLst>
          </p:cNvPr>
          <p:cNvSpPr>
            <a:spLocks noGrp="1"/>
          </p:cNvSpPr>
          <p:nvPr>
            <p:ph type="body" sz="quarter" idx="10" hasCustomPrompt="1"/>
          </p:nvPr>
        </p:nvSpPr>
        <p:spPr>
          <a:xfrm>
            <a:off x="1248380" y="516647"/>
            <a:ext cx="9668334" cy="528638"/>
          </a:xfrm>
        </p:spPr>
        <p:txBody>
          <a:bodyPr anchor="b" anchorCtr="0">
            <a:normAutofit/>
          </a:bodyPr>
          <a:lstStyle>
            <a:lvl1pPr algn="ctr">
              <a:defRPr sz="2000" b="1">
                <a:solidFill>
                  <a:schemeClr val="bg1"/>
                </a:solidFill>
                <a:latin typeface="+mj-lt"/>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1376359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5 Vertical">
    <p:spTree>
      <p:nvGrpSpPr>
        <p:cNvPr id="1" name=""/>
        <p:cNvGrpSpPr/>
        <p:nvPr/>
      </p:nvGrpSpPr>
      <p:grpSpPr>
        <a:xfrm>
          <a:off x="0" y="0"/>
          <a:ext cx="0" cy="0"/>
          <a:chOff x="0" y="0"/>
          <a:chExt cx="0" cy="0"/>
        </a:xfrm>
      </p:grpSpPr>
      <p:sp>
        <p:nvSpPr>
          <p:cNvPr id="3" name="Rectangle 2"/>
          <p:cNvSpPr/>
          <p:nvPr/>
        </p:nvSpPr>
        <p:spPr>
          <a:xfrm>
            <a:off x="-13385" y="-1"/>
            <a:ext cx="3067480" cy="6858001"/>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9160824" y="-1"/>
            <a:ext cx="3019082" cy="6858000"/>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054095" y="0"/>
            <a:ext cx="3054096" cy="6858000"/>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06728" y="-1"/>
            <a:ext cx="3054096" cy="68580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p:cNvSpPr>
            <a:spLocks noGrp="1"/>
          </p:cNvSpPr>
          <p:nvPr>
            <p:ph type="subTitle" idx="1" hasCustomPrompt="1"/>
          </p:nvPr>
        </p:nvSpPr>
        <p:spPr>
          <a:xfrm>
            <a:off x="481725" y="3664834"/>
            <a:ext cx="2109075" cy="1751991"/>
          </a:xfrm>
        </p:spPr>
        <p:txBody>
          <a:bodyPr>
            <a:noAutofit/>
          </a:bodyPr>
          <a:lstStyle>
            <a:lvl1pPr marL="0" indent="0" algn="ctr">
              <a:lnSpc>
                <a:spcPct val="100000"/>
              </a:lnSpc>
              <a:spcBef>
                <a:spcPts val="0"/>
              </a:spcBef>
              <a:buNone/>
              <a:defRPr sz="1600" b="0" i="0" baseline="0">
                <a:solidFill>
                  <a:schemeClr val="bg1"/>
                </a:solidFill>
                <a:latin typeface="Helvetica" pitchFamily="2" charset="0"/>
                <a:ea typeface="Helvetica" pitchFamily="2" charset="0"/>
                <a:cs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17" name="Text Placeholder 3"/>
          <p:cNvSpPr>
            <a:spLocks noGrp="1"/>
          </p:cNvSpPr>
          <p:nvPr>
            <p:ph type="body" sz="quarter" idx="29" hasCustomPrompt="1"/>
          </p:nvPr>
        </p:nvSpPr>
        <p:spPr>
          <a:xfrm>
            <a:off x="480777" y="1175362"/>
            <a:ext cx="2035175" cy="981668"/>
          </a:xfrm>
        </p:spPr>
        <p:txBody>
          <a:bodyPr wrap="square">
            <a:noAutofit/>
          </a:bodyPr>
          <a:lstStyle>
            <a:lvl1pPr marL="0" indent="0" algn="ctr">
              <a:spcBef>
                <a:spcPts val="0"/>
              </a:spcBef>
              <a:buNone/>
              <a:defRPr sz="6800" b="1" i="0" baseline="0">
                <a:solidFill>
                  <a:schemeClr val="bg1"/>
                </a:solidFill>
                <a:latin typeface="KarbonUCLA BoldOpen" panose="02000000000000000000" pitchFamily="2" charset="77"/>
                <a:ea typeface="KarbonUCLA BoldOpen" panose="02000000000000000000" pitchFamily="2" charset="77"/>
                <a:cs typeface="KarbonUCLA BoldOpen" panose="02000000000000000000" pitchFamily="2" charset="77"/>
              </a:defRPr>
            </a:lvl1pPr>
          </a:lstStyle>
          <a:p>
            <a:pPr lvl="0"/>
            <a:r>
              <a:rPr lang="en-US" dirty="0"/>
              <a:t>01</a:t>
            </a:r>
          </a:p>
          <a:p>
            <a:pPr lvl="0"/>
            <a:endParaRPr lang="en-US" dirty="0"/>
          </a:p>
        </p:txBody>
      </p:sp>
      <p:pic>
        <p:nvPicPr>
          <p:cNvPr id="27" name="Picture 26">
            <a:extLst>
              <a:ext uri="{FF2B5EF4-FFF2-40B4-BE49-F238E27FC236}">
                <a16:creationId xmlns:a16="http://schemas.microsoft.com/office/drawing/2014/main" id="{D369079B-6AC0-5945-ACA8-9CC760D92573}"/>
              </a:ext>
            </a:extLst>
          </p:cNvPr>
          <p:cNvPicPr>
            <a:picLocks noChangeAspect="1"/>
          </p:cNvPicPr>
          <p:nvPr userDrawn="1"/>
        </p:nvPicPr>
        <p:blipFill>
          <a:blip r:embed="rId2"/>
          <a:stretch>
            <a:fillRect/>
          </a:stretch>
        </p:blipFill>
        <p:spPr>
          <a:xfrm>
            <a:off x="9609444" y="6470607"/>
            <a:ext cx="2030105" cy="192832"/>
          </a:xfrm>
          <a:prstGeom prst="rect">
            <a:avLst/>
          </a:prstGeom>
        </p:spPr>
      </p:pic>
      <p:sp>
        <p:nvSpPr>
          <p:cNvPr id="33" name="Text Placeholder 3">
            <a:extLst>
              <a:ext uri="{FF2B5EF4-FFF2-40B4-BE49-F238E27FC236}">
                <a16:creationId xmlns:a16="http://schemas.microsoft.com/office/drawing/2014/main" id="{05CE66E2-5044-2345-A86F-660E54182C43}"/>
              </a:ext>
            </a:extLst>
          </p:cNvPr>
          <p:cNvSpPr>
            <a:spLocks noGrp="1"/>
          </p:cNvSpPr>
          <p:nvPr>
            <p:ph type="body" sz="quarter" idx="30" hasCustomPrompt="1"/>
          </p:nvPr>
        </p:nvSpPr>
        <p:spPr>
          <a:xfrm>
            <a:off x="480777" y="2513686"/>
            <a:ext cx="2035175" cy="360424"/>
          </a:xfrm>
        </p:spPr>
        <p:txBody>
          <a:bodyPr wrap="square">
            <a:noAutofit/>
          </a:bodyPr>
          <a:lstStyle>
            <a:lvl1pPr marL="0" indent="0" algn="ctr">
              <a:spcBef>
                <a:spcPts val="0"/>
              </a:spcBef>
              <a:buNone/>
              <a:defRPr sz="2000" b="1" i="0" baseline="0">
                <a:solidFill>
                  <a:schemeClr val="bg1"/>
                </a:solidFill>
                <a:latin typeface="+mj-lt"/>
                <a:ea typeface="Karbon Bold" pitchFamily="2" charset="77"/>
                <a:cs typeface="Karbon Bold" pitchFamily="2" charset="77"/>
              </a:defRPr>
            </a:lvl1pPr>
          </a:lstStyle>
          <a:p>
            <a:pPr lvl="0"/>
            <a:r>
              <a:rPr lang="en-US" dirty="0"/>
              <a:t>LOREM IPSUM</a:t>
            </a:r>
          </a:p>
        </p:txBody>
      </p:sp>
      <p:sp>
        <p:nvSpPr>
          <p:cNvPr id="35" name="Text Placeholder 3">
            <a:extLst>
              <a:ext uri="{FF2B5EF4-FFF2-40B4-BE49-F238E27FC236}">
                <a16:creationId xmlns:a16="http://schemas.microsoft.com/office/drawing/2014/main" id="{407FFB4A-0C82-2C4B-8480-EF448BD8E3BA}"/>
              </a:ext>
            </a:extLst>
          </p:cNvPr>
          <p:cNvSpPr>
            <a:spLocks noGrp="1"/>
          </p:cNvSpPr>
          <p:nvPr>
            <p:ph type="body" sz="quarter" idx="32" hasCustomPrompt="1"/>
          </p:nvPr>
        </p:nvSpPr>
        <p:spPr>
          <a:xfrm>
            <a:off x="480777" y="2810373"/>
            <a:ext cx="2035175" cy="462938"/>
          </a:xfrm>
        </p:spPr>
        <p:txBody>
          <a:bodyPr wrap="square">
            <a:noAutofit/>
          </a:bodyPr>
          <a:lstStyle>
            <a:lvl1pPr marL="0" indent="0" algn="ctr">
              <a:spcBef>
                <a:spcPts val="0"/>
              </a:spcBef>
              <a:buNone/>
              <a:defRPr sz="1800" b="0" i="0" baseline="0">
                <a:solidFill>
                  <a:schemeClr val="bg1"/>
                </a:solidFill>
                <a:latin typeface="+mj-lt"/>
                <a:ea typeface="Karbon Regular" pitchFamily="2" charset="77"/>
                <a:cs typeface="Karbon Regular" pitchFamily="2" charset="77"/>
              </a:defRPr>
            </a:lvl1pPr>
          </a:lstStyle>
          <a:p>
            <a:pPr lvl="0"/>
            <a:r>
              <a:rPr lang="en-US" dirty="0" err="1"/>
              <a:t>Consectetuer</a:t>
            </a:r>
            <a:r>
              <a:rPr lang="en-US" dirty="0"/>
              <a:t> </a:t>
            </a:r>
          </a:p>
          <a:p>
            <a:pPr lvl="0"/>
            <a:endParaRPr lang="en-US" dirty="0"/>
          </a:p>
        </p:txBody>
      </p:sp>
      <p:grpSp>
        <p:nvGrpSpPr>
          <p:cNvPr id="7" name="Group 6">
            <a:extLst>
              <a:ext uri="{FF2B5EF4-FFF2-40B4-BE49-F238E27FC236}">
                <a16:creationId xmlns:a16="http://schemas.microsoft.com/office/drawing/2014/main" id="{BABF42C1-3B46-8D48-AAFA-C6DED30D9AFE}"/>
              </a:ext>
            </a:extLst>
          </p:cNvPr>
          <p:cNvGrpSpPr/>
          <p:nvPr userDrawn="1"/>
        </p:nvGrpSpPr>
        <p:grpSpPr>
          <a:xfrm>
            <a:off x="1323266" y="3412894"/>
            <a:ext cx="350195" cy="80319"/>
            <a:chOff x="1834978" y="3429000"/>
            <a:chExt cx="350195" cy="80319"/>
          </a:xfrm>
        </p:grpSpPr>
        <p:sp>
          <p:nvSpPr>
            <p:cNvPr id="2" name="Octagon 1">
              <a:extLst>
                <a:ext uri="{FF2B5EF4-FFF2-40B4-BE49-F238E27FC236}">
                  <a16:creationId xmlns:a16="http://schemas.microsoft.com/office/drawing/2014/main" id="{26F62ACC-D9F2-DA44-9FE2-F3EE3CD62D65}"/>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ctagon 12">
              <a:extLst>
                <a:ext uri="{FF2B5EF4-FFF2-40B4-BE49-F238E27FC236}">
                  <a16:creationId xmlns:a16="http://schemas.microsoft.com/office/drawing/2014/main" id="{189EA68F-B4F7-4A4E-AB69-7DF8C443265D}"/>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37888AD9-88FA-C44B-83DB-B61BA9908197}"/>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 Placeholder 3">
            <a:extLst>
              <a:ext uri="{FF2B5EF4-FFF2-40B4-BE49-F238E27FC236}">
                <a16:creationId xmlns:a16="http://schemas.microsoft.com/office/drawing/2014/main" id="{08DBFF11-4BFC-1547-9E80-15524FBB4586}"/>
              </a:ext>
            </a:extLst>
          </p:cNvPr>
          <p:cNvSpPr>
            <a:spLocks noGrp="1"/>
          </p:cNvSpPr>
          <p:nvPr>
            <p:ph type="body" sz="quarter" idx="33" hasCustomPrompt="1"/>
          </p:nvPr>
        </p:nvSpPr>
        <p:spPr>
          <a:xfrm>
            <a:off x="3508183" y="1175362"/>
            <a:ext cx="2035175" cy="981668"/>
          </a:xfrm>
        </p:spPr>
        <p:txBody>
          <a:bodyPr wrap="square">
            <a:noAutofit/>
          </a:bodyPr>
          <a:lstStyle>
            <a:lvl1pPr marL="0" indent="0" algn="ctr">
              <a:spcBef>
                <a:spcPts val="0"/>
              </a:spcBef>
              <a:buNone/>
              <a:defRPr sz="6800" b="1" i="0" baseline="0">
                <a:solidFill>
                  <a:schemeClr val="bg1"/>
                </a:solidFill>
                <a:latin typeface="KarbonUCLA BoldOpen" panose="02000000000000000000" pitchFamily="2" charset="77"/>
                <a:ea typeface="KarbonUCLA BoldOpen" panose="02000000000000000000" pitchFamily="2" charset="77"/>
                <a:cs typeface="KarbonUCLA BoldOpen" panose="02000000000000000000" pitchFamily="2" charset="77"/>
              </a:defRPr>
            </a:lvl1pPr>
          </a:lstStyle>
          <a:p>
            <a:pPr lvl="0"/>
            <a:r>
              <a:rPr lang="en-US" dirty="0"/>
              <a:t>02</a:t>
            </a:r>
          </a:p>
          <a:p>
            <a:pPr lvl="0"/>
            <a:endParaRPr lang="en-US" dirty="0"/>
          </a:p>
        </p:txBody>
      </p:sp>
      <p:sp>
        <p:nvSpPr>
          <p:cNvPr id="19" name="Text Placeholder 3">
            <a:extLst>
              <a:ext uri="{FF2B5EF4-FFF2-40B4-BE49-F238E27FC236}">
                <a16:creationId xmlns:a16="http://schemas.microsoft.com/office/drawing/2014/main" id="{29FE2810-4674-7D42-B32B-BB95D98D0160}"/>
              </a:ext>
            </a:extLst>
          </p:cNvPr>
          <p:cNvSpPr>
            <a:spLocks noGrp="1"/>
          </p:cNvSpPr>
          <p:nvPr>
            <p:ph type="body" sz="quarter" idx="34" hasCustomPrompt="1"/>
          </p:nvPr>
        </p:nvSpPr>
        <p:spPr>
          <a:xfrm>
            <a:off x="3508183" y="2513686"/>
            <a:ext cx="2035175" cy="360424"/>
          </a:xfrm>
        </p:spPr>
        <p:txBody>
          <a:bodyPr wrap="square">
            <a:noAutofit/>
          </a:bodyPr>
          <a:lstStyle>
            <a:lvl1pPr marL="0" indent="0" algn="ctr">
              <a:spcBef>
                <a:spcPts val="0"/>
              </a:spcBef>
              <a:buNone/>
              <a:defRPr sz="2000" b="1" i="0" baseline="0">
                <a:solidFill>
                  <a:schemeClr val="bg1"/>
                </a:solidFill>
                <a:latin typeface="+mj-lt"/>
                <a:ea typeface="Karbon Bold" pitchFamily="2" charset="77"/>
                <a:cs typeface="Karbon Bold" pitchFamily="2" charset="77"/>
              </a:defRPr>
            </a:lvl1pPr>
          </a:lstStyle>
          <a:p>
            <a:pPr lvl="0"/>
            <a:r>
              <a:rPr lang="en-US" dirty="0"/>
              <a:t>LOREM IPSUM</a:t>
            </a:r>
          </a:p>
        </p:txBody>
      </p:sp>
      <p:sp>
        <p:nvSpPr>
          <p:cNvPr id="20" name="Text Placeholder 3">
            <a:extLst>
              <a:ext uri="{FF2B5EF4-FFF2-40B4-BE49-F238E27FC236}">
                <a16:creationId xmlns:a16="http://schemas.microsoft.com/office/drawing/2014/main" id="{9E9C88DD-5B0F-F040-ACA5-4AEC85EEAA26}"/>
              </a:ext>
            </a:extLst>
          </p:cNvPr>
          <p:cNvSpPr>
            <a:spLocks noGrp="1"/>
          </p:cNvSpPr>
          <p:nvPr>
            <p:ph type="body" sz="quarter" idx="35" hasCustomPrompt="1"/>
          </p:nvPr>
        </p:nvSpPr>
        <p:spPr>
          <a:xfrm>
            <a:off x="3508183" y="2810373"/>
            <a:ext cx="2035175" cy="462938"/>
          </a:xfrm>
        </p:spPr>
        <p:txBody>
          <a:bodyPr wrap="square">
            <a:noAutofit/>
          </a:bodyPr>
          <a:lstStyle>
            <a:lvl1pPr marL="0" indent="0" algn="ctr">
              <a:spcBef>
                <a:spcPts val="0"/>
              </a:spcBef>
              <a:buNone/>
              <a:defRPr sz="1800" b="0" i="0" baseline="0">
                <a:solidFill>
                  <a:schemeClr val="bg1"/>
                </a:solidFill>
                <a:latin typeface="+mj-lt"/>
                <a:ea typeface="Karbon Regular" pitchFamily="2" charset="77"/>
                <a:cs typeface="Karbon Regular" pitchFamily="2" charset="77"/>
              </a:defRPr>
            </a:lvl1pPr>
          </a:lstStyle>
          <a:p>
            <a:pPr lvl="0"/>
            <a:r>
              <a:rPr lang="en-US" dirty="0" err="1"/>
              <a:t>Consectetuer</a:t>
            </a:r>
            <a:r>
              <a:rPr lang="en-US" dirty="0"/>
              <a:t> </a:t>
            </a:r>
          </a:p>
          <a:p>
            <a:pPr lvl="0"/>
            <a:endParaRPr lang="en-US" dirty="0"/>
          </a:p>
        </p:txBody>
      </p:sp>
      <p:grpSp>
        <p:nvGrpSpPr>
          <p:cNvPr id="21" name="Group 20">
            <a:extLst>
              <a:ext uri="{FF2B5EF4-FFF2-40B4-BE49-F238E27FC236}">
                <a16:creationId xmlns:a16="http://schemas.microsoft.com/office/drawing/2014/main" id="{C1AA486C-40E3-C44B-9AB0-9D589DC8BBAF}"/>
              </a:ext>
            </a:extLst>
          </p:cNvPr>
          <p:cNvGrpSpPr/>
          <p:nvPr userDrawn="1"/>
        </p:nvGrpSpPr>
        <p:grpSpPr>
          <a:xfrm>
            <a:off x="4350672" y="3412894"/>
            <a:ext cx="350195" cy="80319"/>
            <a:chOff x="1834978" y="3429000"/>
            <a:chExt cx="350195" cy="80319"/>
          </a:xfrm>
        </p:grpSpPr>
        <p:sp>
          <p:nvSpPr>
            <p:cNvPr id="22" name="Octagon 21">
              <a:extLst>
                <a:ext uri="{FF2B5EF4-FFF2-40B4-BE49-F238E27FC236}">
                  <a16:creationId xmlns:a16="http://schemas.microsoft.com/office/drawing/2014/main" id="{EA31E6A3-0168-2F40-8B16-3F6D909C44B5}"/>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ctagon 22">
              <a:extLst>
                <a:ext uri="{FF2B5EF4-FFF2-40B4-BE49-F238E27FC236}">
                  <a16:creationId xmlns:a16="http://schemas.microsoft.com/office/drawing/2014/main" id="{81675933-8E80-C840-9201-D6BC4D6AC4FE}"/>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ctagon 23">
              <a:extLst>
                <a:ext uri="{FF2B5EF4-FFF2-40B4-BE49-F238E27FC236}">
                  <a16:creationId xmlns:a16="http://schemas.microsoft.com/office/drawing/2014/main" id="{0CC480A2-3B6C-1F45-B9D3-8AEAE2C33075}"/>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 Placeholder 3">
            <a:extLst>
              <a:ext uri="{FF2B5EF4-FFF2-40B4-BE49-F238E27FC236}">
                <a16:creationId xmlns:a16="http://schemas.microsoft.com/office/drawing/2014/main" id="{1FC3EA32-3E71-FC4D-8D35-456787E51CFC}"/>
              </a:ext>
            </a:extLst>
          </p:cNvPr>
          <p:cNvSpPr>
            <a:spLocks noGrp="1"/>
          </p:cNvSpPr>
          <p:nvPr>
            <p:ph type="body" sz="quarter" idx="36" hasCustomPrompt="1"/>
          </p:nvPr>
        </p:nvSpPr>
        <p:spPr>
          <a:xfrm>
            <a:off x="6609729" y="1175362"/>
            <a:ext cx="2035175" cy="981668"/>
          </a:xfrm>
        </p:spPr>
        <p:txBody>
          <a:bodyPr wrap="square">
            <a:noAutofit/>
          </a:bodyPr>
          <a:lstStyle>
            <a:lvl1pPr marL="0" indent="0" algn="ctr">
              <a:spcBef>
                <a:spcPts val="0"/>
              </a:spcBef>
              <a:buNone/>
              <a:defRPr sz="6800" b="1" i="0" baseline="0">
                <a:solidFill>
                  <a:schemeClr val="bg1"/>
                </a:solidFill>
                <a:latin typeface="KarbonUCLA BoldOpen" panose="02000000000000000000" pitchFamily="2" charset="77"/>
                <a:ea typeface="KarbonUCLA BoldOpen" panose="02000000000000000000" pitchFamily="2" charset="77"/>
                <a:cs typeface="KarbonUCLA BoldOpen" panose="02000000000000000000" pitchFamily="2" charset="77"/>
              </a:defRPr>
            </a:lvl1pPr>
          </a:lstStyle>
          <a:p>
            <a:pPr lvl="0"/>
            <a:r>
              <a:rPr lang="en-US" dirty="0"/>
              <a:t>03</a:t>
            </a:r>
          </a:p>
          <a:p>
            <a:pPr lvl="0"/>
            <a:endParaRPr lang="en-US" dirty="0"/>
          </a:p>
        </p:txBody>
      </p:sp>
      <p:sp>
        <p:nvSpPr>
          <p:cNvPr id="29" name="Text Placeholder 3">
            <a:extLst>
              <a:ext uri="{FF2B5EF4-FFF2-40B4-BE49-F238E27FC236}">
                <a16:creationId xmlns:a16="http://schemas.microsoft.com/office/drawing/2014/main" id="{F87BF526-EF66-9844-9EB7-65DF1BF3E227}"/>
              </a:ext>
            </a:extLst>
          </p:cNvPr>
          <p:cNvSpPr>
            <a:spLocks noGrp="1"/>
          </p:cNvSpPr>
          <p:nvPr>
            <p:ph type="body" sz="quarter" idx="37" hasCustomPrompt="1"/>
          </p:nvPr>
        </p:nvSpPr>
        <p:spPr>
          <a:xfrm>
            <a:off x="6609729" y="2513686"/>
            <a:ext cx="2035175" cy="360424"/>
          </a:xfrm>
        </p:spPr>
        <p:txBody>
          <a:bodyPr wrap="square">
            <a:noAutofit/>
          </a:bodyPr>
          <a:lstStyle>
            <a:lvl1pPr marL="0" indent="0" algn="ctr">
              <a:spcBef>
                <a:spcPts val="0"/>
              </a:spcBef>
              <a:buNone/>
              <a:defRPr sz="2000" b="1" i="0" baseline="0">
                <a:solidFill>
                  <a:schemeClr val="bg1"/>
                </a:solidFill>
                <a:latin typeface="+mj-lt"/>
                <a:ea typeface="Karbon Bold" pitchFamily="2" charset="77"/>
                <a:cs typeface="Karbon Bold" pitchFamily="2" charset="77"/>
              </a:defRPr>
            </a:lvl1pPr>
          </a:lstStyle>
          <a:p>
            <a:pPr lvl="0"/>
            <a:r>
              <a:rPr lang="en-US" dirty="0"/>
              <a:t>LOREM IPSUM</a:t>
            </a:r>
          </a:p>
        </p:txBody>
      </p:sp>
      <p:sp>
        <p:nvSpPr>
          <p:cNvPr id="30" name="Text Placeholder 3">
            <a:extLst>
              <a:ext uri="{FF2B5EF4-FFF2-40B4-BE49-F238E27FC236}">
                <a16:creationId xmlns:a16="http://schemas.microsoft.com/office/drawing/2014/main" id="{98E78161-03D0-5341-BADA-BE50A2C1E95C}"/>
              </a:ext>
            </a:extLst>
          </p:cNvPr>
          <p:cNvSpPr>
            <a:spLocks noGrp="1"/>
          </p:cNvSpPr>
          <p:nvPr>
            <p:ph type="body" sz="quarter" idx="38" hasCustomPrompt="1"/>
          </p:nvPr>
        </p:nvSpPr>
        <p:spPr>
          <a:xfrm>
            <a:off x="6609729" y="2810373"/>
            <a:ext cx="2035175" cy="462938"/>
          </a:xfrm>
        </p:spPr>
        <p:txBody>
          <a:bodyPr wrap="square">
            <a:noAutofit/>
          </a:bodyPr>
          <a:lstStyle>
            <a:lvl1pPr marL="0" indent="0" algn="ctr">
              <a:spcBef>
                <a:spcPts val="0"/>
              </a:spcBef>
              <a:buNone/>
              <a:defRPr sz="1800" b="0" i="0" baseline="0">
                <a:solidFill>
                  <a:schemeClr val="bg1"/>
                </a:solidFill>
                <a:latin typeface="+mj-lt"/>
                <a:ea typeface="Karbon Regular" pitchFamily="2" charset="77"/>
                <a:cs typeface="Karbon Regular" pitchFamily="2" charset="77"/>
              </a:defRPr>
            </a:lvl1pPr>
          </a:lstStyle>
          <a:p>
            <a:pPr lvl="0"/>
            <a:r>
              <a:rPr lang="en-US" dirty="0" err="1"/>
              <a:t>Consectetuer</a:t>
            </a:r>
            <a:r>
              <a:rPr lang="en-US" dirty="0"/>
              <a:t> </a:t>
            </a:r>
          </a:p>
          <a:p>
            <a:pPr lvl="0"/>
            <a:endParaRPr lang="en-US" dirty="0"/>
          </a:p>
        </p:txBody>
      </p:sp>
      <p:grpSp>
        <p:nvGrpSpPr>
          <p:cNvPr id="31" name="Group 30">
            <a:extLst>
              <a:ext uri="{FF2B5EF4-FFF2-40B4-BE49-F238E27FC236}">
                <a16:creationId xmlns:a16="http://schemas.microsoft.com/office/drawing/2014/main" id="{C1E85A3B-5B83-5E45-98E3-BB0D6DE6B6BE}"/>
              </a:ext>
            </a:extLst>
          </p:cNvPr>
          <p:cNvGrpSpPr/>
          <p:nvPr userDrawn="1"/>
        </p:nvGrpSpPr>
        <p:grpSpPr>
          <a:xfrm>
            <a:off x="7452218" y="3412894"/>
            <a:ext cx="350195" cy="80319"/>
            <a:chOff x="1834978" y="3429000"/>
            <a:chExt cx="350195" cy="80319"/>
          </a:xfrm>
        </p:grpSpPr>
        <p:sp>
          <p:nvSpPr>
            <p:cNvPr id="32" name="Octagon 31">
              <a:extLst>
                <a:ext uri="{FF2B5EF4-FFF2-40B4-BE49-F238E27FC236}">
                  <a16:creationId xmlns:a16="http://schemas.microsoft.com/office/drawing/2014/main" id="{8F953EDB-0D66-D048-911B-A5D62ACE01AB}"/>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ctagon 33">
              <a:extLst>
                <a:ext uri="{FF2B5EF4-FFF2-40B4-BE49-F238E27FC236}">
                  <a16:creationId xmlns:a16="http://schemas.microsoft.com/office/drawing/2014/main" id="{02A7D377-3DDB-D044-9432-78D32C5F1558}"/>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ctagon 35">
              <a:extLst>
                <a:ext uri="{FF2B5EF4-FFF2-40B4-BE49-F238E27FC236}">
                  <a16:creationId xmlns:a16="http://schemas.microsoft.com/office/drawing/2014/main" id="{6DC31692-31A9-3C47-AA9F-7EEB49692534}"/>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 Placeholder 3">
            <a:extLst>
              <a:ext uri="{FF2B5EF4-FFF2-40B4-BE49-F238E27FC236}">
                <a16:creationId xmlns:a16="http://schemas.microsoft.com/office/drawing/2014/main" id="{02E6A886-E6EA-EF4B-BF22-6C14B775624F}"/>
              </a:ext>
            </a:extLst>
          </p:cNvPr>
          <p:cNvSpPr>
            <a:spLocks noGrp="1"/>
          </p:cNvSpPr>
          <p:nvPr>
            <p:ph type="body" sz="quarter" idx="39" hasCustomPrompt="1"/>
          </p:nvPr>
        </p:nvSpPr>
        <p:spPr>
          <a:xfrm>
            <a:off x="9624777" y="1175362"/>
            <a:ext cx="2035175" cy="981668"/>
          </a:xfrm>
        </p:spPr>
        <p:txBody>
          <a:bodyPr wrap="square">
            <a:noAutofit/>
          </a:bodyPr>
          <a:lstStyle>
            <a:lvl1pPr marL="0" indent="0" algn="ctr">
              <a:spcBef>
                <a:spcPts val="0"/>
              </a:spcBef>
              <a:buNone/>
              <a:defRPr sz="6800" b="1" i="0" baseline="0">
                <a:solidFill>
                  <a:schemeClr val="bg1"/>
                </a:solidFill>
                <a:latin typeface="KarbonUCLA BoldOpen" panose="02000000000000000000" pitchFamily="2" charset="77"/>
                <a:ea typeface="KarbonUCLA BoldOpen" panose="02000000000000000000" pitchFamily="2" charset="77"/>
                <a:cs typeface="KarbonUCLA BoldOpen" panose="02000000000000000000" pitchFamily="2" charset="77"/>
              </a:defRPr>
            </a:lvl1pPr>
          </a:lstStyle>
          <a:p>
            <a:pPr lvl="0"/>
            <a:r>
              <a:rPr lang="en-US" dirty="0"/>
              <a:t>04</a:t>
            </a:r>
          </a:p>
          <a:p>
            <a:pPr lvl="0"/>
            <a:endParaRPr lang="en-US" dirty="0"/>
          </a:p>
        </p:txBody>
      </p:sp>
      <p:sp>
        <p:nvSpPr>
          <p:cNvPr id="39" name="Text Placeholder 3">
            <a:extLst>
              <a:ext uri="{FF2B5EF4-FFF2-40B4-BE49-F238E27FC236}">
                <a16:creationId xmlns:a16="http://schemas.microsoft.com/office/drawing/2014/main" id="{9029E632-257F-0D47-8EF4-0E83CBF657A8}"/>
              </a:ext>
            </a:extLst>
          </p:cNvPr>
          <p:cNvSpPr>
            <a:spLocks noGrp="1"/>
          </p:cNvSpPr>
          <p:nvPr>
            <p:ph type="body" sz="quarter" idx="40" hasCustomPrompt="1"/>
          </p:nvPr>
        </p:nvSpPr>
        <p:spPr>
          <a:xfrm>
            <a:off x="9624777" y="2513686"/>
            <a:ext cx="2035175" cy="360424"/>
          </a:xfrm>
        </p:spPr>
        <p:txBody>
          <a:bodyPr wrap="square">
            <a:noAutofit/>
          </a:bodyPr>
          <a:lstStyle>
            <a:lvl1pPr marL="0" indent="0" algn="ctr">
              <a:spcBef>
                <a:spcPts val="0"/>
              </a:spcBef>
              <a:buNone/>
              <a:defRPr sz="2000" b="1" i="0" baseline="0">
                <a:solidFill>
                  <a:schemeClr val="bg1"/>
                </a:solidFill>
                <a:latin typeface="+mj-lt"/>
                <a:ea typeface="Karbon Bold" pitchFamily="2" charset="77"/>
                <a:cs typeface="Karbon Bold" pitchFamily="2" charset="77"/>
              </a:defRPr>
            </a:lvl1pPr>
          </a:lstStyle>
          <a:p>
            <a:pPr lvl="0"/>
            <a:r>
              <a:rPr lang="en-US" dirty="0"/>
              <a:t>LOREM IPSUM</a:t>
            </a:r>
          </a:p>
        </p:txBody>
      </p:sp>
      <p:sp>
        <p:nvSpPr>
          <p:cNvPr id="40" name="Text Placeholder 3">
            <a:extLst>
              <a:ext uri="{FF2B5EF4-FFF2-40B4-BE49-F238E27FC236}">
                <a16:creationId xmlns:a16="http://schemas.microsoft.com/office/drawing/2014/main" id="{44C711B0-6863-144A-836D-1D8B3A7BD8A9}"/>
              </a:ext>
            </a:extLst>
          </p:cNvPr>
          <p:cNvSpPr>
            <a:spLocks noGrp="1"/>
          </p:cNvSpPr>
          <p:nvPr>
            <p:ph type="body" sz="quarter" idx="41" hasCustomPrompt="1"/>
          </p:nvPr>
        </p:nvSpPr>
        <p:spPr>
          <a:xfrm>
            <a:off x="9624777" y="2810373"/>
            <a:ext cx="2035175" cy="462938"/>
          </a:xfrm>
        </p:spPr>
        <p:txBody>
          <a:bodyPr wrap="square">
            <a:noAutofit/>
          </a:bodyPr>
          <a:lstStyle>
            <a:lvl1pPr marL="0" indent="0" algn="ctr">
              <a:spcBef>
                <a:spcPts val="0"/>
              </a:spcBef>
              <a:buNone/>
              <a:defRPr sz="1800" b="0" i="0" baseline="0">
                <a:solidFill>
                  <a:schemeClr val="bg1"/>
                </a:solidFill>
                <a:latin typeface="+mj-lt"/>
                <a:ea typeface="Karbon Regular" pitchFamily="2" charset="77"/>
                <a:cs typeface="Karbon Regular" pitchFamily="2" charset="77"/>
              </a:defRPr>
            </a:lvl1pPr>
          </a:lstStyle>
          <a:p>
            <a:pPr lvl="0"/>
            <a:r>
              <a:rPr lang="en-US" dirty="0" err="1"/>
              <a:t>Consectetuer</a:t>
            </a:r>
            <a:r>
              <a:rPr lang="en-US" dirty="0"/>
              <a:t> </a:t>
            </a:r>
          </a:p>
          <a:p>
            <a:pPr lvl="0"/>
            <a:endParaRPr lang="en-US" dirty="0"/>
          </a:p>
        </p:txBody>
      </p:sp>
      <p:grpSp>
        <p:nvGrpSpPr>
          <p:cNvPr id="41" name="Group 40">
            <a:extLst>
              <a:ext uri="{FF2B5EF4-FFF2-40B4-BE49-F238E27FC236}">
                <a16:creationId xmlns:a16="http://schemas.microsoft.com/office/drawing/2014/main" id="{F48AD6D9-4125-974E-9E0A-A3D3143B307A}"/>
              </a:ext>
            </a:extLst>
          </p:cNvPr>
          <p:cNvGrpSpPr/>
          <p:nvPr userDrawn="1"/>
        </p:nvGrpSpPr>
        <p:grpSpPr>
          <a:xfrm>
            <a:off x="10467266" y="3412894"/>
            <a:ext cx="350195" cy="80319"/>
            <a:chOff x="1834978" y="3429000"/>
            <a:chExt cx="350195" cy="80319"/>
          </a:xfrm>
        </p:grpSpPr>
        <p:sp>
          <p:nvSpPr>
            <p:cNvPr id="42" name="Octagon 41">
              <a:extLst>
                <a:ext uri="{FF2B5EF4-FFF2-40B4-BE49-F238E27FC236}">
                  <a16:creationId xmlns:a16="http://schemas.microsoft.com/office/drawing/2014/main" id="{DD14438A-A37C-0C43-A9E2-B7135A8EDA13}"/>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ctagon 42">
              <a:extLst>
                <a:ext uri="{FF2B5EF4-FFF2-40B4-BE49-F238E27FC236}">
                  <a16:creationId xmlns:a16="http://schemas.microsoft.com/office/drawing/2014/main" id="{524FDDCA-DC76-EA41-BFFF-FC300689B34C}"/>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ctagon 43">
              <a:extLst>
                <a:ext uri="{FF2B5EF4-FFF2-40B4-BE49-F238E27FC236}">
                  <a16:creationId xmlns:a16="http://schemas.microsoft.com/office/drawing/2014/main" id="{681F5383-EBAA-8D4D-AA89-DFBB675BCA02}"/>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86CE7598-3F81-4E45-AD8F-8CD1CEDB2F34}"/>
              </a:ext>
            </a:extLst>
          </p:cNvPr>
          <p:cNvSpPr>
            <a:spLocks noGrp="1"/>
          </p:cNvSpPr>
          <p:nvPr>
            <p:ph type="body" sz="quarter" idx="42" hasCustomPrompt="1"/>
          </p:nvPr>
        </p:nvSpPr>
        <p:spPr>
          <a:xfrm>
            <a:off x="3470876" y="3664834"/>
            <a:ext cx="2109787" cy="1751991"/>
          </a:xfrm>
        </p:spPr>
        <p:txBody>
          <a:bodyPr/>
          <a:lstStyle>
            <a:lvl1pPr algn="ctr">
              <a:lnSpc>
                <a:spcPct val="100000"/>
              </a:lnSpc>
              <a:defRPr sz="16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47" name="Text Placeholder 9">
            <a:extLst>
              <a:ext uri="{FF2B5EF4-FFF2-40B4-BE49-F238E27FC236}">
                <a16:creationId xmlns:a16="http://schemas.microsoft.com/office/drawing/2014/main" id="{65487F5C-E006-C74A-8965-EB18C3A4484E}"/>
              </a:ext>
            </a:extLst>
          </p:cNvPr>
          <p:cNvSpPr>
            <a:spLocks noGrp="1"/>
          </p:cNvSpPr>
          <p:nvPr>
            <p:ph type="body" sz="quarter" idx="43" hasCustomPrompt="1"/>
          </p:nvPr>
        </p:nvSpPr>
        <p:spPr>
          <a:xfrm>
            <a:off x="6595076" y="3664834"/>
            <a:ext cx="2109787" cy="1751991"/>
          </a:xfrm>
        </p:spPr>
        <p:txBody>
          <a:bodyPr/>
          <a:lstStyle>
            <a:lvl1pPr algn="ctr">
              <a:lnSpc>
                <a:spcPct val="100000"/>
              </a:lnSpc>
              <a:defRPr sz="16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
        <p:nvSpPr>
          <p:cNvPr id="49" name="Text Placeholder 9">
            <a:extLst>
              <a:ext uri="{FF2B5EF4-FFF2-40B4-BE49-F238E27FC236}">
                <a16:creationId xmlns:a16="http://schemas.microsoft.com/office/drawing/2014/main" id="{64A9BCE7-A2FE-D04D-B310-8459726E837C}"/>
              </a:ext>
            </a:extLst>
          </p:cNvPr>
          <p:cNvSpPr>
            <a:spLocks noGrp="1"/>
          </p:cNvSpPr>
          <p:nvPr>
            <p:ph type="body" sz="quarter" idx="44" hasCustomPrompt="1"/>
          </p:nvPr>
        </p:nvSpPr>
        <p:spPr>
          <a:xfrm>
            <a:off x="9612596" y="3664834"/>
            <a:ext cx="2109787" cy="1751991"/>
          </a:xfrm>
        </p:spPr>
        <p:txBody>
          <a:bodyPr/>
          <a:lstStyle>
            <a:lvl1pPr algn="ctr">
              <a:lnSpc>
                <a:spcPct val="100000"/>
              </a:lnSpc>
              <a:defRPr sz="16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endParaRPr lang="en-US" dirty="0"/>
          </a:p>
        </p:txBody>
      </p:sp>
    </p:spTree>
    <p:extLst>
      <p:ext uri="{BB962C8B-B14F-4D97-AF65-F5344CB8AC3E}">
        <p14:creationId xmlns:p14="http://schemas.microsoft.com/office/powerpoint/2010/main" val="255580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3806524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 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E6E316-30C4-E441-BAF4-6CAB9466787B}"/>
              </a:ext>
            </a:extLst>
          </p:cNvPr>
          <p:cNvSpPr/>
          <p:nvPr userDrawn="1"/>
        </p:nvSpPr>
        <p:spPr>
          <a:xfrm>
            <a:off x="942109" y="2930768"/>
            <a:ext cx="4862946" cy="2743200"/>
          </a:xfrm>
          <a:prstGeom prst="rect">
            <a:avLst/>
          </a:prstGeom>
          <a:solidFill>
            <a:srgbClr val="FFF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887258-FD57-BC4F-B70D-ADFEDE5D2D96}"/>
              </a:ext>
            </a:extLst>
          </p:cNvPr>
          <p:cNvSpPr/>
          <p:nvPr userDrawn="1"/>
        </p:nvSpPr>
        <p:spPr>
          <a:xfrm>
            <a:off x="2410691" y="2745049"/>
            <a:ext cx="1967345" cy="415636"/>
          </a:xfrm>
          <a:prstGeom prst="rect">
            <a:avLst/>
          </a:prstGeom>
          <a:solidFill>
            <a:srgbClr val="FFB8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48379" y="1254912"/>
            <a:ext cx="9668334" cy="877886"/>
          </a:xfrm>
        </p:spPr>
        <p:txBody>
          <a:bodyPr anchor="t" anchorCtr="0"/>
          <a:lstStyle>
            <a:lvl1pPr algn="ctr">
              <a:defRPr/>
            </a:lvl1pPr>
          </a:lstStyle>
          <a:p>
            <a:r>
              <a:rPr lang="en-US" dirty="0"/>
              <a:t>LOREM IPSUM DOLAR SIT AMET</a:t>
            </a:r>
          </a:p>
        </p:txBody>
      </p:sp>
      <p:sp>
        <p:nvSpPr>
          <p:cNvPr id="25" name="Text Placeholder 12"/>
          <p:cNvSpPr>
            <a:spLocks noGrp="1"/>
          </p:cNvSpPr>
          <p:nvPr>
            <p:ph type="body" sz="quarter" idx="13" hasCustomPrompt="1"/>
          </p:nvPr>
        </p:nvSpPr>
        <p:spPr>
          <a:xfrm>
            <a:off x="1667435" y="4346108"/>
            <a:ext cx="3406589" cy="1158590"/>
          </a:xfrm>
        </p:spPr>
        <p:txBody>
          <a:bodyPr>
            <a:noAutofit/>
          </a:bodyPr>
          <a:lstStyle>
            <a:lvl1pPr marL="0" indent="0" algn="ctr">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6" name="Text Placeholder 14"/>
          <p:cNvSpPr>
            <a:spLocks noGrp="1"/>
          </p:cNvSpPr>
          <p:nvPr>
            <p:ph type="body" sz="quarter" idx="14" hasCustomPrompt="1"/>
          </p:nvPr>
        </p:nvSpPr>
        <p:spPr>
          <a:xfrm>
            <a:off x="2410691" y="2783110"/>
            <a:ext cx="1967345" cy="298857"/>
          </a:xfrm>
        </p:spPr>
        <p:txBody>
          <a:bodyPr>
            <a:noAutofit/>
          </a:bodyPr>
          <a:lstStyle>
            <a:lvl1pPr marL="0" indent="0" algn="ctr">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a:t>
            </a:r>
          </a:p>
        </p:txBody>
      </p:sp>
      <p:sp>
        <p:nvSpPr>
          <p:cNvPr id="42" name="Text Placeholder 22"/>
          <p:cNvSpPr>
            <a:spLocks noGrp="1"/>
          </p:cNvSpPr>
          <p:nvPr>
            <p:ph type="body" sz="quarter" idx="30" hasCustomPrompt="1"/>
          </p:nvPr>
        </p:nvSpPr>
        <p:spPr>
          <a:xfrm>
            <a:off x="1248379" y="769035"/>
            <a:ext cx="9668334" cy="455612"/>
          </a:xfrm>
        </p:spPr>
        <p:txBody>
          <a:bodyPr anchor="b" anchorCtr="0">
            <a:normAutofit/>
          </a:bodyPr>
          <a:lstStyle>
            <a:lvl1pPr marL="0" indent="0" algn="ctr">
              <a:buNone/>
              <a:defRPr sz="2100">
                <a:solidFill>
                  <a:srgbClr val="003B5C"/>
                </a:solidFill>
                <a:latin typeface="Helvetica" pitchFamily="2" charset="0"/>
                <a:ea typeface="Helvetica" pitchFamily="2" charset="0"/>
                <a:cs typeface="Helvetica"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Lorem Ipsum Dolor sit </a:t>
            </a:r>
            <a:r>
              <a:rPr lang="en-US" dirty="0" err="1"/>
              <a:t>Amet</a:t>
            </a:r>
            <a:endParaRPr lang="en-US" dirty="0"/>
          </a:p>
        </p:txBody>
      </p:sp>
      <p:sp>
        <p:nvSpPr>
          <p:cNvPr id="67" name="Rectangle 66">
            <a:extLst>
              <a:ext uri="{FF2B5EF4-FFF2-40B4-BE49-F238E27FC236}">
                <a16:creationId xmlns:a16="http://schemas.microsoft.com/office/drawing/2014/main" id="{4D880E34-0DAE-8445-9797-675210F9A461}"/>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4">
            <a:extLst>
              <a:ext uri="{FF2B5EF4-FFF2-40B4-BE49-F238E27FC236}">
                <a16:creationId xmlns:a16="http://schemas.microsoft.com/office/drawing/2014/main" id="{760B845F-E21D-FA43-B82E-2A8C29A4F8D8}"/>
              </a:ext>
            </a:extLst>
          </p:cNvPr>
          <p:cNvSpPr>
            <a:spLocks noGrp="1"/>
          </p:cNvSpPr>
          <p:nvPr>
            <p:ph type="body" sz="quarter" idx="31" hasCustomPrompt="1"/>
          </p:nvPr>
        </p:nvSpPr>
        <p:spPr>
          <a:xfrm>
            <a:off x="1977590" y="3396939"/>
            <a:ext cx="2812347" cy="949169"/>
          </a:xfrm>
        </p:spPr>
        <p:txBody>
          <a:bodyPr anchor="t" anchorCtr="0">
            <a:noAutofit/>
          </a:bodyPr>
          <a:lstStyle>
            <a:lvl1pPr marL="0" indent="0" algn="ctr">
              <a:spcBef>
                <a:spcPts val="0"/>
              </a:spcBef>
              <a:buNone/>
              <a:defRPr sz="6000" b="1" i="0">
                <a:solidFill>
                  <a:srgbClr val="FEB71E"/>
                </a:solidFill>
                <a:latin typeface="+mj-lt"/>
                <a:ea typeface="Karbon Bold" pitchFamily="2" charset="77"/>
                <a:cs typeface="Karbon 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45%</a:t>
            </a:r>
          </a:p>
        </p:txBody>
      </p:sp>
      <p:sp>
        <p:nvSpPr>
          <p:cNvPr id="31" name="Rectangle 30">
            <a:extLst>
              <a:ext uri="{FF2B5EF4-FFF2-40B4-BE49-F238E27FC236}">
                <a16:creationId xmlns:a16="http://schemas.microsoft.com/office/drawing/2014/main" id="{01D4DB00-502D-D54C-847E-C321703DFADD}"/>
              </a:ext>
            </a:extLst>
          </p:cNvPr>
          <p:cNvSpPr/>
          <p:nvPr userDrawn="1"/>
        </p:nvSpPr>
        <p:spPr>
          <a:xfrm>
            <a:off x="6412467" y="2930768"/>
            <a:ext cx="4862946" cy="2743200"/>
          </a:xfrm>
          <a:prstGeom prst="rect">
            <a:avLst/>
          </a:prstGeom>
          <a:solidFill>
            <a:srgbClr val="FFF7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320E6DB-291B-3F4E-AD30-32986B4424DE}"/>
              </a:ext>
            </a:extLst>
          </p:cNvPr>
          <p:cNvSpPr/>
          <p:nvPr userDrawn="1"/>
        </p:nvSpPr>
        <p:spPr>
          <a:xfrm>
            <a:off x="7881049" y="2745049"/>
            <a:ext cx="1967345" cy="415636"/>
          </a:xfrm>
          <a:prstGeom prst="rect">
            <a:avLst/>
          </a:prstGeom>
          <a:solidFill>
            <a:srgbClr val="FFB8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12">
            <a:extLst>
              <a:ext uri="{FF2B5EF4-FFF2-40B4-BE49-F238E27FC236}">
                <a16:creationId xmlns:a16="http://schemas.microsoft.com/office/drawing/2014/main" id="{B3F16B3F-7A79-CB42-AABF-C94DACD62814}"/>
              </a:ext>
            </a:extLst>
          </p:cNvPr>
          <p:cNvSpPr>
            <a:spLocks noGrp="1"/>
          </p:cNvSpPr>
          <p:nvPr>
            <p:ph type="body" sz="quarter" idx="32" hasCustomPrompt="1"/>
          </p:nvPr>
        </p:nvSpPr>
        <p:spPr>
          <a:xfrm>
            <a:off x="7137793" y="4346108"/>
            <a:ext cx="3406589" cy="1158590"/>
          </a:xfrm>
        </p:spPr>
        <p:txBody>
          <a:bodyPr>
            <a:noAutofit/>
          </a:bodyPr>
          <a:lstStyle>
            <a:lvl1pPr marL="0" indent="0" algn="ctr">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34" name="Text Placeholder 14">
            <a:extLst>
              <a:ext uri="{FF2B5EF4-FFF2-40B4-BE49-F238E27FC236}">
                <a16:creationId xmlns:a16="http://schemas.microsoft.com/office/drawing/2014/main" id="{7D40B4F2-A31D-E243-AA7A-1056780E9E33}"/>
              </a:ext>
            </a:extLst>
          </p:cNvPr>
          <p:cNvSpPr>
            <a:spLocks noGrp="1"/>
          </p:cNvSpPr>
          <p:nvPr>
            <p:ph type="body" sz="quarter" idx="33" hasCustomPrompt="1"/>
          </p:nvPr>
        </p:nvSpPr>
        <p:spPr>
          <a:xfrm>
            <a:off x="7881049" y="2783110"/>
            <a:ext cx="1967345" cy="298857"/>
          </a:xfrm>
        </p:spPr>
        <p:txBody>
          <a:bodyPr>
            <a:noAutofit/>
          </a:bodyPr>
          <a:lstStyle>
            <a:lvl1pPr marL="0" indent="0" algn="ctr">
              <a:spcBef>
                <a:spcPts val="0"/>
              </a:spcBef>
              <a:buNone/>
              <a:defRPr sz="1800" b="1" i="0">
                <a:solidFill>
                  <a:schemeClr val="bg1"/>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IPSUM</a:t>
            </a:r>
          </a:p>
        </p:txBody>
      </p:sp>
      <p:sp>
        <p:nvSpPr>
          <p:cNvPr id="36" name="Text Placeholder 14">
            <a:extLst>
              <a:ext uri="{FF2B5EF4-FFF2-40B4-BE49-F238E27FC236}">
                <a16:creationId xmlns:a16="http://schemas.microsoft.com/office/drawing/2014/main" id="{C627C732-04DC-B041-BB4C-24C585F2E3FE}"/>
              </a:ext>
            </a:extLst>
          </p:cNvPr>
          <p:cNvSpPr>
            <a:spLocks noGrp="1"/>
          </p:cNvSpPr>
          <p:nvPr>
            <p:ph type="body" sz="quarter" idx="34" hasCustomPrompt="1"/>
          </p:nvPr>
        </p:nvSpPr>
        <p:spPr>
          <a:xfrm>
            <a:off x="7447948" y="3396939"/>
            <a:ext cx="2812347" cy="949169"/>
          </a:xfrm>
        </p:spPr>
        <p:txBody>
          <a:bodyPr anchor="t" anchorCtr="0">
            <a:noAutofit/>
          </a:bodyPr>
          <a:lstStyle>
            <a:lvl1pPr marL="0" indent="0" algn="ctr">
              <a:spcBef>
                <a:spcPts val="0"/>
              </a:spcBef>
              <a:buNone/>
              <a:defRPr sz="6000" b="1" i="0">
                <a:solidFill>
                  <a:srgbClr val="FEB71E"/>
                </a:solidFill>
                <a:latin typeface="+mj-lt"/>
                <a:ea typeface="Karbon Bold" pitchFamily="2" charset="77"/>
                <a:cs typeface="Karbon 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55%</a:t>
            </a:r>
          </a:p>
        </p:txBody>
      </p:sp>
    </p:spTree>
    <p:extLst>
      <p:ext uri="{BB962C8B-B14F-4D97-AF65-F5344CB8AC3E}">
        <p14:creationId xmlns:p14="http://schemas.microsoft.com/office/powerpoint/2010/main" val="3518609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8379" y="1254912"/>
            <a:ext cx="9668334" cy="877886"/>
          </a:xfrm>
        </p:spPr>
        <p:txBody>
          <a:bodyPr anchor="t" anchorCtr="0"/>
          <a:lstStyle>
            <a:lvl1pPr algn="ctr">
              <a:defRPr/>
            </a:lvl1pPr>
          </a:lstStyle>
          <a:p>
            <a:r>
              <a:rPr lang="en-US" dirty="0"/>
              <a:t>LOREM IPSUM DOLAR SIT AMET</a:t>
            </a:r>
          </a:p>
        </p:txBody>
      </p:sp>
      <p:sp>
        <p:nvSpPr>
          <p:cNvPr id="42" name="Text Placeholder 22"/>
          <p:cNvSpPr>
            <a:spLocks noGrp="1"/>
          </p:cNvSpPr>
          <p:nvPr>
            <p:ph type="body" sz="quarter" idx="30" hasCustomPrompt="1"/>
          </p:nvPr>
        </p:nvSpPr>
        <p:spPr>
          <a:xfrm>
            <a:off x="1248379" y="769035"/>
            <a:ext cx="9668334" cy="455612"/>
          </a:xfrm>
        </p:spPr>
        <p:txBody>
          <a:bodyPr anchor="b" anchorCtr="0">
            <a:normAutofit/>
          </a:bodyPr>
          <a:lstStyle>
            <a:lvl1pPr marL="0" indent="0" algn="ctr">
              <a:buNone/>
              <a:defRPr sz="2100">
                <a:solidFill>
                  <a:srgbClr val="003B5C"/>
                </a:solidFill>
                <a:latin typeface="Helvetica" pitchFamily="2" charset="0"/>
                <a:ea typeface="Helvetica" pitchFamily="2" charset="0"/>
                <a:cs typeface="Helvetica"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Lorem Ipsum Dolor sit </a:t>
            </a:r>
            <a:r>
              <a:rPr lang="en-US" dirty="0" err="1"/>
              <a:t>Amet</a:t>
            </a:r>
            <a:endParaRPr lang="en-US" dirty="0"/>
          </a:p>
        </p:txBody>
      </p:sp>
      <p:sp>
        <p:nvSpPr>
          <p:cNvPr id="67" name="Rectangle 66">
            <a:extLst>
              <a:ext uri="{FF2B5EF4-FFF2-40B4-BE49-F238E27FC236}">
                <a16:creationId xmlns:a16="http://schemas.microsoft.com/office/drawing/2014/main" id="{4D880E34-0DAE-8445-9797-675210F9A461}"/>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10;&#10;Description automatically generated">
            <a:extLst>
              <a:ext uri="{FF2B5EF4-FFF2-40B4-BE49-F238E27FC236}">
                <a16:creationId xmlns:a16="http://schemas.microsoft.com/office/drawing/2014/main" id="{0B6DC106-2CA9-394E-8A5E-C6B91A6D0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808" y="2258930"/>
            <a:ext cx="9546336" cy="3898087"/>
          </a:xfrm>
          <a:prstGeom prst="rect">
            <a:avLst/>
          </a:prstGeom>
        </p:spPr>
      </p:pic>
      <p:sp>
        <p:nvSpPr>
          <p:cNvPr id="17" name="Text Placeholder 12">
            <a:extLst>
              <a:ext uri="{FF2B5EF4-FFF2-40B4-BE49-F238E27FC236}">
                <a16:creationId xmlns:a16="http://schemas.microsoft.com/office/drawing/2014/main" id="{20BE0E24-7C52-3E44-A82E-CE6CC385EC91}"/>
              </a:ext>
            </a:extLst>
          </p:cNvPr>
          <p:cNvSpPr>
            <a:spLocks noGrp="1"/>
          </p:cNvSpPr>
          <p:nvPr>
            <p:ph type="body" sz="quarter" idx="13" hasCustomPrompt="1"/>
          </p:nvPr>
        </p:nvSpPr>
        <p:spPr>
          <a:xfrm>
            <a:off x="4565276" y="3995093"/>
            <a:ext cx="3072654" cy="1629214"/>
          </a:xfrm>
        </p:spPr>
        <p:txBody>
          <a:bodyPr>
            <a:noAutofit/>
          </a:bodyPr>
          <a:lstStyle>
            <a:lvl1pPr marL="0" indent="0" algn="ctr">
              <a:lnSpc>
                <a:spcPct val="100000"/>
              </a:lnSpc>
              <a:spcBef>
                <a:spcPts val="0"/>
              </a:spcBef>
              <a:buNone/>
              <a:defRPr sz="18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a:t>
            </a:r>
          </a:p>
        </p:txBody>
      </p:sp>
      <p:sp>
        <p:nvSpPr>
          <p:cNvPr id="18" name="Text Placeholder 14">
            <a:extLst>
              <a:ext uri="{FF2B5EF4-FFF2-40B4-BE49-F238E27FC236}">
                <a16:creationId xmlns:a16="http://schemas.microsoft.com/office/drawing/2014/main" id="{7122B659-8952-9F44-B630-89634EA84960}"/>
              </a:ext>
            </a:extLst>
          </p:cNvPr>
          <p:cNvSpPr>
            <a:spLocks noGrp="1"/>
          </p:cNvSpPr>
          <p:nvPr>
            <p:ph type="body" sz="quarter" idx="14" hasCustomPrompt="1"/>
          </p:nvPr>
        </p:nvSpPr>
        <p:spPr>
          <a:xfrm>
            <a:off x="4565276" y="3600659"/>
            <a:ext cx="3072654" cy="328174"/>
          </a:xfrm>
        </p:spPr>
        <p:txBody>
          <a:bodyPr>
            <a:noAutofit/>
          </a:bodyPr>
          <a:lstStyle>
            <a:lvl1pPr marL="0" indent="0" algn="ctr">
              <a:spcBef>
                <a:spcPts val="0"/>
              </a:spcBef>
              <a:buNone/>
              <a:defRPr sz="2000" b="1" i="0">
                <a:solidFill>
                  <a:srgbClr val="005587"/>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19" name="Text Placeholder 12">
            <a:extLst>
              <a:ext uri="{FF2B5EF4-FFF2-40B4-BE49-F238E27FC236}">
                <a16:creationId xmlns:a16="http://schemas.microsoft.com/office/drawing/2014/main" id="{B9CAD918-503E-6246-A47C-D5918E6DCE5E}"/>
              </a:ext>
            </a:extLst>
          </p:cNvPr>
          <p:cNvSpPr>
            <a:spLocks noGrp="1"/>
          </p:cNvSpPr>
          <p:nvPr>
            <p:ph type="body" sz="quarter" idx="31" hasCustomPrompt="1"/>
          </p:nvPr>
        </p:nvSpPr>
        <p:spPr>
          <a:xfrm>
            <a:off x="1603513" y="3995093"/>
            <a:ext cx="2570922" cy="1629214"/>
          </a:xfrm>
        </p:spPr>
        <p:txBody>
          <a:bodyPr>
            <a:noAutofit/>
          </a:bodyPr>
          <a:lstStyle>
            <a:lvl1pPr marL="0" indent="0" algn="ctr">
              <a:lnSpc>
                <a:spcPct val="100000"/>
              </a:lnSpc>
              <a:spcBef>
                <a:spcPts val="0"/>
              </a:spcBef>
              <a:buNone/>
              <a:defRPr sz="18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0" name="Text Placeholder 14">
            <a:extLst>
              <a:ext uri="{FF2B5EF4-FFF2-40B4-BE49-F238E27FC236}">
                <a16:creationId xmlns:a16="http://schemas.microsoft.com/office/drawing/2014/main" id="{E4A7520D-10F5-2940-A9C0-7084081B1387}"/>
              </a:ext>
            </a:extLst>
          </p:cNvPr>
          <p:cNvSpPr>
            <a:spLocks noGrp="1"/>
          </p:cNvSpPr>
          <p:nvPr>
            <p:ph type="body" sz="quarter" idx="32" hasCustomPrompt="1"/>
          </p:nvPr>
        </p:nvSpPr>
        <p:spPr>
          <a:xfrm>
            <a:off x="1603511" y="3600659"/>
            <a:ext cx="2570923" cy="328174"/>
          </a:xfrm>
        </p:spPr>
        <p:txBody>
          <a:bodyPr>
            <a:noAutofit/>
          </a:bodyPr>
          <a:lstStyle>
            <a:lvl1pPr marL="0" indent="0" algn="ctr">
              <a:spcBef>
                <a:spcPts val="0"/>
              </a:spcBef>
              <a:buNone/>
              <a:defRPr sz="2000" b="1" i="0">
                <a:solidFill>
                  <a:srgbClr val="005587"/>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21" name="Text Placeholder 12">
            <a:extLst>
              <a:ext uri="{FF2B5EF4-FFF2-40B4-BE49-F238E27FC236}">
                <a16:creationId xmlns:a16="http://schemas.microsoft.com/office/drawing/2014/main" id="{899F02CF-8F23-C040-B0D9-B1279EB2A954}"/>
              </a:ext>
            </a:extLst>
          </p:cNvPr>
          <p:cNvSpPr>
            <a:spLocks noGrp="1"/>
          </p:cNvSpPr>
          <p:nvPr>
            <p:ph type="body" sz="quarter" idx="33" hasCustomPrompt="1"/>
          </p:nvPr>
        </p:nvSpPr>
        <p:spPr>
          <a:xfrm>
            <a:off x="8017565" y="3995093"/>
            <a:ext cx="2570922" cy="1629214"/>
          </a:xfrm>
        </p:spPr>
        <p:txBody>
          <a:bodyPr>
            <a:noAutofit/>
          </a:bodyPr>
          <a:lstStyle>
            <a:lvl1pPr marL="0" indent="0" algn="ctr">
              <a:lnSpc>
                <a:spcPct val="100000"/>
              </a:lnSpc>
              <a:spcBef>
                <a:spcPts val="0"/>
              </a:spcBef>
              <a:buNone/>
              <a:defRPr sz="18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22" name="Text Placeholder 14">
            <a:extLst>
              <a:ext uri="{FF2B5EF4-FFF2-40B4-BE49-F238E27FC236}">
                <a16:creationId xmlns:a16="http://schemas.microsoft.com/office/drawing/2014/main" id="{20A7A2F5-819E-D04D-A526-BE83ABD02C48}"/>
              </a:ext>
            </a:extLst>
          </p:cNvPr>
          <p:cNvSpPr>
            <a:spLocks noGrp="1"/>
          </p:cNvSpPr>
          <p:nvPr>
            <p:ph type="body" sz="quarter" idx="34" hasCustomPrompt="1"/>
          </p:nvPr>
        </p:nvSpPr>
        <p:spPr>
          <a:xfrm>
            <a:off x="8017563" y="3600659"/>
            <a:ext cx="2570923" cy="328174"/>
          </a:xfrm>
        </p:spPr>
        <p:txBody>
          <a:bodyPr>
            <a:noAutofit/>
          </a:bodyPr>
          <a:lstStyle>
            <a:lvl1pPr marL="0" indent="0" algn="ctr">
              <a:spcBef>
                <a:spcPts val="0"/>
              </a:spcBef>
              <a:buNone/>
              <a:defRPr sz="2000" b="1" i="0">
                <a:solidFill>
                  <a:srgbClr val="005587"/>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Tree>
    <p:extLst>
      <p:ext uri="{BB962C8B-B14F-4D97-AF65-F5344CB8AC3E}">
        <p14:creationId xmlns:p14="http://schemas.microsoft.com/office/powerpoint/2010/main" val="3169625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 Op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8381" y="596441"/>
            <a:ext cx="9668333" cy="985880"/>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1248380" y="1582322"/>
            <a:ext cx="9668334" cy="46111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6546CBB4-3AFC-E940-A430-AF5FD22F58E4}"/>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7013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248380" y="1558227"/>
            <a:ext cx="3762532" cy="1905942"/>
          </a:xfrm>
        </p:spPr>
        <p:txBody>
          <a:bodyPr anchor="b"/>
          <a:lstStyle>
            <a:lvl1pPr>
              <a:defRPr sz="4000" b="1" i="0">
                <a:solidFill>
                  <a:srgbClr val="2774AE"/>
                </a:solidFill>
                <a:latin typeface="+mj-lt"/>
              </a:defRPr>
            </a:lvl1pPr>
          </a:lstStyle>
          <a:p>
            <a:r>
              <a:rPr lang="en-US" dirty="0"/>
              <a:t>LOREM IPSUM DOLOR SIT</a:t>
            </a:r>
          </a:p>
        </p:txBody>
      </p:sp>
      <p:sp>
        <p:nvSpPr>
          <p:cNvPr id="11" name="Text Placeholder 2"/>
          <p:cNvSpPr>
            <a:spLocks noGrp="1"/>
          </p:cNvSpPr>
          <p:nvPr>
            <p:ph type="body" idx="1" hasCustomPrompt="1"/>
          </p:nvPr>
        </p:nvSpPr>
        <p:spPr>
          <a:xfrm>
            <a:off x="1248379" y="3973633"/>
            <a:ext cx="4398659" cy="1121461"/>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grpSp>
        <p:nvGrpSpPr>
          <p:cNvPr id="12" name="Group 11">
            <a:extLst>
              <a:ext uri="{FF2B5EF4-FFF2-40B4-BE49-F238E27FC236}">
                <a16:creationId xmlns:a16="http://schemas.microsoft.com/office/drawing/2014/main" id="{7AC0444E-F26F-BB48-A8B8-9FEB0D7A3D4D}"/>
              </a:ext>
            </a:extLst>
          </p:cNvPr>
          <p:cNvGrpSpPr/>
          <p:nvPr userDrawn="1"/>
        </p:nvGrpSpPr>
        <p:grpSpPr>
          <a:xfrm>
            <a:off x="1372693" y="3616476"/>
            <a:ext cx="641458" cy="147122"/>
            <a:chOff x="1834978" y="3429000"/>
            <a:chExt cx="350195" cy="80319"/>
          </a:xfrm>
        </p:grpSpPr>
        <p:sp>
          <p:nvSpPr>
            <p:cNvPr id="13" name="Octagon 12">
              <a:extLst>
                <a:ext uri="{FF2B5EF4-FFF2-40B4-BE49-F238E27FC236}">
                  <a16:creationId xmlns:a16="http://schemas.microsoft.com/office/drawing/2014/main" id="{AC095981-5A6E-2E49-9308-A4F471F16A2F}"/>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09D1CBE9-74E9-F848-A0E2-165E0F29CF32}"/>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678F9865-CC7B-D246-A08C-0A556DFD885E}"/>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24BF43E-27ED-B443-84EF-0CDD244234AD}"/>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94F97DF5-11AF-4F42-8813-7EA38E8AE59C}"/>
              </a:ext>
            </a:extLst>
          </p:cNvPr>
          <p:cNvGrpSpPr/>
          <p:nvPr userDrawn="1"/>
        </p:nvGrpSpPr>
        <p:grpSpPr>
          <a:xfrm rot="5400000">
            <a:off x="5302823" y="2939651"/>
            <a:ext cx="3759849" cy="936516"/>
            <a:chOff x="1849348" y="3429000"/>
            <a:chExt cx="322459" cy="80319"/>
          </a:xfrm>
        </p:grpSpPr>
        <p:sp>
          <p:nvSpPr>
            <p:cNvPr id="28" name="Octagon 27">
              <a:extLst>
                <a:ext uri="{FF2B5EF4-FFF2-40B4-BE49-F238E27FC236}">
                  <a16:creationId xmlns:a16="http://schemas.microsoft.com/office/drawing/2014/main" id="{B50AEAAE-9065-F849-AEC0-8375BA1055D2}"/>
                </a:ext>
              </a:extLst>
            </p:cNvPr>
            <p:cNvSpPr/>
            <p:nvPr userDrawn="1"/>
          </p:nvSpPr>
          <p:spPr>
            <a:xfrm rot="1419249">
              <a:off x="184934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ctagon 28">
              <a:extLst>
                <a:ext uri="{FF2B5EF4-FFF2-40B4-BE49-F238E27FC236}">
                  <a16:creationId xmlns:a16="http://schemas.microsoft.com/office/drawing/2014/main" id="{E341571E-D3FC-784F-8293-21C6168F1A38}"/>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ctagon 29">
              <a:extLst>
                <a:ext uri="{FF2B5EF4-FFF2-40B4-BE49-F238E27FC236}">
                  <a16:creationId xmlns:a16="http://schemas.microsoft.com/office/drawing/2014/main" id="{02C56EE1-C744-AC4E-BFD8-105ED3E88438}"/>
                </a:ext>
              </a:extLst>
            </p:cNvPr>
            <p:cNvSpPr/>
            <p:nvPr userDrawn="1"/>
          </p:nvSpPr>
          <p:spPr>
            <a:xfrm rot="1438097">
              <a:off x="209148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8147843C-B94C-3E4F-9AC8-6728A6C64ED5}"/>
              </a:ext>
            </a:extLst>
          </p:cNvPr>
          <p:cNvSpPr txBox="1"/>
          <p:nvPr userDrawn="1"/>
        </p:nvSpPr>
        <p:spPr>
          <a:xfrm>
            <a:off x="6562989" y="1645315"/>
            <a:ext cx="1236202" cy="707886"/>
          </a:xfrm>
          <a:prstGeom prst="rect">
            <a:avLst/>
          </a:prstGeom>
          <a:noFill/>
        </p:spPr>
        <p:txBody>
          <a:bodyPr wrap="square" rtlCol="0">
            <a:spAutoFit/>
          </a:bodyPr>
          <a:lstStyle/>
          <a:p>
            <a:pPr algn="ctr"/>
            <a:r>
              <a:rPr lang="en-US" sz="4000" b="1" i="0" dirty="0">
                <a:solidFill>
                  <a:srgbClr val="005587"/>
                </a:solidFill>
                <a:latin typeface="+mj-lt"/>
              </a:rPr>
              <a:t>1</a:t>
            </a:r>
          </a:p>
        </p:txBody>
      </p:sp>
      <p:sp>
        <p:nvSpPr>
          <p:cNvPr id="32" name="TextBox 31">
            <a:extLst>
              <a:ext uri="{FF2B5EF4-FFF2-40B4-BE49-F238E27FC236}">
                <a16:creationId xmlns:a16="http://schemas.microsoft.com/office/drawing/2014/main" id="{45DE27FF-3F39-8F45-911E-219D7DF37FDA}"/>
              </a:ext>
            </a:extLst>
          </p:cNvPr>
          <p:cNvSpPr txBox="1"/>
          <p:nvPr userDrawn="1"/>
        </p:nvSpPr>
        <p:spPr>
          <a:xfrm>
            <a:off x="6575346" y="3062315"/>
            <a:ext cx="1236202" cy="707886"/>
          </a:xfrm>
          <a:prstGeom prst="rect">
            <a:avLst/>
          </a:prstGeom>
          <a:noFill/>
        </p:spPr>
        <p:txBody>
          <a:bodyPr wrap="square" rtlCol="0">
            <a:spAutoFit/>
          </a:bodyPr>
          <a:lstStyle/>
          <a:p>
            <a:pPr algn="ctr"/>
            <a:r>
              <a:rPr lang="en-US" sz="4000" b="1" i="0" dirty="0">
                <a:solidFill>
                  <a:srgbClr val="005587"/>
                </a:solidFill>
                <a:latin typeface="+mj-lt"/>
              </a:rPr>
              <a:t>2</a:t>
            </a:r>
          </a:p>
        </p:txBody>
      </p:sp>
      <p:sp>
        <p:nvSpPr>
          <p:cNvPr id="33" name="TextBox 32">
            <a:extLst>
              <a:ext uri="{FF2B5EF4-FFF2-40B4-BE49-F238E27FC236}">
                <a16:creationId xmlns:a16="http://schemas.microsoft.com/office/drawing/2014/main" id="{C70E91E7-380C-CD41-87FD-8F3EBE6BD428}"/>
              </a:ext>
            </a:extLst>
          </p:cNvPr>
          <p:cNvSpPr txBox="1"/>
          <p:nvPr userDrawn="1"/>
        </p:nvSpPr>
        <p:spPr>
          <a:xfrm>
            <a:off x="6575346" y="4458481"/>
            <a:ext cx="1236202" cy="707886"/>
          </a:xfrm>
          <a:prstGeom prst="rect">
            <a:avLst/>
          </a:prstGeom>
          <a:noFill/>
        </p:spPr>
        <p:txBody>
          <a:bodyPr wrap="square" rtlCol="0">
            <a:spAutoFit/>
          </a:bodyPr>
          <a:lstStyle/>
          <a:p>
            <a:pPr algn="ctr"/>
            <a:r>
              <a:rPr lang="en-US" sz="4000" b="1" i="0" dirty="0">
                <a:solidFill>
                  <a:srgbClr val="005587"/>
                </a:solidFill>
                <a:latin typeface="+mj-lt"/>
              </a:rPr>
              <a:t>3</a:t>
            </a:r>
          </a:p>
        </p:txBody>
      </p:sp>
      <p:sp>
        <p:nvSpPr>
          <p:cNvPr id="34" name="Text Placeholder 2">
            <a:extLst>
              <a:ext uri="{FF2B5EF4-FFF2-40B4-BE49-F238E27FC236}">
                <a16:creationId xmlns:a16="http://schemas.microsoft.com/office/drawing/2014/main" id="{409DEB31-2401-6C4B-8FD3-E158D8F93592}"/>
              </a:ext>
            </a:extLst>
          </p:cNvPr>
          <p:cNvSpPr>
            <a:spLocks noGrp="1"/>
          </p:cNvSpPr>
          <p:nvPr>
            <p:ph type="body" idx="10" hasCustomPrompt="1"/>
          </p:nvPr>
        </p:nvSpPr>
        <p:spPr>
          <a:xfrm>
            <a:off x="8056379" y="1504562"/>
            <a:ext cx="3313034" cy="1121461"/>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35" name="Text Placeholder 2">
            <a:extLst>
              <a:ext uri="{FF2B5EF4-FFF2-40B4-BE49-F238E27FC236}">
                <a16:creationId xmlns:a16="http://schemas.microsoft.com/office/drawing/2014/main" id="{EAC706D4-B0B0-7A47-97D6-1870792F92D4}"/>
              </a:ext>
            </a:extLst>
          </p:cNvPr>
          <p:cNvSpPr>
            <a:spLocks noGrp="1"/>
          </p:cNvSpPr>
          <p:nvPr>
            <p:ph type="body" idx="11" hasCustomPrompt="1"/>
          </p:nvPr>
        </p:nvSpPr>
        <p:spPr>
          <a:xfrm>
            <a:off x="8056379" y="2973256"/>
            <a:ext cx="3313034" cy="1065417"/>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36" name="Text Placeholder 2">
            <a:extLst>
              <a:ext uri="{FF2B5EF4-FFF2-40B4-BE49-F238E27FC236}">
                <a16:creationId xmlns:a16="http://schemas.microsoft.com/office/drawing/2014/main" id="{77BE215A-0B86-AB4F-B866-98AC51595FE2}"/>
              </a:ext>
            </a:extLst>
          </p:cNvPr>
          <p:cNvSpPr>
            <a:spLocks noGrp="1"/>
          </p:cNvSpPr>
          <p:nvPr>
            <p:ph type="body" idx="12" hasCustomPrompt="1"/>
          </p:nvPr>
        </p:nvSpPr>
        <p:spPr>
          <a:xfrm>
            <a:off x="8056379" y="4371394"/>
            <a:ext cx="3313034" cy="1187400"/>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Tree>
    <p:extLst>
      <p:ext uri="{BB962C8B-B14F-4D97-AF65-F5344CB8AC3E}">
        <p14:creationId xmlns:p14="http://schemas.microsoft.com/office/powerpoint/2010/main" val="1102463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24BF43E-27ED-B443-84EF-0CDD244234AD}"/>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3F2F07A-D93C-6745-AEF8-2F53FD48A53F}"/>
              </a:ext>
            </a:extLst>
          </p:cNvPr>
          <p:cNvGrpSpPr/>
          <p:nvPr userDrawn="1"/>
        </p:nvGrpSpPr>
        <p:grpSpPr>
          <a:xfrm rot="5400000">
            <a:off x="4850122" y="3395395"/>
            <a:ext cx="3759849" cy="936516"/>
            <a:chOff x="1849348" y="3429000"/>
            <a:chExt cx="322459" cy="80319"/>
          </a:xfrm>
        </p:grpSpPr>
        <p:sp>
          <p:nvSpPr>
            <p:cNvPr id="19" name="Octagon 18">
              <a:extLst>
                <a:ext uri="{FF2B5EF4-FFF2-40B4-BE49-F238E27FC236}">
                  <a16:creationId xmlns:a16="http://schemas.microsoft.com/office/drawing/2014/main" id="{3410A294-BAAB-3542-B331-B794134A3D23}"/>
                </a:ext>
              </a:extLst>
            </p:cNvPr>
            <p:cNvSpPr/>
            <p:nvPr userDrawn="1"/>
          </p:nvSpPr>
          <p:spPr>
            <a:xfrm rot="1419249">
              <a:off x="184934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ctagon 19">
              <a:extLst>
                <a:ext uri="{FF2B5EF4-FFF2-40B4-BE49-F238E27FC236}">
                  <a16:creationId xmlns:a16="http://schemas.microsoft.com/office/drawing/2014/main" id="{D6649F60-A9A9-954F-A57D-82A48E56AD31}"/>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ctagon 20">
              <a:extLst>
                <a:ext uri="{FF2B5EF4-FFF2-40B4-BE49-F238E27FC236}">
                  <a16:creationId xmlns:a16="http://schemas.microsoft.com/office/drawing/2014/main" id="{DA9E28E0-BB49-7247-B2CE-2AD265FFF812}"/>
                </a:ext>
              </a:extLst>
            </p:cNvPr>
            <p:cNvSpPr/>
            <p:nvPr userDrawn="1"/>
          </p:nvSpPr>
          <p:spPr>
            <a:xfrm rot="1438097">
              <a:off x="209148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DB0A0CB-83BE-B643-8CB6-5DD76E963023}"/>
              </a:ext>
            </a:extLst>
          </p:cNvPr>
          <p:cNvSpPr txBox="1"/>
          <p:nvPr userDrawn="1"/>
        </p:nvSpPr>
        <p:spPr>
          <a:xfrm>
            <a:off x="6110288" y="2101059"/>
            <a:ext cx="1236202" cy="707886"/>
          </a:xfrm>
          <a:prstGeom prst="rect">
            <a:avLst/>
          </a:prstGeom>
          <a:noFill/>
        </p:spPr>
        <p:txBody>
          <a:bodyPr wrap="square" rtlCol="0">
            <a:spAutoFit/>
          </a:bodyPr>
          <a:lstStyle/>
          <a:p>
            <a:pPr algn="ctr"/>
            <a:r>
              <a:rPr lang="en-US" sz="4000" b="1" i="0" dirty="0">
                <a:solidFill>
                  <a:srgbClr val="005587"/>
                </a:solidFill>
                <a:latin typeface="+mj-lt"/>
              </a:rPr>
              <a:t>1</a:t>
            </a:r>
          </a:p>
        </p:txBody>
      </p:sp>
      <p:sp>
        <p:nvSpPr>
          <p:cNvPr id="22" name="TextBox 21">
            <a:extLst>
              <a:ext uri="{FF2B5EF4-FFF2-40B4-BE49-F238E27FC236}">
                <a16:creationId xmlns:a16="http://schemas.microsoft.com/office/drawing/2014/main" id="{BA15392B-AA70-124B-B14E-D55A8877D9F4}"/>
              </a:ext>
            </a:extLst>
          </p:cNvPr>
          <p:cNvSpPr txBox="1"/>
          <p:nvPr userDrawn="1"/>
        </p:nvSpPr>
        <p:spPr>
          <a:xfrm>
            <a:off x="6122645" y="3518059"/>
            <a:ext cx="1236202" cy="707886"/>
          </a:xfrm>
          <a:prstGeom prst="rect">
            <a:avLst/>
          </a:prstGeom>
          <a:noFill/>
        </p:spPr>
        <p:txBody>
          <a:bodyPr wrap="square" rtlCol="0">
            <a:spAutoFit/>
          </a:bodyPr>
          <a:lstStyle/>
          <a:p>
            <a:pPr algn="ctr"/>
            <a:r>
              <a:rPr lang="en-US" sz="4000" b="1" i="0" dirty="0">
                <a:solidFill>
                  <a:srgbClr val="005587"/>
                </a:solidFill>
                <a:latin typeface="+mj-lt"/>
              </a:rPr>
              <a:t>2</a:t>
            </a:r>
          </a:p>
        </p:txBody>
      </p:sp>
      <p:sp>
        <p:nvSpPr>
          <p:cNvPr id="23" name="TextBox 22">
            <a:extLst>
              <a:ext uri="{FF2B5EF4-FFF2-40B4-BE49-F238E27FC236}">
                <a16:creationId xmlns:a16="http://schemas.microsoft.com/office/drawing/2014/main" id="{E0526EEB-1B7C-384F-B8A8-AAD66C59F9F5}"/>
              </a:ext>
            </a:extLst>
          </p:cNvPr>
          <p:cNvSpPr txBox="1"/>
          <p:nvPr userDrawn="1"/>
        </p:nvSpPr>
        <p:spPr>
          <a:xfrm>
            <a:off x="6122645" y="4914225"/>
            <a:ext cx="1236202" cy="707886"/>
          </a:xfrm>
          <a:prstGeom prst="rect">
            <a:avLst/>
          </a:prstGeom>
          <a:noFill/>
        </p:spPr>
        <p:txBody>
          <a:bodyPr wrap="square" rtlCol="0">
            <a:spAutoFit/>
          </a:bodyPr>
          <a:lstStyle/>
          <a:p>
            <a:pPr algn="ctr"/>
            <a:r>
              <a:rPr lang="en-US" sz="4000" b="1" i="0" dirty="0">
                <a:solidFill>
                  <a:srgbClr val="005587"/>
                </a:solidFill>
                <a:latin typeface="+mj-lt"/>
              </a:rPr>
              <a:t>3</a:t>
            </a:r>
          </a:p>
        </p:txBody>
      </p:sp>
      <p:sp>
        <p:nvSpPr>
          <p:cNvPr id="24" name="Text Placeholder 2">
            <a:extLst>
              <a:ext uri="{FF2B5EF4-FFF2-40B4-BE49-F238E27FC236}">
                <a16:creationId xmlns:a16="http://schemas.microsoft.com/office/drawing/2014/main" id="{261ED143-1491-4A43-BFBD-125A6048B8FF}"/>
              </a:ext>
            </a:extLst>
          </p:cNvPr>
          <p:cNvSpPr>
            <a:spLocks noGrp="1"/>
          </p:cNvSpPr>
          <p:nvPr>
            <p:ph type="body" idx="10" hasCustomPrompt="1"/>
          </p:nvPr>
        </p:nvSpPr>
        <p:spPr>
          <a:xfrm>
            <a:off x="7603678" y="1960306"/>
            <a:ext cx="3313034" cy="1121461"/>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25" name="Text Placeholder 2">
            <a:extLst>
              <a:ext uri="{FF2B5EF4-FFF2-40B4-BE49-F238E27FC236}">
                <a16:creationId xmlns:a16="http://schemas.microsoft.com/office/drawing/2014/main" id="{FAB2F543-EB85-4146-9B4E-680117411365}"/>
              </a:ext>
            </a:extLst>
          </p:cNvPr>
          <p:cNvSpPr>
            <a:spLocks noGrp="1"/>
          </p:cNvSpPr>
          <p:nvPr>
            <p:ph type="body" idx="11" hasCustomPrompt="1"/>
          </p:nvPr>
        </p:nvSpPr>
        <p:spPr>
          <a:xfrm>
            <a:off x="7603678" y="3429000"/>
            <a:ext cx="3313034" cy="1065417"/>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26" name="Text Placeholder 2">
            <a:extLst>
              <a:ext uri="{FF2B5EF4-FFF2-40B4-BE49-F238E27FC236}">
                <a16:creationId xmlns:a16="http://schemas.microsoft.com/office/drawing/2014/main" id="{34D347C7-047A-1C41-AEA3-2DEF7BC6D465}"/>
              </a:ext>
            </a:extLst>
          </p:cNvPr>
          <p:cNvSpPr>
            <a:spLocks noGrp="1"/>
          </p:cNvSpPr>
          <p:nvPr>
            <p:ph type="body" idx="12" hasCustomPrompt="1"/>
          </p:nvPr>
        </p:nvSpPr>
        <p:spPr>
          <a:xfrm>
            <a:off x="7603678" y="4827138"/>
            <a:ext cx="3313034" cy="1187400"/>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sp>
        <p:nvSpPr>
          <p:cNvPr id="27" name="Title 1">
            <a:extLst>
              <a:ext uri="{FF2B5EF4-FFF2-40B4-BE49-F238E27FC236}">
                <a16:creationId xmlns:a16="http://schemas.microsoft.com/office/drawing/2014/main" id="{F905F28F-B7C4-B34C-ACF8-D3561EC49729}"/>
              </a:ext>
            </a:extLst>
          </p:cNvPr>
          <p:cNvSpPr>
            <a:spLocks noGrp="1"/>
          </p:cNvSpPr>
          <p:nvPr>
            <p:ph type="title" hasCustomPrompt="1"/>
          </p:nvPr>
        </p:nvSpPr>
        <p:spPr>
          <a:xfrm>
            <a:off x="6095999" y="410447"/>
            <a:ext cx="4820713" cy="877886"/>
          </a:xfrm>
        </p:spPr>
        <p:txBody>
          <a:bodyPr anchor="b"/>
          <a:lstStyle>
            <a:lvl1pPr algn="l">
              <a:defRPr/>
            </a:lvl1pPr>
          </a:lstStyle>
          <a:p>
            <a:r>
              <a:rPr lang="en-US" dirty="0"/>
              <a:t>LOREM IPSUM</a:t>
            </a:r>
          </a:p>
        </p:txBody>
      </p:sp>
      <p:sp>
        <p:nvSpPr>
          <p:cNvPr id="28" name="Text Placeholder 22">
            <a:extLst>
              <a:ext uri="{FF2B5EF4-FFF2-40B4-BE49-F238E27FC236}">
                <a16:creationId xmlns:a16="http://schemas.microsoft.com/office/drawing/2014/main" id="{60681653-9814-D240-BAD3-43CA901A29B3}"/>
              </a:ext>
            </a:extLst>
          </p:cNvPr>
          <p:cNvSpPr>
            <a:spLocks noGrp="1"/>
          </p:cNvSpPr>
          <p:nvPr>
            <p:ph type="body" sz="quarter" idx="30" hasCustomPrompt="1"/>
          </p:nvPr>
        </p:nvSpPr>
        <p:spPr>
          <a:xfrm>
            <a:off x="6095999" y="1288333"/>
            <a:ext cx="4820713" cy="455612"/>
          </a:xfrm>
        </p:spPr>
        <p:txBody>
          <a:bodyPr>
            <a:normAutofit/>
          </a:bodyPr>
          <a:lstStyle>
            <a:lvl1pPr marL="0" indent="0" algn="l">
              <a:buNone/>
              <a:defRPr sz="2100">
                <a:solidFill>
                  <a:srgbClr val="003B5C"/>
                </a:solidFill>
                <a:latin typeface="Helvetica" pitchFamily="2" charset="0"/>
                <a:ea typeface="Helvetica" pitchFamily="2" charset="0"/>
                <a:cs typeface="Helvetica"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sp>
        <p:nvSpPr>
          <p:cNvPr id="31" name="Picture Placeholder 2">
            <a:extLst>
              <a:ext uri="{FF2B5EF4-FFF2-40B4-BE49-F238E27FC236}">
                <a16:creationId xmlns:a16="http://schemas.microsoft.com/office/drawing/2014/main" id="{7B5787F7-853C-C542-931E-98DC7C47F97A}"/>
              </a:ext>
            </a:extLst>
          </p:cNvPr>
          <p:cNvSpPr>
            <a:spLocks noGrp="1"/>
          </p:cNvSpPr>
          <p:nvPr>
            <p:ph type="pic" sz="quarter" idx="31"/>
          </p:nvPr>
        </p:nvSpPr>
        <p:spPr>
          <a:xfrm>
            <a:off x="830263" y="785812"/>
            <a:ext cx="4075112" cy="5466515"/>
          </a:xfr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08186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524F60-963F-894B-A8C8-450E876D73EB}"/>
              </a:ext>
            </a:extLst>
          </p:cNvPr>
          <p:cNvSpPr/>
          <p:nvPr userDrawn="1"/>
        </p:nvSpPr>
        <p:spPr>
          <a:xfrm>
            <a:off x="6943725" y="0"/>
            <a:ext cx="4672013" cy="6243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1248380" y="1558227"/>
            <a:ext cx="3762532" cy="1905942"/>
          </a:xfrm>
        </p:spPr>
        <p:txBody>
          <a:bodyPr anchor="b"/>
          <a:lstStyle>
            <a:lvl1pPr>
              <a:defRPr sz="4400" b="1" i="0">
                <a:solidFill>
                  <a:srgbClr val="2774AE"/>
                </a:solidFill>
                <a:latin typeface="+mj-lt"/>
              </a:defRPr>
            </a:lvl1pPr>
          </a:lstStyle>
          <a:p>
            <a:r>
              <a:rPr lang="en-US" dirty="0"/>
              <a:t>LOREM IPSUM DOLOR SIT</a:t>
            </a:r>
          </a:p>
        </p:txBody>
      </p:sp>
      <p:sp>
        <p:nvSpPr>
          <p:cNvPr id="11" name="Text Placeholder 2"/>
          <p:cNvSpPr>
            <a:spLocks noGrp="1"/>
          </p:cNvSpPr>
          <p:nvPr>
            <p:ph type="body" idx="1" hasCustomPrompt="1"/>
          </p:nvPr>
        </p:nvSpPr>
        <p:spPr>
          <a:xfrm>
            <a:off x="1248379" y="3973633"/>
            <a:ext cx="4398659" cy="879657"/>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grpSp>
        <p:nvGrpSpPr>
          <p:cNvPr id="12" name="Group 11">
            <a:extLst>
              <a:ext uri="{FF2B5EF4-FFF2-40B4-BE49-F238E27FC236}">
                <a16:creationId xmlns:a16="http://schemas.microsoft.com/office/drawing/2014/main" id="{7AC0444E-F26F-BB48-A8B8-9FEB0D7A3D4D}"/>
              </a:ext>
            </a:extLst>
          </p:cNvPr>
          <p:cNvGrpSpPr/>
          <p:nvPr userDrawn="1"/>
        </p:nvGrpSpPr>
        <p:grpSpPr>
          <a:xfrm>
            <a:off x="1372693" y="3616476"/>
            <a:ext cx="641458" cy="147122"/>
            <a:chOff x="1834978" y="3429000"/>
            <a:chExt cx="350195" cy="80319"/>
          </a:xfrm>
        </p:grpSpPr>
        <p:sp>
          <p:nvSpPr>
            <p:cNvPr id="13" name="Octagon 12">
              <a:extLst>
                <a:ext uri="{FF2B5EF4-FFF2-40B4-BE49-F238E27FC236}">
                  <a16:creationId xmlns:a16="http://schemas.microsoft.com/office/drawing/2014/main" id="{AC095981-5A6E-2E49-9308-A4F471F16A2F}"/>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09D1CBE9-74E9-F848-A0E2-165E0F29CF32}"/>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678F9865-CC7B-D246-A08C-0A556DFD885E}"/>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DDEDA2A9-1024-A24E-AA55-BC15217DE85A}"/>
              </a:ext>
            </a:extLst>
          </p:cNvPr>
          <p:cNvSpPr txBox="1">
            <a:spLocks/>
          </p:cNvSpPr>
          <p:nvPr userDrawn="1"/>
        </p:nvSpPr>
        <p:spPr>
          <a:xfrm>
            <a:off x="7529512" y="861893"/>
            <a:ext cx="3387201" cy="6963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9000" b="1" i="0" kern="1200">
                <a:solidFill>
                  <a:srgbClr val="8BB8E8"/>
                </a:solidFill>
                <a:latin typeface="Karbon Semibold" pitchFamily="2" charset="77"/>
                <a:ea typeface="+mj-ea"/>
                <a:cs typeface="Arial" panose="020B0604020202020204" pitchFamily="34" charset="0"/>
              </a:defRPr>
            </a:lvl1pPr>
          </a:lstStyle>
          <a:p>
            <a:pPr algn="l"/>
            <a:r>
              <a:rPr lang="en-US" sz="9000" dirty="0">
                <a:solidFill>
                  <a:srgbClr val="FFD100"/>
                </a:solidFill>
              </a:rPr>
              <a:t>“</a:t>
            </a:r>
          </a:p>
        </p:txBody>
      </p:sp>
      <p:sp>
        <p:nvSpPr>
          <p:cNvPr id="22" name="Text Placeholder 2">
            <a:extLst>
              <a:ext uri="{FF2B5EF4-FFF2-40B4-BE49-F238E27FC236}">
                <a16:creationId xmlns:a16="http://schemas.microsoft.com/office/drawing/2014/main" id="{B54735B2-2C34-1543-B5B4-19A773C4F14C}"/>
              </a:ext>
            </a:extLst>
          </p:cNvPr>
          <p:cNvSpPr>
            <a:spLocks noGrp="1"/>
          </p:cNvSpPr>
          <p:nvPr>
            <p:ph type="body" idx="10" hasCustomPrompt="1"/>
          </p:nvPr>
        </p:nvSpPr>
        <p:spPr>
          <a:xfrm>
            <a:off x="8772524" y="4853290"/>
            <a:ext cx="2428875" cy="297675"/>
          </a:xfrm>
        </p:spPr>
        <p:txBody>
          <a:bodyPr anchor="b" anchorCtr="0"/>
          <a:lstStyle>
            <a:lvl1pPr marL="0" indent="0" algn="l">
              <a:lnSpc>
                <a:spcPct val="100000"/>
              </a:lnSpc>
              <a:buNone/>
              <a:defRPr sz="1600" b="1" i="0">
                <a:solidFill>
                  <a:srgbClr val="FFD100"/>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a:t>
            </a:r>
          </a:p>
        </p:txBody>
      </p:sp>
      <p:sp>
        <p:nvSpPr>
          <p:cNvPr id="25" name="Text Placeholder 2">
            <a:extLst>
              <a:ext uri="{FF2B5EF4-FFF2-40B4-BE49-F238E27FC236}">
                <a16:creationId xmlns:a16="http://schemas.microsoft.com/office/drawing/2014/main" id="{3E6F4FD4-9787-9144-8866-F3B6F06D57D3}"/>
              </a:ext>
            </a:extLst>
          </p:cNvPr>
          <p:cNvSpPr>
            <a:spLocks noGrp="1"/>
          </p:cNvSpPr>
          <p:nvPr>
            <p:ph type="body" idx="11" hasCustomPrompt="1"/>
          </p:nvPr>
        </p:nvSpPr>
        <p:spPr>
          <a:xfrm>
            <a:off x="8772524" y="5151658"/>
            <a:ext cx="2428876" cy="406634"/>
          </a:xfrm>
        </p:spPr>
        <p:txBody>
          <a:bodyPr/>
          <a:lstStyle>
            <a:lvl1pPr marL="0" indent="0" algn="l">
              <a:lnSpc>
                <a:spcPct val="100000"/>
              </a:lnSpc>
              <a:buNone/>
              <a:defRPr sz="1400" b="0" i="0">
                <a:solidFill>
                  <a:schemeClr val="bg1"/>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Consectetuer</a:t>
            </a:r>
            <a:r>
              <a:rPr lang="en-US" dirty="0"/>
              <a:t> </a:t>
            </a:r>
            <a:r>
              <a:rPr lang="en-US" dirty="0" err="1"/>
              <a:t>Adipiscing</a:t>
            </a:r>
            <a:endParaRPr lang="en-US" dirty="0"/>
          </a:p>
        </p:txBody>
      </p:sp>
      <p:sp>
        <p:nvSpPr>
          <p:cNvPr id="26" name="Text Placeholder 6">
            <a:extLst>
              <a:ext uri="{FF2B5EF4-FFF2-40B4-BE49-F238E27FC236}">
                <a16:creationId xmlns:a16="http://schemas.microsoft.com/office/drawing/2014/main" id="{43730104-EAD8-4246-91F7-01B2896369A5}"/>
              </a:ext>
            </a:extLst>
          </p:cNvPr>
          <p:cNvSpPr>
            <a:spLocks noGrp="1"/>
          </p:cNvSpPr>
          <p:nvPr>
            <p:ph type="body" sz="quarter" idx="16" hasCustomPrompt="1"/>
          </p:nvPr>
        </p:nvSpPr>
        <p:spPr>
          <a:xfrm>
            <a:off x="1248378" y="4853291"/>
            <a:ext cx="4398659" cy="1390348"/>
          </a:xfrm>
        </p:spPr>
        <p:txBody>
          <a:bodyPr>
            <a:normAutofit/>
          </a:bodyPr>
          <a:lstStyle>
            <a:lvl1pPr marL="285750" indent="-285750">
              <a:lnSpc>
                <a:spcPct val="100000"/>
              </a:lnSpc>
              <a:spcBef>
                <a:spcPts val="0"/>
              </a:spcBef>
              <a:buFont typeface="Arial" charset="0"/>
              <a:buChar char="•"/>
              <a:defRPr sz="1600" b="0">
                <a:solidFill>
                  <a:schemeClr val="tx1"/>
                </a:solidFill>
                <a:latin typeface="Helvetica" pitchFamily="2" charset="0"/>
                <a:ea typeface="Helvetica" pitchFamily="2"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a:p>
            <a:pPr lvl="0"/>
            <a:r>
              <a:rPr lang="en-US" dirty="0"/>
              <a:t>Ex </a:t>
            </a:r>
            <a:r>
              <a:rPr lang="en-US" dirty="0" err="1"/>
              <a:t>ea</a:t>
            </a:r>
            <a:r>
              <a:rPr lang="en-US" dirty="0"/>
              <a:t> </a:t>
            </a:r>
            <a:r>
              <a:rPr lang="en-US" dirty="0" err="1"/>
              <a:t>commodo</a:t>
            </a:r>
            <a:r>
              <a:rPr lang="en-US" dirty="0"/>
              <a:t> </a:t>
            </a:r>
            <a:r>
              <a:rPr lang="en-US" dirty="0" err="1"/>
              <a:t>consequat</a:t>
            </a:r>
            <a:r>
              <a:rPr lang="en-US" dirty="0"/>
              <a:t>. </a:t>
            </a:r>
          </a:p>
        </p:txBody>
      </p:sp>
      <p:sp>
        <p:nvSpPr>
          <p:cNvPr id="38" name="Text Placeholder 22">
            <a:extLst>
              <a:ext uri="{FF2B5EF4-FFF2-40B4-BE49-F238E27FC236}">
                <a16:creationId xmlns:a16="http://schemas.microsoft.com/office/drawing/2014/main" id="{7F5D23FB-7741-5C45-A12F-DEF010660409}"/>
              </a:ext>
            </a:extLst>
          </p:cNvPr>
          <p:cNvSpPr>
            <a:spLocks noGrp="1"/>
          </p:cNvSpPr>
          <p:nvPr>
            <p:ph type="body" sz="quarter" idx="17" hasCustomPrompt="1"/>
          </p:nvPr>
        </p:nvSpPr>
        <p:spPr>
          <a:xfrm>
            <a:off x="7556419" y="1603530"/>
            <a:ext cx="3644980" cy="2848579"/>
          </a:xfrm>
        </p:spPr>
        <p:txBody>
          <a:bodyPr/>
          <a:lstStyle>
            <a:lvl1pPr algn="l">
              <a:lnSpc>
                <a:spcPct val="100000"/>
              </a:lnSpc>
              <a:defRPr sz="3600" b="0" i="0">
                <a:solidFill>
                  <a:schemeClr val="bg1"/>
                </a:solidFill>
                <a:latin typeface="+mj-lt"/>
              </a:defRPr>
            </a:lvl1pPr>
            <a:lvl2pPr algn="ctr">
              <a:defRPr sz="4000" b="1" i="0">
                <a:solidFill>
                  <a:srgbClr val="003B5C"/>
                </a:solidFill>
                <a:latin typeface="Karbon Semibold" pitchFamily="2" charset="77"/>
              </a:defRPr>
            </a:lvl2pPr>
            <a:lvl3pPr algn="ctr">
              <a:defRPr sz="4000" b="1" i="0">
                <a:solidFill>
                  <a:srgbClr val="003B5C"/>
                </a:solidFill>
                <a:latin typeface="Karbon Semibold" pitchFamily="2" charset="77"/>
              </a:defRPr>
            </a:lvl3pPr>
            <a:lvl4pPr algn="ctr">
              <a:defRPr sz="4000" b="1" i="0">
                <a:solidFill>
                  <a:srgbClr val="003B5C"/>
                </a:solidFill>
                <a:latin typeface="Karbon Semibold" pitchFamily="2" charset="77"/>
              </a:defRPr>
            </a:lvl4pPr>
            <a:lvl5pPr algn="ctr">
              <a:defRPr sz="4000" b="1" i="0">
                <a:solidFill>
                  <a:srgbClr val="003B5C"/>
                </a:solidFill>
                <a:latin typeface="Karbon Semibold"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433237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silhouette&#10;&#10;Description automatically generated">
            <a:extLst>
              <a:ext uri="{FF2B5EF4-FFF2-40B4-BE49-F238E27FC236}">
                <a16:creationId xmlns:a16="http://schemas.microsoft.com/office/drawing/2014/main" id="{170119B3-9454-D347-AA61-45B413980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07" y="3429000"/>
            <a:ext cx="6096000" cy="3429000"/>
          </a:xfrm>
          <a:prstGeom prst="rect">
            <a:avLst/>
          </a:prstGeom>
        </p:spPr>
      </p:pic>
      <p:sp>
        <p:nvSpPr>
          <p:cNvPr id="17" name="Picture Placeholder 2">
            <a:extLst>
              <a:ext uri="{FF2B5EF4-FFF2-40B4-BE49-F238E27FC236}">
                <a16:creationId xmlns:a16="http://schemas.microsoft.com/office/drawing/2014/main" id="{E3C2F478-FB5A-0441-8490-219120B4D683}"/>
              </a:ext>
            </a:extLst>
          </p:cNvPr>
          <p:cNvSpPr>
            <a:spLocks noGrp="1"/>
          </p:cNvSpPr>
          <p:nvPr>
            <p:ph type="pic" sz="quarter" idx="31"/>
          </p:nvPr>
        </p:nvSpPr>
        <p:spPr>
          <a:xfrm>
            <a:off x="5464519" y="1"/>
            <a:ext cx="6727481" cy="3784208"/>
          </a:xfrm>
        </p:spPr>
        <p:txBody>
          <a:bodyPr anchor="ctr"/>
          <a:lstStyle>
            <a:lvl1pPr marL="0" indent="0" algn="ctr">
              <a:buNone/>
              <a:defRPr/>
            </a:lvl1pPr>
          </a:lstStyle>
          <a:p>
            <a:r>
              <a:rPr lang="en-US"/>
              <a:t>Click icon to add picture</a:t>
            </a:r>
            <a:endParaRPr lang="en-US" dirty="0"/>
          </a:p>
        </p:txBody>
      </p:sp>
      <p:sp>
        <p:nvSpPr>
          <p:cNvPr id="18" name="Text Placeholder 12">
            <a:extLst>
              <a:ext uri="{FF2B5EF4-FFF2-40B4-BE49-F238E27FC236}">
                <a16:creationId xmlns:a16="http://schemas.microsoft.com/office/drawing/2014/main" id="{78607A08-BB7E-724F-93A1-4EEA214C652E}"/>
              </a:ext>
            </a:extLst>
          </p:cNvPr>
          <p:cNvSpPr>
            <a:spLocks noGrp="1"/>
          </p:cNvSpPr>
          <p:nvPr>
            <p:ph type="body" sz="quarter" idx="15" hasCustomPrompt="1"/>
          </p:nvPr>
        </p:nvSpPr>
        <p:spPr>
          <a:xfrm>
            <a:off x="6700060" y="4719240"/>
            <a:ext cx="4958540" cy="1471885"/>
          </a:xfrm>
        </p:spPr>
        <p:txBody>
          <a:bodyPr>
            <a:noAutofit/>
          </a:bodyPr>
          <a:lstStyle>
            <a:lvl1pPr marL="0" indent="0">
              <a:lnSpc>
                <a:spcPct val="100000"/>
              </a:lnSpc>
              <a:spcBef>
                <a:spcPts val="0"/>
              </a:spcBef>
              <a:buNone/>
              <a:defRPr sz="1600">
                <a:latin typeface="Helvetica" pitchFamily="2" charset="0"/>
                <a:ea typeface="Helvetica" pitchFamily="2" charset="0"/>
                <a:cs typeface="Helvetica"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Aliquam</a:t>
            </a:r>
            <a:r>
              <a:rPr lang="en-US" dirty="0"/>
              <a:t> </a:t>
            </a:r>
            <a:r>
              <a:rPr lang="en-US" dirty="0" err="1"/>
              <a:t>tempor</a:t>
            </a:r>
            <a:r>
              <a:rPr lang="en-US" dirty="0"/>
              <a:t>, </a:t>
            </a:r>
            <a:r>
              <a:rPr lang="en-US" dirty="0" err="1"/>
              <a:t>lectus</a:t>
            </a:r>
            <a:r>
              <a:rPr lang="en-US" dirty="0"/>
              <a:t> ac </a:t>
            </a:r>
            <a:r>
              <a:rPr lang="en-US" dirty="0" err="1"/>
              <a:t>sagittis</a:t>
            </a:r>
            <a:r>
              <a:rPr lang="en-US" dirty="0"/>
              <a:t> </a:t>
            </a:r>
            <a:r>
              <a:rPr lang="en-US" dirty="0" err="1"/>
              <a:t>vehicula</a:t>
            </a:r>
            <a:r>
              <a:rPr lang="en-US" dirty="0"/>
              <a:t>, </a:t>
            </a:r>
            <a:r>
              <a:rPr lang="en-US" dirty="0" err="1"/>
              <a:t>enim</a:t>
            </a:r>
            <a:r>
              <a:rPr lang="en-US" dirty="0"/>
              <a:t> mi </a:t>
            </a:r>
            <a:r>
              <a:rPr lang="en-US" dirty="0" err="1"/>
              <a:t>placerat</a:t>
            </a:r>
            <a:r>
              <a:rPr lang="en-US" dirty="0"/>
              <a:t> </a:t>
            </a:r>
            <a:r>
              <a:rPr lang="en-US" dirty="0" err="1"/>
              <a:t>turpis</a:t>
            </a:r>
            <a:r>
              <a:rPr lang="en-US" dirty="0"/>
              <a:t>, non </a:t>
            </a:r>
            <a:r>
              <a:rPr lang="en-US" dirty="0" err="1"/>
              <a:t>ultrices</a:t>
            </a:r>
            <a:r>
              <a:rPr lang="en-US" dirty="0"/>
              <a:t> </a:t>
            </a:r>
            <a:r>
              <a:rPr lang="en-US" dirty="0" err="1"/>
              <a:t>massa</a:t>
            </a:r>
            <a:r>
              <a:rPr lang="en-US" dirty="0"/>
              <a:t> </a:t>
            </a:r>
            <a:r>
              <a:rPr lang="en-US" dirty="0" err="1"/>
              <a:t>mauris</a:t>
            </a:r>
            <a:r>
              <a:rPr lang="en-US" dirty="0"/>
              <a:t> </a:t>
            </a:r>
            <a:r>
              <a:rPr lang="en-US" dirty="0" err="1"/>
              <a:t>eget</a:t>
            </a:r>
            <a:r>
              <a:rPr lang="en-US" dirty="0"/>
              <a:t> </a:t>
            </a:r>
            <a:r>
              <a:rPr lang="en-US" dirty="0" err="1"/>
              <a:t>nibh</a:t>
            </a:r>
            <a:r>
              <a:rPr lang="en-US" dirty="0"/>
              <a:t> </a:t>
            </a:r>
            <a:r>
              <a:rPr lang="en-US" dirty="0" err="1"/>
              <a:t>lectus</a:t>
            </a:r>
            <a:r>
              <a:rPr lang="en-US" dirty="0"/>
              <a:t> ac </a:t>
            </a:r>
            <a:r>
              <a:rPr lang="en-US" dirty="0" err="1"/>
              <a:t>sagittis</a:t>
            </a:r>
            <a:r>
              <a:rPr lang="en-US" dirty="0"/>
              <a:t> .</a:t>
            </a:r>
          </a:p>
        </p:txBody>
      </p:sp>
      <p:sp>
        <p:nvSpPr>
          <p:cNvPr id="19" name="Text Placeholder 14">
            <a:extLst>
              <a:ext uri="{FF2B5EF4-FFF2-40B4-BE49-F238E27FC236}">
                <a16:creationId xmlns:a16="http://schemas.microsoft.com/office/drawing/2014/main" id="{CDD104D8-D278-4F4C-A642-81027A4ADF4A}"/>
              </a:ext>
            </a:extLst>
          </p:cNvPr>
          <p:cNvSpPr>
            <a:spLocks noGrp="1"/>
          </p:cNvSpPr>
          <p:nvPr>
            <p:ph type="body" sz="quarter" idx="16" hasCustomPrompt="1"/>
          </p:nvPr>
        </p:nvSpPr>
        <p:spPr>
          <a:xfrm>
            <a:off x="6699482" y="4391066"/>
            <a:ext cx="2812347" cy="248654"/>
          </a:xfrm>
        </p:spPr>
        <p:txBody>
          <a:bodyPr>
            <a:noAutofit/>
          </a:bodyPr>
          <a:lstStyle>
            <a:lvl1pPr marL="0" indent="0">
              <a:spcBef>
                <a:spcPts val="0"/>
              </a:spcBef>
              <a:buNone/>
              <a:defRPr sz="18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LOREM IPSUM</a:t>
            </a:r>
          </a:p>
        </p:txBody>
      </p:sp>
      <p:sp>
        <p:nvSpPr>
          <p:cNvPr id="14" name="Text Placeholder 14">
            <a:extLst>
              <a:ext uri="{FF2B5EF4-FFF2-40B4-BE49-F238E27FC236}">
                <a16:creationId xmlns:a16="http://schemas.microsoft.com/office/drawing/2014/main" id="{C478A3E7-92B6-D547-92AE-BA02A2E26014}"/>
              </a:ext>
            </a:extLst>
          </p:cNvPr>
          <p:cNvSpPr>
            <a:spLocks noGrp="1"/>
          </p:cNvSpPr>
          <p:nvPr>
            <p:ph type="body" sz="quarter" idx="32" hasCustomPrompt="1"/>
          </p:nvPr>
        </p:nvSpPr>
        <p:spPr>
          <a:xfrm>
            <a:off x="621668" y="583696"/>
            <a:ext cx="4275185" cy="2376072"/>
          </a:xfrm>
        </p:spPr>
        <p:txBody>
          <a:bodyPr>
            <a:noAutofit/>
          </a:bodyPr>
          <a:lstStyle>
            <a:lvl1pPr marL="0" indent="0">
              <a:lnSpc>
                <a:spcPct val="100000"/>
              </a:lnSpc>
              <a:spcBef>
                <a:spcPts val="0"/>
              </a:spcBef>
              <a:buNone/>
              <a:defRPr sz="3600" b="1" i="0">
                <a:solidFill>
                  <a:srgbClr val="3284BF"/>
                </a:solidFill>
                <a:latin typeface="+mj-lt"/>
                <a:ea typeface="Karbon Semibold" pitchFamily="2" charset="77"/>
                <a:cs typeface="Karbon Semibold" pitchFamily="2" charset="77"/>
              </a:defRPr>
            </a:lvl1pPr>
            <a:lvl2pPr marL="457200" indent="0">
              <a:buNone/>
              <a:defRPr sz="1600" b="1" i="0">
                <a:solidFill>
                  <a:srgbClr val="3284BF"/>
                </a:solidFill>
                <a:latin typeface="Proxima Nova" charset="0"/>
                <a:ea typeface="Proxima Nova" charset="0"/>
                <a:cs typeface="Proxima Nova" charset="0"/>
              </a:defRPr>
            </a:lvl2pPr>
            <a:lvl3pPr marL="914400" indent="0">
              <a:buNone/>
              <a:defRPr sz="1600" b="1" i="0">
                <a:solidFill>
                  <a:srgbClr val="3284BF"/>
                </a:solidFill>
                <a:latin typeface="Proxima Nova" charset="0"/>
                <a:ea typeface="Proxima Nova" charset="0"/>
                <a:cs typeface="Proxima Nova" charset="0"/>
              </a:defRPr>
            </a:lvl3pPr>
            <a:lvl4pPr marL="1371600" indent="0">
              <a:buNone/>
              <a:defRPr sz="1600" b="1" i="0">
                <a:solidFill>
                  <a:srgbClr val="3284BF"/>
                </a:solidFill>
                <a:latin typeface="Proxima Nova" charset="0"/>
                <a:ea typeface="Proxima Nova" charset="0"/>
                <a:cs typeface="Proxima Nova" charset="0"/>
              </a:defRPr>
            </a:lvl4pPr>
            <a:lvl5pPr marL="1828800" indent="0">
              <a:buNone/>
              <a:defRPr sz="1600" b="1" i="0">
                <a:solidFill>
                  <a:srgbClr val="3284BF"/>
                </a:solidFill>
                <a:latin typeface="Proxima Nova" charset="0"/>
                <a:ea typeface="Proxima Nova" charset="0"/>
                <a:cs typeface="Proxima Nova" charset="0"/>
              </a:defRPr>
            </a:lvl5pPr>
          </a:lstStyle>
          <a:p>
            <a:pPr lvl="0"/>
            <a:r>
              <a:rPr lang="en-US" dirty="0"/>
              <a:t>Place a picture to the right of these words.</a:t>
            </a:r>
          </a:p>
        </p:txBody>
      </p:sp>
    </p:spTree>
    <p:extLst>
      <p:ext uri="{BB962C8B-B14F-4D97-AF65-F5344CB8AC3E}">
        <p14:creationId xmlns:p14="http://schemas.microsoft.com/office/powerpoint/2010/main" val="3545199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4" name="Picture 3" descr="A picture containing text, silhouette&#10;&#10;Description automatically generated">
            <a:extLst>
              <a:ext uri="{FF2B5EF4-FFF2-40B4-BE49-F238E27FC236}">
                <a16:creationId xmlns:a16="http://schemas.microsoft.com/office/drawing/2014/main" id="{A8B6DC2D-2F12-6E47-A303-3C9C0B7B45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24" y="0"/>
            <a:ext cx="12185904" cy="6858000"/>
          </a:xfrm>
          <a:prstGeom prst="rect">
            <a:avLst/>
          </a:prstGeom>
        </p:spPr>
      </p:pic>
      <p:sp>
        <p:nvSpPr>
          <p:cNvPr id="3" name="Rectangle 2">
            <a:extLst>
              <a:ext uri="{FF2B5EF4-FFF2-40B4-BE49-F238E27FC236}">
                <a16:creationId xmlns:a16="http://schemas.microsoft.com/office/drawing/2014/main" id="{4A524F60-963F-894B-A8C8-450E876D73EB}"/>
              </a:ext>
            </a:extLst>
          </p:cNvPr>
          <p:cNvSpPr/>
          <p:nvPr userDrawn="1"/>
        </p:nvSpPr>
        <p:spPr>
          <a:xfrm>
            <a:off x="1248381" y="646938"/>
            <a:ext cx="4672013" cy="5596700"/>
          </a:xfrm>
          <a:prstGeom prst="rect">
            <a:avLst/>
          </a:prstGeom>
          <a:solidFill>
            <a:srgbClr val="005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7181087" y="1523058"/>
            <a:ext cx="3762532" cy="1905942"/>
          </a:xfrm>
        </p:spPr>
        <p:txBody>
          <a:bodyPr anchor="b"/>
          <a:lstStyle>
            <a:lvl1pPr>
              <a:defRPr sz="4400" b="1" i="0">
                <a:solidFill>
                  <a:srgbClr val="2774AE"/>
                </a:solidFill>
                <a:latin typeface="+mj-lt"/>
              </a:defRPr>
            </a:lvl1pPr>
          </a:lstStyle>
          <a:p>
            <a:r>
              <a:rPr lang="en-US" dirty="0"/>
              <a:t>LOREM IPSUM DOLOR SIT</a:t>
            </a:r>
          </a:p>
        </p:txBody>
      </p:sp>
      <p:sp>
        <p:nvSpPr>
          <p:cNvPr id="11" name="Text Placeholder 2"/>
          <p:cNvSpPr>
            <a:spLocks noGrp="1"/>
          </p:cNvSpPr>
          <p:nvPr>
            <p:ph type="body" idx="1" hasCustomPrompt="1"/>
          </p:nvPr>
        </p:nvSpPr>
        <p:spPr>
          <a:xfrm>
            <a:off x="7181086" y="3938464"/>
            <a:ext cx="3762533" cy="1121461"/>
          </a:xfrm>
        </p:spPr>
        <p:txBody>
          <a:bodyPr/>
          <a:lstStyle>
            <a:lvl1pPr marL="0" indent="0">
              <a:lnSpc>
                <a:spcPct val="100000"/>
              </a:lnSpc>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a:t>
            </a:r>
            <a:r>
              <a:rPr lang="en-US" dirty="0"/>
              <a:t>.</a:t>
            </a:r>
          </a:p>
        </p:txBody>
      </p:sp>
      <p:grpSp>
        <p:nvGrpSpPr>
          <p:cNvPr id="12" name="Group 11">
            <a:extLst>
              <a:ext uri="{FF2B5EF4-FFF2-40B4-BE49-F238E27FC236}">
                <a16:creationId xmlns:a16="http://schemas.microsoft.com/office/drawing/2014/main" id="{7AC0444E-F26F-BB48-A8B8-9FEB0D7A3D4D}"/>
              </a:ext>
            </a:extLst>
          </p:cNvPr>
          <p:cNvGrpSpPr/>
          <p:nvPr userDrawn="1"/>
        </p:nvGrpSpPr>
        <p:grpSpPr>
          <a:xfrm>
            <a:off x="7305400" y="3581307"/>
            <a:ext cx="641458" cy="147122"/>
            <a:chOff x="1834978" y="3429000"/>
            <a:chExt cx="350195" cy="80319"/>
          </a:xfrm>
        </p:grpSpPr>
        <p:sp>
          <p:nvSpPr>
            <p:cNvPr id="13" name="Octagon 12">
              <a:extLst>
                <a:ext uri="{FF2B5EF4-FFF2-40B4-BE49-F238E27FC236}">
                  <a16:creationId xmlns:a16="http://schemas.microsoft.com/office/drawing/2014/main" id="{AC095981-5A6E-2E49-9308-A4F471F16A2F}"/>
                </a:ext>
              </a:extLst>
            </p:cNvPr>
            <p:cNvSpPr/>
            <p:nvPr userDrawn="1"/>
          </p:nvSpPr>
          <p:spPr>
            <a:xfrm rot="1438097">
              <a:off x="1834978"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ctagon 13">
              <a:extLst>
                <a:ext uri="{FF2B5EF4-FFF2-40B4-BE49-F238E27FC236}">
                  <a16:creationId xmlns:a16="http://schemas.microsoft.com/office/drawing/2014/main" id="{09D1CBE9-74E9-F848-A0E2-165E0F29CF32}"/>
                </a:ext>
              </a:extLst>
            </p:cNvPr>
            <p:cNvSpPr/>
            <p:nvPr userDrawn="1"/>
          </p:nvSpPr>
          <p:spPr>
            <a:xfrm rot="1438097">
              <a:off x="197150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678F9865-CC7B-D246-A08C-0A556DFD885E}"/>
                </a:ext>
              </a:extLst>
            </p:cNvPr>
            <p:cNvSpPr/>
            <p:nvPr userDrawn="1"/>
          </p:nvSpPr>
          <p:spPr>
            <a:xfrm rot="1438097">
              <a:off x="2104854" y="3429000"/>
              <a:ext cx="80319" cy="80319"/>
            </a:xfrm>
            <a:prstGeom prst="octagon">
              <a:avLst/>
            </a:prstGeom>
            <a:solidFill>
              <a:srgbClr val="FF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F7A6CB48-65D8-1446-8886-98B846B196CD}"/>
              </a:ext>
            </a:extLst>
          </p:cNvPr>
          <p:cNvSpPr/>
          <p:nvPr userDrawn="1"/>
        </p:nvSpPr>
        <p:spPr>
          <a:xfrm>
            <a:off x="-34507" y="6650272"/>
            <a:ext cx="9546336"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6">
            <a:extLst>
              <a:ext uri="{FF2B5EF4-FFF2-40B4-BE49-F238E27FC236}">
                <a16:creationId xmlns:a16="http://schemas.microsoft.com/office/drawing/2014/main" id="{9252FEA0-F2D2-CD4B-B5B5-0A589ED70F84}"/>
              </a:ext>
            </a:extLst>
          </p:cNvPr>
          <p:cNvSpPr>
            <a:spLocks noGrp="1"/>
          </p:cNvSpPr>
          <p:nvPr>
            <p:ph type="body" sz="quarter" idx="14" hasCustomPrompt="1"/>
          </p:nvPr>
        </p:nvSpPr>
        <p:spPr>
          <a:xfrm>
            <a:off x="1679067" y="1132293"/>
            <a:ext cx="3817844" cy="350437"/>
          </a:xfrm>
        </p:spPr>
        <p:txBody>
          <a:bodyPr>
            <a:normAutofit/>
          </a:bodyPr>
          <a:lstStyle>
            <a:lvl1pPr marL="0" indent="0">
              <a:buNone/>
              <a:defRPr sz="1800" b="1">
                <a:solidFill>
                  <a:schemeClr val="bg1"/>
                </a:solidFill>
                <a:latin typeface="Helvetica" pitchFamily="2" charset="0"/>
                <a:ea typeface="Helvetica" pitchFamily="2" charset="0"/>
                <a:cs typeface="Arial" charset="0"/>
              </a:defRPr>
            </a:lvl1pPr>
            <a:lvl2pPr marL="457200" indent="0">
              <a:buNone/>
              <a:defRPr b="0"/>
            </a:lvl2pPr>
            <a:lvl3pPr marL="914400" indent="0">
              <a:buFont typeface="+mj-lt"/>
              <a:buNone/>
              <a:defRPr/>
            </a:lvl3pPr>
            <a:lvl4pPr marL="1371600" indent="0">
              <a:buNone/>
              <a:defRPr/>
            </a:lvl4pPr>
            <a:lvl5pPr marL="1828800" indent="0">
              <a:buNone/>
              <a:defRPr/>
            </a:lvl5pPr>
          </a:lstStyle>
          <a:p>
            <a:pPr lvl="0"/>
            <a:r>
              <a:rPr lang="en-US" dirty="0"/>
              <a:t>LOREM IPSUM</a:t>
            </a:r>
          </a:p>
        </p:txBody>
      </p:sp>
      <p:sp>
        <p:nvSpPr>
          <p:cNvPr id="19" name="Text Placeholder 2">
            <a:extLst>
              <a:ext uri="{FF2B5EF4-FFF2-40B4-BE49-F238E27FC236}">
                <a16:creationId xmlns:a16="http://schemas.microsoft.com/office/drawing/2014/main" id="{5C167678-00E9-1044-ABBA-079D62EDA89D}"/>
              </a:ext>
            </a:extLst>
          </p:cNvPr>
          <p:cNvSpPr>
            <a:spLocks noGrp="1"/>
          </p:cNvSpPr>
          <p:nvPr>
            <p:ph type="body" sz="quarter" idx="23" hasCustomPrompt="1"/>
          </p:nvPr>
        </p:nvSpPr>
        <p:spPr>
          <a:xfrm>
            <a:off x="1679574" y="1483131"/>
            <a:ext cx="3801519" cy="1156498"/>
          </a:xfrm>
        </p:spPr>
        <p:txBody>
          <a:bodyPr>
            <a:normAutofit/>
          </a:bodyPr>
          <a:lstStyle>
            <a:lvl1pPr>
              <a:lnSpc>
                <a:spcPct val="100000"/>
              </a:lnSpc>
              <a:defRPr sz="1800" b="0">
                <a:solidFill>
                  <a:schemeClr val="bg1"/>
                </a:solidFill>
                <a:latin typeface="Helvetica" pitchFamily="2" charset="0"/>
                <a:ea typeface="Helvetica" pitchFamily="2" charset="0"/>
                <a:cs typeface="Arial" charset="0"/>
              </a:defRPr>
            </a:lvl1pPr>
          </a:lstStyle>
          <a:p>
            <a:pPr lvl="0"/>
            <a:r>
              <a:rPr lang="en-US" dirty="0"/>
              <a:t>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p>
        </p:txBody>
      </p:sp>
      <p:sp>
        <p:nvSpPr>
          <p:cNvPr id="20" name="Text Placeholder 6">
            <a:extLst>
              <a:ext uri="{FF2B5EF4-FFF2-40B4-BE49-F238E27FC236}">
                <a16:creationId xmlns:a16="http://schemas.microsoft.com/office/drawing/2014/main" id="{6219B9FD-3BA2-DE49-8875-31D69FA6EBAF}"/>
              </a:ext>
            </a:extLst>
          </p:cNvPr>
          <p:cNvSpPr>
            <a:spLocks noGrp="1"/>
          </p:cNvSpPr>
          <p:nvPr>
            <p:ph type="body" sz="quarter" idx="24" hasCustomPrompt="1"/>
          </p:nvPr>
        </p:nvSpPr>
        <p:spPr>
          <a:xfrm>
            <a:off x="1679068" y="3179887"/>
            <a:ext cx="3817844" cy="1112068"/>
          </a:xfrm>
        </p:spPr>
        <p:txBody>
          <a:bodyPr>
            <a:noAutofit/>
          </a:bodyPr>
          <a:lstStyle>
            <a:lvl1pPr marL="285750" indent="-285750">
              <a:lnSpc>
                <a:spcPct val="100000"/>
              </a:lnSpc>
              <a:spcBef>
                <a:spcPts val="0"/>
              </a:spcBef>
              <a:buFont typeface="Arial" charset="0"/>
              <a:buChar char="•"/>
              <a:defRPr sz="1800" b="0">
                <a:solidFill>
                  <a:schemeClr val="bg1"/>
                </a:solidFill>
                <a:latin typeface="Helvetica" pitchFamily="2" charset="0"/>
                <a:ea typeface="Helvetica" pitchFamily="2"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a:t>Ut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24" name="Text Placeholder 6">
            <a:extLst>
              <a:ext uri="{FF2B5EF4-FFF2-40B4-BE49-F238E27FC236}">
                <a16:creationId xmlns:a16="http://schemas.microsoft.com/office/drawing/2014/main" id="{402BC859-6D66-D34E-B500-530D75FE0287}"/>
              </a:ext>
            </a:extLst>
          </p:cNvPr>
          <p:cNvSpPr>
            <a:spLocks noGrp="1"/>
          </p:cNvSpPr>
          <p:nvPr>
            <p:ph type="body" sz="quarter" idx="26" hasCustomPrompt="1"/>
          </p:nvPr>
        </p:nvSpPr>
        <p:spPr>
          <a:xfrm>
            <a:off x="1679067" y="4697931"/>
            <a:ext cx="3817579" cy="1112068"/>
          </a:xfrm>
        </p:spPr>
        <p:txBody>
          <a:bodyPr>
            <a:noAutofit/>
          </a:bodyPr>
          <a:lstStyle>
            <a:lvl1pPr marL="342900" indent="-342900">
              <a:lnSpc>
                <a:spcPct val="100000"/>
              </a:lnSpc>
              <a:spcBef>
                <a:spcPts val="0"/>
              </a:spcBef>
              <a:buFont typeface="+mj-lt"/>
              <a:buAutoNum type="arabicPeriod"/>
              <a:defRPr sz="1800" b="0">
                <a:solidFill>
                  <a:schemeClr val="bg1"/>
                </a:solidFill>
                <a:latin typeface="Helvetica" pitchFamily="2" charset="0"/>
                <a:ea typeface="Helvetica" pitchFamily="2" charset="0"/>
                <a:cs typeface="Arial" charset="0"/>
              </a:defRPr>
            </a:lvl1pPr>
            <a:lvl2pPr marL="457200" indent="0">
              <a:buNone/>
              <a:defRPr b="0"/>
            </a:lvl2pPr>
            <a:lvl3pPr marL="1371600" indent="-457200">
              <a:buFont typeface="Arial" charset="0"/>
              <a:buChar char="•"/>
              <a:defRPr/>
            </a:lvl3pPr>
            <a:lvl4pPr marL="1371600" indent="0">
              <a:buNone/>
              <a:defRPr/>
            </a:lvl4pPr>
            <a:lvl5pPr marL="1828800" indent="0">
              <a:buNone/>
              <a:defRPr/>
            </a:lvl5pPr>
          </a:lstStyle>
          <a:p>
            <a:pPr lvl="0"/>
            <a:r>
              <a:rPr lang="en-US" dirty="0" err="1"/>
              <a:t>Ut</a:t>
            </a:r>
            <a:r>
              <a:rPr lang="en-US" dirty="0"/>
              <a:t> </a:t>
            </a:r>
            <a:r>
              <a:rPr lang="en-US" dirty="0" err="1"/>
              <a:t>enim</a:t>
            </a:r>
            <a:r>
              <a:rPr lang="en-US" dirty="0"/>
              <a:t> ad minim </a:t>
            </a:r>
            <a:r>
              <a:rPr lang="en-US" dirty="0" err="1"/>
              <a:t>veniam</a:t>
            </a:r>
            <a:endParaRPr lang="en-US" dirty="0"/>
          </a:p>
          <a:p>
            <a:pPr lvl="0"/>
            <a:r>
              <a:rPr lang="en-US" dirty="0" err="1"/>
              <a:t>Quis</a:t>
            </a:r>
            <a:r>
              <a:rPr lang="en-US" dirty="0"/>
              <a:t> </a:t>
            </a:r>
            <a:r>
              <a:rPr lang="en-US" dirty="0" err="1"/>
              <a:t>nostrud</a:t>
            </a:r>
            <a:r>
              <a:rPr lang="en-US" dirty="0"/>
              <a:t> exercitation</a:t>
            </a:r>
          </a:p>
          <a:p>
            <a:pPr lvl="0"/>
            <a:r>
              <a:rPr lang="en-US" dirty="0" err="1"/>
              <a:t>Ullamco</a:t>
            </a:r>
            <a:r>
              <a:rPr lang="en-US" dirty="0"/>
              <a:t> </a:t>
            </a:r>
            <a:r>
              <a:rPr lang="en-US" dirty="0" err="1"/>
              <a:t>laboris</a:t>
            </a:r>
            <a:r>
              <a:rPr lang="en-US" dirty="0"/>
              <a:t> nisi </a:t>
            </a:r>
            <a:r>
              <a:rPr lang="en-US" dirty="0" err="1"/>
              <a:t>ut</a:t>
            </a:r>
            <a:r>
              <a:rPr lang="en-US" dirty="0"/>
              <a:t> </a:t>
            </a:r>
            <a:r>
              <a:rPr lang="en-US" dirty="0" err="1"/>
              <a:t>aliquip</a:t>
            </a:r>
            <a:endParaRPr lang="en-US" dirty="0"/>
          </a:p>
        </p:txBody>
      </p:sp>
      <p:sp>
        <p:nvSpPr>
          <p:cNvPr id="26" name="Text Placeholder 21">
            <a:extLst>
              <a:ext uri="{FF2B5EF4-FFF2-40B4-BE49-F238E27FC236}">
                <a16:creationId xmlns:a16="http://schemas.microsoft.com/office/drawing/2014/main" id="{EBCC2787-8338-9B48-A5ED-13E51DA7A8F6}"/>
              </a:ext>
            </a:extLst>
          </p:cNvPr>
          <p:cNvSpPr>
            <a:spLocks noGrp="1"/>
          </p:cNvSpPr>
          <p:nvPr>
            <p:ph type="body" sz="quarter" idx="27" hasCustomPrompt="1"/>
          </p:nvPr>
        </p:nvSpPr>
        <p:spPr>
          <a:xfrm>
            <a:off x="1679575" y="2838213"/>
            <a:ext cx="3817844" cy="341674"/>
          </a:xfrm>
        </p:spPr>
        <p:txBody>
          <a:bodyPr>
            <a:normAutofit/>
          </a:bodyPr>
          <a:lstStyle>
            <a:lvl1pPr>
              <a:defRPr sz="1800" b="1">
                <a:solidFill>
                  <a:schemeClr val="bg1"/>
                </a:solidFill>
                <a:latin typeface="Helvetica" pitchFamily="2" charset="0"/>
              </a:defRPr>
            </a:lvl1pPr>
            <a:lvl2pPr marL="457200" indent="0">
              <a:buNone/>
              <a:defRPr/>
            </a:lvl2pPr>
          </a:lstStyle>
          <a:p>
            <a:pPr lvl="0"/>
            <a:r>
              <a:rPr lang="en-US" sz="1800" b="1" dirty="0"/>
              <a:t>TESTING</a:t>
            </a:r>
            <a:endParaRPr lang="en-US" dirty="0"/>
          </a:p>
        </p:txBody>
      </p:sp>
      <p:sp>
        <p:nvSpPr>
          <p:cNvPr id="27" name="Text Placeholder 21">
            <a:extLst>
              <a:ext uri="{FF2B5EF4-FFF2-40B4-BE49-F238E27FC236}">
                <a16:creationId xmlns:a16="http://schemas.microsoft.com/office/drawing/2014/main" id="{A2013FFC-506A-264B-84E6-DA9895929B45}"/>
              </a:ext>
            </a:extLst>
          </p:cNvPr>
          <p:cNvSpPr>
            <a:spLocks noGrp="1"/>
          </p:cNvSpPr>
          <p:nvPr>
            <p:ph type="body" sz="quarter" idx="28" hasCustomPrompt="1"/>
          </p:nvPr>
        </p:nvSpPr>
        <p:spPr>
          <a:xfrm>
            <a:off x="1679333" y="4340864"/>
            <a:ext cx="3817578" cy="357067"/>
          </a:xfrm>
        </p:spPr>
        <p:txBody>
          <a:bodyPr>
            <a:normAutofit/>
          </a:bodyPr>
          <a:lstStyle>
            <a:lvl1pPr>
              <a:defRPr sz="1800" b="1">
                <a:solidFill>
                  <a:schemeClr val="bg1"/>
                </a:solidFill>
                <a:latin typeface="Helvetica" pitchFamily="2" charset="0"/>
              </a:defRPr>
            </a:lvl1pPr>
            <a:lvl2pPr marL="457200" indent="0">
              <a:buNone/>
              <a:defRPr/>
            </a:lvl2pPr>
          </a:lstStyle>
          <a:p>
            <a:pPr lvl="0"/>
            <a:r>
              <a:rPr lang="en-US" sz="1800" b="1" dirty="0"/>
              <a:t>TESTING</a:t>
            </a:r>
            <a:endParaRPr lang="en-US" dirty="0"/>
          </a:p>
        </p:txBody>
      </p:sp>
    </p:spTree>
    <p:extLst>
      <p:ext uri="{BB962C8B-B14F-4D97-AF65-F5344CB8AC3E}">
        <p14:creationId xmlns:p14="http://schemas.microsoft.com/office/powerpoint/2010/main" val="514041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 No Profile Photos">
    <p:spTree>
      <p:nvGrpSpPr>
        <p:cNvPr id="1" name=""/>
        <p:cNvGrpSpPr/>
        <p:nvPr/>
      </p:nvGrpSpPr>
      <p:grpSpPr>
        <a:xfrm>
          <a:off x="0" y="0"/>
          <a:ext cx="0" cy="0"/>
          <a:chOff x="0" y="0"/>
          <a:chExt cx="0" cy="0"/>
        </a:xfrm>
      </p:grpSpPr>
      <p:sp>
        <p:nvSpPr>
          <p:cNvPr id="30" name="Picture Placeholder 2"/>
          <p:cNvSpPr>
            <a:spLocks noGrp="1"/>
          </p:cNvSpPr>
          <p:nvPr>
            <p:ph type="pic" sz="quarter" idx="10"/>
          </p:nvPr>
        </p:nvSpPr>
        <p:spPr>
          <a:xfrm>
            <a:off x="8116888" y="0"/>
            <a:ext cx="4075112" cy="6185644"/>
          </a:xfrm>
        </p:spPr>
        <p:txBody>
          <a:bodyPr anchor="ctr"/>
          <a:lstStyle>
            <a:lvl1pPr marL="0" indent="0" algn="ctr">
              <a:buNone/>
              <a:defRPr/>
            </a:lvl1pPr>
          </a:lstStyle>
          <a:p>
            <a:r>
              <a:rPr lang="en-US"/>
              <a:t>Click icon to add picture</a:t>
            </a:r>
          </a:p>
        </p:txBody>
      </p:sp>
      <p:sp>
        <p:nvSpPr>
          <p:cNvPr id="36" name="Text Placeholder 3"/>
          <p:cNvSpPr>
            <a:spLocks noGrp="1"/>
          </p:cNvSpPr>
          <p:nvPr>
            <p:ph type="body" sz="quarter" idx="21" hasCustomPrompt="1"/>
          </p:nvPr>
        </p:nvSpPr>
        <p:spPr>
          <a:xfrm>
            <a:off x="1275286" y="616022"/>
            <a:ext cx="5449887" cy="393700"/>
          </a:xfrm>
        </p:spPr>
        <p:txBody>
          <a:bodyPr>
            <a:normAutofit/>
          </a:bodyPr>
          <a:lstStyle>
            <a:lvl1pPr>
              <a:defRPr sz="1800" b="1" i="0">
                <a:solidFill>
                  <a:srgbClr val="005587"/>
                </a:solidFill>
                <a:latin typeface="+mj-lt"/>
              </a:defRPr>
            </a:lvl1pPr>
          </a:lstStyle>
          <a:p>
            <a:pPr lvl="0"/>
            <a:r>
              <a:rPr lang="en-US" dirty="0"/>
              <a:t>FIRST NAME LAST NAME</a:t>
            </a:r>
          </a:p>
        </p:txBody>
      </p:sp>
      <p:sp>
        <p:nvSpPr>
          <p:cNvPr id="37" name="Text Placeholder 3"/>
          <p:cNvSpPr>
            <a:spLocks noGrp="1"/>
          </p:cNvSpPr>
          <p:nvPr>
            <p:ph type="body" sz="quarter" idx="22" hasCustomPrompt="1"/>
          </p:nvPr>
        </p:nvSpPr>
        <p:spPr>
          <a:xfrm>
            <a:off x="1275286" y="1009722"/>
            <a:ext cx="5449887" cy="292447"/>
          </a:xfrm>
        </p:spPr>
        <p:txBody>
          <a:bodyPr>
            <a:noAutofit/>
          </a:bodyPr>
          <a:lstStyle>
            <a:lvl1pPr>
              <a:defRPr sz="1600" b="0"/>
            </a:lvl1pPr>
          </a:lstStyle>
          <a:p>
            <a:pPr lvl="0"/>
            <a:r>
              <a:rPr lang="en-US" dirty="0"/>
              <a:t>Title</a:t>
            </a:r>
          </a:p>
        </p:txBody>
      </p:sp>
      <p:sp>
        <p:nvSpPr>
          <p:cNvPr id="38" name="Text Placeholder 3"/>
          <p:cNvSpPr>
            <a:spLocks noGrp="1"/>
          </p:cNvSpPr>
          <p:nvPr>
            <p:ph type="body" sz="quarter" idx="23" hasCustomPrompt="1"/>
          </p:nvPr>
        </p:nvSpPr>
        <p:spPr>
          <a:xfrm>
            <a:off x="1275286" y="1603706"/>
            <a:ext cx="5449887" cy="292447"/>
          </a:xfrm>
        </p:spPr>
        <p:txBody>
          <a:bodyPr>
            <a:noAutofit/>
          </a:bodyPr>
          <a:lstStyle>
            <a:lvl1pPr>
              <a:defRPr sz="1600" b="1" u="sng">
                <a:solidFill>
                  <a:srgbClr val="3284BF"/>
                </a:solidFill>
              </a:defRPr>
            </a:lvl1pPr>
          </a:lstStyle>
          <a:p>
            <a:pPr lvl="0"/>
            <a:r>
              <a:rPr lang="en-US" dirty="0"/>
              <a:t>name@mednet.ucla.edu</a:t>
            </a:r>
          </a:p>
        </p:txBody>
      </p:sp>
      <p:sp>
        <p:nvSpPr>
          <p:cNvPr id="40" name="Text Placeholder 3"/>
          <p:cNvSpPr>
            <a:spLocks noGrp="1"/>
          </p:cNvSpPr>
          <p:nvPr>
            <p:ph type="body" sz="quarter" idx="24" hasCustomPrompt="1"/>
          </p:nvPr>
        </p:nvSpPr>
        <p:spPr>
          <a:xfrm>
            <a:off x="1275286" y="2554256"/>
            <a:ext cx="5449887" cy="393700"/>
          </a:xfrm>
        </p:spPr>
        <p:txBody>
          <a:bodyPr>
            <a:normAutofit/>
          </a:bodyPr>
          <a:lstStyle>
            <a:lvl1pPr>
              <a:defRPr sz="1800" b="1" i="0">
                <a:solidFill>
                  <a:srgbClr val="005587"/>
                </a:solidFill>
                <a:latin typeface="+mj-lt"/>
              </a:defRPr>
            </a:lvl1pPr>
          </a:lstStyle>
          <a:p>
            <a:pPr lvl="0"/>
            <a:r>
              <a:rPr lang="en-US" dirty="0"/>
              <a:t>FIRST NAME LAST NAME</a:t>
            </a:r>
          </a:p>
        </p:txBody>
      </p:sp>
      <p:sp>
        <p:nvSpPr>
          <p:cNvPr id="41" name="Text Placeholder 3"/>
          <p:cNvSpPr>
            <a:spLocks noGrp="1"/>
          </p:cNvSpPr>
          <p:nvPr>
            <p:ph type="body" sz="quarter" idx="25" hasCustomPrompt="1"/>
          </p:nvPr>
        </p:nvSpPr>
        <p:spPr>
          <a:xfrm>
            <a:off x="1275286" y="2947956"/>
            <a:ext cx="5449887" cy="292447"/>
          </a:xfrm>
        </p:spPr>
        <p:txBody>
          <a:bodyPr>
            <a:noAutofit/>
          </a:bodyPr>
          <a:lstStyle>
            <a:lvl1pPr>
              <a:defRPr sz="1600" b="0"/>
            </a:lvl1pPr>
          </a:lstStyle>
          <a:p>
            <a:pPr lvl="0"/>
            <a:r>
              <a:rPr lang="en-US" dirty="0"/>
              <a:t>Title</a:t>
            </a:r>
          </a:p>
        </p:txBody>
      </p:sp>
      <p:sp>
        <p:nvSpPr>
          <p:cNvPr id="42" name="Text Placeholder 3"/>
          <p:cNvSpPr>
            <a:spLocks noGrp="1"/>
          </p:cNvSpPr>
          <p:nvPr>
            <p:ph type="body" sz="quarter" idx="26" hasCustomPrompt="1"/>
          </p:nvPr>
        </p:nvSpPr>
        <p:spPr>
          <a:xfrm>
            <a:off x="1275286" y="354194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43" name="Text Placeholder 3"/>
          <p:cNvSpPr>
            <a:spLocks noGrp="1"/>
          </p:cNvSpPr>
          <p:nvPr>
            <p:ph type="body" sz="quarter" idx="27" hasCustomPrompt="1"/>
          </p:nvPr>
        </p:nvSpPr>
        <p:spPr>
          <a:xfrm>
            <a:off x="1275286" y="4482306"/>
            <a:ext cx="5449887" cy="393700"/>
          </a:xfrm>
        </p:spPr>
        <p:txBody>
          <a:bodyPr>
            <a:normAutofit/>
          </a:bodyPr>
          <a:lstStyle>
            <a:lvl1pPr>
              <a:defRPr sz="1800" b="1" i="0">
                <a:solidFill>
                  <a:srgbClr val="005587"/>
                </a:solidFill>
                <a:latin typeface="+mj-lt"/>
              </a:defRPr>
            </a:lvl1pPr>
          </a:lstStyle>
          <a:p>
            <a:pPr lvl="0"/>
            <a:r>
              <a:rPr lang="en-US" dirty="0"/>
              <a:t>FIRST NAME LAST NAME</a:t>
            </a:r>
          </a:p>
        </p:txBody>
      </p:sp>
      <p:sp>
        <p:nvSpPr>
          <p:cNvPr id="44" name="Text Placeholder 3"/>
          <p:cNvSpPr>
            <a:spLocks noGrp="1"/>
          </p:cNvSpPr>
          <p:nvPr>
            <p:ph type="body" sz="quarter" idx="28" hasCustomPrompt="1"/>
          </p:nvPr>
        </p:nvSpPr>
        <p:spPr>
          <a:xfrm>
            <a:off x="1275286" y="4876006"/>
            <a:ext cx="5449887" cy="292447"/>
          </a:xfrm>
        </p:spPr>
        <p:txBody>
          <a:bodyPr>
            <a:noAutofit/>
          </a:bodyPr>
          <a:lstStyle>
            <a:lvl1pPr>
              <a:defRPr sz="1600" b="0"/>
            </a:lvl1pPr>
          </a:lstStyle>
          <a:p>
            <a:pPr lvl="0"/>
            <a:r>
              <a:rPr lang="en-US" dirty="0"/>
              <a:t>Title</a:t>
            </a:r>
          </a:p>
        </p:txBody>
      </p:sp>
      <p:sp>
        <p:nvSpPr>
          <p:cNvPr id="45" name="Text Placeholder 3"/>
          <p:cNvSpPr>
            <a:spLocks noGrp="1"/>
          </p:cNvSpPr>
          <p:nvPr>
            <p:ph type="body" sz="quarter" idx="29" hasCustomPrompt="1"/>
          </p:nvPr>
        </p:nvSpPr>
        <p:spPr>
          <a:xfrm>
            <a:off x="1275286" y="5469990"/>
            <a:ext cx="5449887" cy="292447"/>
          </a:xfrm>
        </p:spPr>
        <p:txBody>
          <a:bodyPr>
            <a:noAutofit/>
          </a:bodyPr>
          <a:lstStyle>
            <a:lvl1pPr>
              <a:defRPr sz="1600" b="1" u="sng">
                <a:solidFill>
                  <a:srgbClr val="3284BF"/>
                </a:solidFill>
              </a:defRPr>
            </a:lvl1pPr>
          </a:lstStyle>
          <a:p>
            <a:pPr lvl="0"/>
            <a:r>
              <a:rPr lang="en-US"/>
              <a:t>name@mednet.ucla.edu</a:t>
            </a:r>
            <a:endParaRPr lang="en-US" dirty="0"/>
          </a:p>
        </p:txBody>
      </p:sp>
      <p:sp>
        <p:nvSpPr>
          <p:cNvPr id="14" name="Rectangle 13">
            <a:extLst>
              <a:ext uri="{FF2B5EF4-FFF2-40B4-BE49-F238E27FC236}">
                <a16:creationId xmlns:a16="http://schemas.microsoft.com/office/drawing/2014/main" id="{1A166BAF-3EEB-014F-839A-E62F25808E8C}"/>
              </a:ext>
            </a:extLst>
          </p:cNvPr>
          <p:cNvSpPr/>
          <p:nvPr userDrawn="1"/>
        </p:nvSpPr>
        <p:spPr>
          <a:xfrm>
            <a:off x="-34507" y="6470150"/>
            <a:ext cx="9546336" cy="192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3623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s - Four">
    <p:spTree>
      <p:nvGrpSpPr>
        <p:cNvPr id="1" name=""/>
        <p:cNvGrpSpPr/>
        <p:nvPr/>
      </p:nvGrpSpPr>
      <p:grpSpPr>
        <a:xfrm>
          <a:off x="0" y="0"/>
          <a:ext cx="0" cy="0"/>
          <a:chOff x="0" y="0"/>
          <a:chExt cx="0" cy="0"/>
        </a:xfrm>
      </p:grpSpPr>
      <p:sp>
        <p:nvSpPr>
          <p:cNvPr id="44" name="TextBox 43"/>
          <p:cNvSpPr txBox="1"/>
          <p:nvPr/>
        </p:nvSpPr>
        <p:spPr>
          <a:xfrm>
            <a:off x="0" y="1012878"/>
            <a:ext cx="12192000" cy="1015663"/>
          </a:xfrm>
          <a:prstGeom prst="rect">
            <a:avLst/>
          </a:prstGeom>
          <a:noFill/>
        </p:spPr>
        <p:txBody>
          <a:bodyPr wrap="square" rtlCol="0">
            <a:spAutoFit/>
          </a:bodyPr>
          <a:lstStyle/>
          <a:p>
            <a:pPr algn="ctr"/>
            <a:r>
              <a:rPr lang="en-US" sz="3600" b="1" i="0" dirty="0">
                <a:solidFill>
                  <a:schemeClr val="bg1"/>
                </a:solidFill>
                <a:latin typeface="Arial" charset="0"/>
                <a:ea typeface="Arial" charset="0"/>
                <a:cs typeface="Arial" charset="0"/>
              </a:rPr>
              <a:t>Presenters</a:t>
            </a:r>
          </a:p>
          <a:p>
            <a:pPr algn="ctr"/>
            <a:r>
              <a:rPr lang="en-US" sz="2400" b="0" i="0" dirty="0">
                <a:solidFill>
                  <a:schemeClr val="bg1"/>
                </a:solidFill>
                <a:latin typeface="Arial" charset="0"/>
                <a:ea typeface="Arial" charset="0"/>
                <a:cs typeface="Arial" charset="0"/>
              </a:rPr>
              <a:t>Subtitle</a:t>
            </a:r>
            <a:r>
              <a:rPr lang="en-US" sz="2400" b="0" i="0" baseline="0" dirty="0">
                <a:solidFill>
                  <a:schemeClr val="bg1"/>
                </a:solidFill>
                <a:latin typeface="Arial" charset="0"/>
                <a:ea typeface="Arial" charset="0"/>
                <a:cs typeface="Arial" charset="0"/>
              </a:rPr>
              <a:t> Here</a:t>
            </a:r>
            <a:endParaRPr lang="en-US" sz="2400" b="0" i="0" dirty="0">
              <a:solidFill>
                <a:schemeClr val="bg1"/>
              </a:solidFill>
              <a:latin typeface="Arial" charset="0"/>
              <a:ea typeface="Arial" charset="0"/>
              <a:cs typeface="Arial" charset="0"/>
            </a:endParaRPr>
          </a:p>
        </p:txBody>
      </p:sp>
      <p:sp>
        <p:nvSpPr>
          <p:cNvPr id="49" name="Text Placeholder 3"/>
          <p:cNvSpPr>
            <a:spLocks noGrp="1"/>
          </p:cNvSpPr>
          <p:nvPr>
            <p:ph type="body" sz="quarter" idx="27" hasCustomPrompt="1"/>
          </p:nvPr>
        </p:nvSpPr>
        <p:spPr>
          <a:xfrm>
            <a:off x="712382" y="4972010"/>
            <a:ext cx="2594918" cy="292447"/>
          </a:xfrm>
        </p:spPr>
        <p:txBody>
          <a:bodyPr>
            <a:noAutofit/>
          </a:bodyPr>
          <a:lstStyle>
            <a:lvl1pPr algn="ctr">
              <a:spcBef>
                <a:spcPts val="0"/>
              </a:spcBef>
              <a:defRPr sz="1400" b="0">
                <a:solidFill>
                  <a:schemeClr val="tx1"/>
                </a:solidFill>
              </a:defRPr>
            </a:lvl1pPr>
          </a:lstStyle>
          <a:p>
            <a:pPr lvl="0"/>
            <a:r>
              <a:rPr lang="en-US" dirty="0"/>
              <a:t>Title</a:t>
            </a:r>
          </a:p>
        </p:txBody>
      </p:sp>
      <p:sp>
        <p:nvSpPr>
          <p:cNvPr id="51" name="Text Placeholder 3"/>
          <p:cNvSpPr>
            <a:spLocks noGrp="1"/>
          </p:cNvSpPr>
          <p:nvPr>
            <p:ph type="body" sz="quarter" idx="29" hasCustomPrompt="1"/>
          </p:nvPr>
        </p:nvSpPr>
        <p:spPr>
          <a:xfrm>
            <a:off x="3423684" y="4972010"/>
            <a:ext cx="2594918" cy="292447"/>
          </a:xfrm>
        </p:spPr>
        <p:txBody>
          <a:bodyPr>
            <a:noAutofit/>
          </a:bodyPr>
          <a:lstStyle>
            <a:lvl1pPr algn="ctr">
              <a:spcBef>
                <a:spcPts val="0"/>
              </a:spcBef>
              <a:defRPr sz="1400" b="0">
                <a:solidFill>
                  <a:schemeClr val="tx1"/>
                </a:solidFill>
              </a:defRPr>
            </a:lvl1pPr>
          </a:lstStyle>
          <a:p>
            <a:pPr lvl="0"/>
            <a:r>
              <a:rPr lang="en-US" dirty="0"/>
              <a:t>Title</a:t>
            </a:r>
          </a:p>
        </p:txBody>
      </p:sp>
      <p:sp>
        <p:nvSpPr>
          <p:cNvPr id="53" name="Text Placeholder 3"/>
          <p:cNvSpPr>
            <a:spLocks noGrp="1"/>
          </p:cNvSpPr>
          <p:nvPr>
            <p:ph type="body" sz="quarter" idx="31" hasCustomPrompt="1"/>
          </p:nvPr>
        </p:nvSpPr>
        <p:spPr>
          <a:xfrm>
            <a:off x="6188147" y="4972010"/>
            <a:ext cx="2594918" cy="292447"/>
          </a:xfrm>
        </p:spPr>
        <p:txBody>
          <a:bodyPr>
            <a:noAutofit/>
          </a:bodyPr>
          <a:lstStyle>
            <a:lvl1pPr algn="ctr">
              <a:spcBef>
                <a:spcPts val="0"/>
              </a:spcBef>
              <a:defRPr sz="1400" b="0">
                <a:solidFill>
                  <a:schemeClr val="tx1"/>
                </a:solidFill>
              </a:defRPr>
            </a:lvl1pPr>
          </a:lstStyle>
          <a:p>
            <a:pPr lvl="0"/>
            <a:r>
              <a:rPr lang="en-US" dirty="0"/>
              <a:t>Title</a:t>
            </a:r>
          </a:p>
        </p:txBody>
      </p:sp>
      <p:sp>
        <p:nvSpPr>
          <p:cNvPr id="55" name="Text Placeholder 3"/>
          <p:cNvSpPr>
            <a:spLocks noGrp="1"/>
          </p:cNvSpPr>
          <p:nvPr>
            <p:ph type="body" sz="quarter" idx="33" hasCustomPrompt="1"/>
          </p:nvPr>
        </p:nvSpPr>
        <p:spPr>
          <a:xfrm>
            <a:off x="8864691" y="4972010"/>
            <a:ext cx="2594918" cy="292447"/>
          </a:xfrm>
        </p:spPr>
        <p:txBody>
          <a:bodyPr>
            <a:noAutofit/>
          </a:bodyPr>
          <a:lstStyle>
            <a:lvl1pPr algn="ctr">
              <a:spcBef>
                <a:spcPts val="0"/>
              </a:spcBef>
              <a:defRPr sz="1400" b="0">
                <a:solidFill>
                  <a:schemeClr val="tx1"/>
                </a:solidFill>
              </a:defRPr>
            </a:lvl1pPr>
          </a:lstStyle>
          <a:p>
            <a:pPr lvl="0"/>
            <a:r>
              <a:rPr lang="en-US" dirty="0"/>
              <a:t> Title</a:t>
            </a:r>
          </a:p>
        </p:txBody>
      </p:sp>
      <p:sp>
        <p:nvSpPr>
          <p:cNvPr id="57" name="Text Placeholder 18"/>
          <p:cNvSpPr>
            <a:spLocks noGrp="1"/>
          </p:cNvSpPr>
          <p:nvPr>
            <p:ph type="body" sz="quarter" idx="36" hasCustomPrompt="1"/>
          </p:nvPr>
        </p:nvSpPr>
        <p:spPr>
          <a:xfrm>
            <a:off x="703021" y="4298118"/>
            <a:ext cx="2594918" cy="648050"/>
          </a:xfrm>
        </p:spPr>
        <p:txBody>
          <a:bodyPr>
            <a:noAutofit/>
          </a:bodyPr>
          <a:lstStyle>
            <a:lvl1pPr algn="ctr">
              <a:lnSpc>
                <a:spcPct val="100000"/>
              </a:lnSpc>
              <a:spcBef>
                <a:spcPts val="0"/>
              </a:spcBef>
              <a:defRPr sz="1600" b="1" i="0" baseline="0">
                <a:solidFill>
                  <a:srgbClr val="005587"/>
                </a:solidFill>
                <a:latin typeface="+mj-lt"/>
              </a:defRPr>
            </a:lvl1pPr>
          </a:lstStyle>
          <a:p>
            <a:pPr lvl="0"/>
            <a:r>
              <a:rPr lang="en-US" dirty="0"/>
              <a:t>FIRST NAME</a:t>
            </a:r>
            <a:br>
              <a:rPr lang="en-US" dirty="0"/>
            </a:br>
            <a:r>
              <a:rPr lang="en-US" dirty="0"/>
              <a:t>LAST NAME</a:t>
            </a:r>
          </a:p>
        </p:txBody>
      </p:sp>
      <p:sp>
        <p:nvSpPr>
          <p:cNvPr id="58" name="Text Placeholder 18"/>
          <p:cNvSpPr>
            <a:spLocks noGrp="1"/>
          </p:cNvSpPr>
          <p:nvPr>
            <p:ph type="body" sz="quarter" idx="37" hasCustomPrompt="1"/>
          </p:nvPr>
        </p:nvSpPr>
        <p:spPr>
          <a:xfrm>
            <a:off x="3423684" y="4298118"/>
            <a:ext cx="2594918" cy="648050"/>
          </a:xfrm>
        </p:spPr>
        <p:txBody>
          <a:bodyPr>
            <a:noAutofit/>
          </a:bodyPr>
          <a:lstStyle>
            <a:lvl1pPr algn="ctr">
              <a:lnSpc>
                <a:spcPct val="100000"/>
              </a:lnSpc>
              <a:spcBef>
                <a:spcPts val="0"/>
              </a:spcBef>
              <a:defRPr sz="1600" b="1" i="0" baseline="0">
                <a:solidFill>
                  <a:srgbClr val="005587"/>
                </a:solidFill>
                <a:latin typeface="+mj-lt"/>
              </a:defRPr>
            </a:lvl1pPr>
          </a:lstStyle>
          <a:p>
            <a:pPr lvl="0"/>
            <a:r>
              <a:rPr lang="en-US" dirty="0"/>
              <a:t>FIRST NAME</a:t>
            </a:r>
            <a:br>
              <a:rPr lang="en-US" dirty="0"/>
            </a:br>
            <a:r>
              <a:rPr lang="en-US" dirty="0"/>
              <a:t>LAST NAME</a:t>
            </a:r>
          </a:p>
        </p:txBody>
      </p:sp>
      <p:sp>
        <p:nvSpPr>
          <p:cNvPr id="59" name="Text Placeholder 18"/>
          <p:cNvSpPr>
            <a:spLocks noGrp="1"/>
          </p:cNvSpPr>
          <p:nvPr>
            <p:ph type="body" sz="quarter" idx="38" hasCustomPrompt="1"/>
          </p:nvPr>
        </p:nvSpPr>
        <p:spPr>
          <a:xfrm>
            <a:off x="6173521" y="4298118"/>
            <a:ext cx="2594918" cy="648050"/>
          </a:xfrm>
        </p:spPr>
        <p:txBody>
          <a:bodyPr>
            <a:noAutofit/>
          </a:bodyPr>
          <a:lstStyle>
            <a:lvl1pPr algn="ctr">
              <a:lnSpc>
                <a:spcPct val="100000"/>
              </a:lnSpc>
              <a:spcBef>
                <a:spcPts val="0"/>
              </a:spcBef>
              <a:defRPr sz="1600" b="1" i="0" baseline="0">
                <a:solidFill>
                  <a:srgbClr val="005587"/>
                </a:solidFill>
                <a:latin typeface="+mj-lt"/>
              </a:defRPr>
            </a:lvl1pPr>
          </a:lstStyle>
          <a:p>
            <a:pPr lvl="0"/>
            <a:r>
              <a:rPr lang="en-US" dirty="0"/>
              <a:t>FIRST NAME</a:t>
            </a:r>
            <a:br>
              <a:rPr lang="en-US" dirty="0"/>
            </a:br>
            <a:r>
              <a:rPr lang="en-US" dirty="0"/>
              <a:t>LAST NAME</a:t>
            </a:r>
          </a:p>
        </p:txBody>
      </p:sp>
      <p:sp>
        <p:nvSpPr>
          <p:cNvPr id="60" name="Text Placeholder 18"/>
          <p:cNvSpPr>
            <a:spLocks noGrp="1"/>
          </p:cNvSpPr>
          <p:nvPr>
            <p:ph type="body" sz="quarter" idx="39" hasCustomPrompt="1"/>
          </p:nvPr>
        </p:nvSpPr>
        <p:spPr>
          <a:xfrm>
            <a:off x="8848649" y="4298118"/>
            <a:ext cx="2594918" cy="648050"/>
          </a:xfrm>
        </p:spPr>
        <p:txBody>
          <a:bodyPr>
            <a:noAutofit/>
          </a:bodyPr>
          <a:lstStyle>
            <a:lvl1pPr algn="ctr">
              <a:lnSpc>
                <a:spcPct val="100000"/>
              </a:lnSpc>
              <a:spcBef>
                <a:spcPts val="0"/>
              </a:spcBef>
              <a:defRPr sz="1600" b="1" i="0" baseline="0">
                <a:solidFill>
                  <a:srgbClr val="005587"/>
                </a:solidFill>
                <a:latin typeface="+mj-lt"/>
              </a:defRPr>
            </a:lvl1pPr>
          </a:lstStyle>
          <a:p>
            <a:pPr lvl="0"/>
            <a:r>
              <a:rPr lang="en-US" dirty="0"/>
              <a:t>FIRST NAME</a:t>
            </a:r>
            <a:br>
              <a:rPr lang="en-US" dirty="0"/>
            </a:br>
            <a:r>
              <a:rPr lang="en-US" dirty="0"/>
              <a:t>LAST NAME</a:t>
            </a:r>
          </a:p>
        </p:txBody>
      </p:sp>
      <p:sp>
        <p:nvSpPr>
          <p:cNvPr id="4" name="Picture Placeholder 3">
            <a:extLst>
              <a:ext uri="{FF2B5EF4-FFF2-40B4-BE49-F238E27FC236}">
                <a16:creationId xmlns:a16="http://schemas.microsoft.com/office/drawing/2014/main" id="{A2D7FFD7-1039-4C43-B91D-2FFAA15FFA53}"/>
              </a:ext>
            </a:extLst>
          </p:cNvPr>
          <p:cNvSpPr>
            <a:spLocks noGrp="1"/>
          </p:cNvSpPr>
          <p:nvPr>
            <p:ph type="pic" sz="quarter" idx="40" hasCustomPrompt="1"/>
          </p:nvPr>
        </p:nvSpPr>
        <p:spPr>
          <a:xfrm>
            <a:off x="1122884" y="2390990"/>
            <a:ext cx="1755191" cy="1756269"/>
          </a:xfrm>
        </p:spPr>
        <p:txBody>
          <a:bodyPr anchor="ctr" anchorCtr="0"/>
          <a:lstStyle>
            <a:lvl1pPr algn="ctr">
              <a:defRPr/>
            </a:lvl1pPr>
          </a:lstStyle>
          <a:p>
            <a:r>
              <a:rPr lang="en-US" dirty="0"/>
              <a:t>Headshot</a:t>
            </a:r>
          </a:p>
        </p:txBody>
      </p:sp>
      <p:sp>
        <p:nvSpPr>
          <p:cNvPr id="35" name="Picture Placeholder 3">
            <a:extLst>
              <a:ext uri="{FF2B5EF4-FFF2-40B4-BE49-F238E27FC236}">
                <a16:creationId xmlns:a16="http://schemas.microsoft.com/office/drawing/2014/main" id="{F202A6EA-BADE-BF4A-9780-3972573BDA63}"/>
              </a:ext>
            </a:extLst>
          </p:cNvPr>
          <p:cNvSpPr>
            <a:spLocks noGrp="1"/>
          </p:cNvSpPr>
          <p:nvPr>
            <p:ph type="pic" sz="quarter" idx="41" hasCustomPrompt="1"/>
          </p:nvPr>
        </p:nvSpPr>
        <p:spPr>
          <a:xfrm>
            <a:off x="3843547" y="2390990"/>
            <a:ext cx="1755191" cy="1756269"/>
          </a:xfrm>
        </p:spPr>
        <p:txBody>
          <a:bodyPr anchor="ctr" anchorCtr="0"/>
          <a:lstStyle>
            <a:lvl1pPr algn="ctr">
              <a:defRPr/>
            </a:lvl1pPr>
          </a:lstStyle>
          <a:p>
            <a:r>
              <a:rPr lang="en-US" dirty="0"/>
              <a:t>Headshot</a:t>
            </a:r>
          </a:p>
        </p:txBody>
      </p:sp>
      <p:sp>
        <p:nvSpPr>
          <p:cNvPr id="36" name="Picture Placeholder 3">
            <a:extLst>
              <a:ext uri="{FF2B5EF4-FFF2-40B4-BE49-F238E27FC236}">
                <a16:creationId xmlns:a16="http://schemas.microsoft.com/office/drawing/2014/main" id="{84E0ED03-3F69-CB4F-A45D-A5A14772D1E4}"/>
              </a:ext>
            </a:extLst>
          </p:cNvPr>
          <p:cNvSpPr>
            <a:spLocks noGrp="1"/>
          </p:cNvSpPr>
          <p:nvPr>
            <p:ph type="pic" sz="quarter" idx="42" hasCustomPrompt="1"/>
          </p:nvPr>
        </p:nvSpPr>
        <p:spPr>
          <a:xfrm>
            <a:off x="6608010" y="2390990"/>
            <a:ext cx="1755191" cy="1756269"/>
          </a:xfrm>
        </p:spPr>
        <p:txBody>
          <a:bodyPr anchor="ctr" anchorCtr="0"/>
          <a:lstStyle>
            <a:lvl1pPr algn="ctr">
              <a:defRPr/>
            </a:lvl1pPr>
          </a:lstStyle>
          <a:p>
            <a:r>
              <a:rPr lang="en-US" dirty="0"/>
              <a:t>Headshot</a:t>
            </a:r>
          </a:p>
        </p:txBody>
      </p:sp>
      <p:sp>
        <p:nvSpPr>
          <p:cNvPr id="37" name="Picture Placeholder 3">
            <a:extLst>
              <a:ext uri="{FF2B5EF4-FFF2-40B4-BE49-F238E27FC236}">
                <a16:creationId xmlns:a16="http://schemas.microsoft.com/office/drawing/2014/main" id="{33DF85D8-C561-8241-8215-6C27ED888420}"/>
              </a:ext>
            </a:extLst>
          </p:cNvPr>
          <p:cNvSpPr>
            <a:spLocks noGrp="1"/>
          </p:cNvSpPr>
          <p:nvPr>
            <p:ph type="pic" sz="quarter" idx="43" hasCustomPrompt="1"/>
          </p:nvPr>
        </p:nvSpPr>
        <p:spPr>
          <a:xfrm>
            <a:off x="9313925" y="2390990"/>
            <a:ext cx="1755191" cy="1756269"/>
          </a:xfrm>
        </p:spPr>
        <p:txBody>
          <a:bodyPr anchor="ctr" anchorCtr="0"/>
          <a:lstStyle>
            <a:lvl1pPr algn="ctr">
              <a:defRPr/>
            </a:lvl1pPr>
          </a:lstStyle>
          <a:p>
            <a:r>
              <a:rPr lang="en-US" dirty="0"/>
              <a:t>Headshot</a:t>
            </a:r>
          </a:p>
        </p:txBody>
      </p:sp>
      <p:sp>
        <p:nvSpPr>
          <p:cNvPr id="38" name="Title 1">
            <a:extLst>
              <a:ext uri="{FF2B5EF4-FFF2-40B4-BE49-F238E27FC236}">
                <a16:creationId xmlns:a16="http://schemas.microsoft.com/office/drawing/2014/main" id="{66980F57-0407-5345-A307-67AC4D9C68B1}"/>
              </a:ext>
            </a:extLst>
          </p:cNvPr>
          <p:cNvSpPr>
            <a:spLocks noGrp="1"/>
          </p:cNvSpPr>
          <p:nvPr>
            <p:ph type="title" hasCustomPrompt="1"/>
          </p:nvPr>
        </p:nvSpPr>
        <p:spPr>
          <a:xfrm>
            <a:off x="1248379" y="410447"/>
            <a:ext cx="9668334" cy="877886"/>
          </a:xfrm>
        </p:spPr>
        <p:txBody>
          <a:bodyPr anchor="b"/>
          <a:lstStyle>
            <a:lvl1pPr algn="ctr">
              <a:defRPr/>
            </a:lvl1pPr>
          </a:lstStyle>
          <a:p>
            <a:r>
              <a:rPr lang="en-US" dirty="0"/>
              <a:t>PRESENTERS</a:t>
            </a:r>
          </a:p>
        </p:txBody>
      </p:sp>
      <p:sp>
        <p:nvSpPr>
          <p:cNvPr id="39" name="Text Placeholder 22">
            <a:extLst>
              <a:ext uri="{FF2B5EF4-FFF2-40B4-BE49-F238E27FC236}">
                <a16:creationId xmlns:a16="http://schemas.microsoft.com/office/drawing/2014/main" id="{D6CF1A10-DD10-B944-8C7B-314209FD0462}"/>
              </a:ext>
            </a:extLst>
          </p:cNvPr>
          <p:cNvSpPr>
            <a:spLocks noGrp="1"/>
          </p:cNvSpPr>
          <p:nvPr>
            <p:ph type="body" sz="quarter" idx="30" hasCustomPrompt="1"/>
          </p:nvPr>
        </p:nvSpPr>
        <p:spPr>
          <a:xfrm>
            <a:off x="1248379" y="1288333"/>
            <a:ext cx="9668334" cy="455612"/>
          </a:xfrm>
        </p:spPr>
        <p:txBody>
          <a:bodyPr>
            <a:normAutofit/>
          </a:bodyPr>
          <a:lstStyle>
            <a:lvl1pPr marL="0" indent="0" algn="ctr">
              <a:buNone/>
              <a:defRPr sz="2100">
                <a:solidFill>
                  <a:srgbClr val="003B5C"/>
                </a:solidFill>
                <a:latin typeface="Helvetica" pitchFamily="2" charset="0"/>
                <a:ea typeface="Helvetica" pitchFamily="2" charset="0"/>
                <a:cs typeface="Helvetica"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Subtitle Here</a:t>
            </a:r>
          </a:p>
        </p:txBody>
      </p:sp>
    </p:spTree>
    <p:extLst>
      <p:ext uri="{BB962C8B-B14F-4D97-AF65-F5344CB8AC3E}">
        <p14:creationId xmlns:p14="http://schemas.microsoft.com/office/powerpoint/2010/main" val="358411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FA2B21-3FCD-4721-B95C-427943F61125}" type="datetime1">
              <a:rPr lang="en-US" smtClean="0"/>
              <a:t>5/19/2025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4601172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F1B147C2-F8A0-F441-8052-7FA1CBB33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0" name="Title 1"/>
          <p:cNvSpPr>
            <a:spLocks noGrp="1"/>
          </p:cNvSpPr>
          <p:nvPr>
            <p:ph type="title" hasCustomPrompt="1"/>
          </p:nvPr>
        </p:nvSpPr>
        <p:spPr>
          <a:xfrm>
            <a:off x="7351932" y="4106717"/>
            <a:ext cx="3842611" cy="682453"/>
          </a:xfrm>
        </p:spPr>
        <p:txBody>
          <a:bodyPr anchor="t" anchorCtr="0">
            <a:noAutofit/>
          </a:bodyPr>
          <a:lstStyle>
            <a:lvl1pPr>
              <a:defRPr sz="4400" b="1" i="0">
                <a:solidFill>
                  <a:schemeClr val="bg1"/>
                </a:solidFill>
                <a:latin typeface="+mj-lt"/>
              </a:defRPr>
            </a:lvl1pPr>
          </a:lstStyle>
          <a:p>
            <a:r>
              <a:rPr lang="en-US" dirty="0"/>
              <a:t>THANK YOU.</a:t>
            </a:r>
          </a:p>
        </p:txBody>
      </p:sp>
      <p:sp>
        <p:nvSpPr>
          <p:cNvPr id="11" name="Text Placeholder 2"/>
          <p:cNvSpPr>
            <a:spLocks noGrp="1"/>
          </p:cNvSpPr>
          <p:nvPr>
            <p:ph type="body" idx="1" hasCustomPrompt="1"/>
          </p:nvPr>
        </p:nvSpPr>
        <p:spPr>
          <a:xfrm>
            <a:off x="0" y="870155"/>
            <a:ext cx="3153012" cy="3736136"/>
          </a:xfrm>
        </p:spPr>
        <p:txBody>
          <a:bodyPr/>
          <a:lstStyle>
            <a:lvl1pPr marL="0" indent="0" algn="r">
              <a:lnSpc>
                <a:spcPct val="100000"/>
              </a:lnSpc>
              <a:spcBef>
                <a:spcPts val="80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 cooperation with: </a:t>
            </a:r>
            <a:br>
              <a:rPr lang="en-US" dirty="0"/>
            </a:br>
            <a:r>
              <a:rPr lang="en-US" dirty="0" err="1"/>
              <a:t>Amet</a:t>
            </a:r>
            <a:r>
              <a:rPr lang="en-US" dirty="0"/>
              <a:t> </a:t>
            </a:r>
            <a:r>
              <a:rPr lang="en-US" dirty="0" err="1"/>
              <a:t>Consectetur</a:t>
            </a:r>
            <a:r>
              <a:rPr lang="en-US" dirty="0"/>
              <a:t> </a:t>
            </a:r>
            <a:br>
              <a:rPr lang="en-US" dirty="0"/>
            </a:br>
            <a:r>
              <a:rPr lang="en-US" dirty="0" err="1"/>
              <a:t>Adipiscing</a:t>
            </a:r>
            <a:r>
              <a:rPr lang="en-US" dirty="0"/>
              <a:t> </a:t>
            </a:r>
            <a:r>
              <a:rPr lang="en-US" dirty="0" err="1"/>
              <a:t>Elit</a:t>
            </a:r>
            <a:br>
              <a:rPr lang="en-US" dirty="0"/>
            </a:br>
            <a:r>
              <a:rPr lang="en-US" dirty="0"/>
              <a:t>Donec </a:t>
            </a:r>
            <a:r>
              <a:rPr lang="en-US" dirty="0" err="1"/>
              <a:t>Egestas</a:t>
            </a:r>
            <a:r>
              <a:rPr lang="en-US" dirty="0"/>
              <a:t> </a:t>
            </a:r>
            <a:br>
              <a:rPr lang="en-US" dirty="0"/>
            </a:br>
            <a:r>
              <a:rPr lang="en-US" dirty="0" err="1"/>
              <a:t>Placerat</a:t>
            </a:r>
            <a:r>
              <a:rPr lang="en-US" dirty="0"/>
              <a:t> </a:t>
            </a:r>
            <a:r>
              <a:rPr lang="en-US" dirty="0" err="1"/>
              <a:t>Tempor</a:t>
            </a:r>
            <a:br>
              <a:rPr lang="en-US" dirty="0"/>
            </a:br>
            <a:r>
              <a:rPr lang="en-US" dirty="0"/>
              <a:t>Nam Ipsum</a:t>
            </a:r>
            <a:br>
              <a:rPr lang="en-US" dirty="0"/>
            </a:br>
            <a:r>
              <a:rPr lang="en-US" dirty="0" err="1"/>
              <a:t>Posuere</a:t>
            </a:r>
            <a:r>
              <a:rPr lang="en-US" dirty="0"/>
              <a:t> </a:t>
            </a:r>
            <a:r>
              <a:rPr lang="en-US" dirty="0" err="1"/>
              <a:t>Commodo</a:t>
            </a:r>
            <a:endParaRPr lang="en-US" dirty="0"/>
          </a:p>
        </p:txBody>
      </p:sp>
      <p:pic>
        <p:nvPicPr>
          <p:cNvPr id="2" name="Picture 1">
            <a:extLst>
              <a:ext uri="{FF2B5EF4-FFF2-40B4-BE49-F238E27FC236}">
                <a16:creationId xmlns:a16="http://schemas.microsoft.com/office/drawing/2014/main" id="{73E4E240-A7F6-A745-9941-A5BE4D6CBCF4}"/>
              </a:ext>
            </a:extLst>
          </p:cNvPr>
          <p:cNvPicPr>
            <a:picLocks noChangeAspect="1"/>
          </p:cNvPicPr>
          <p:nvPr userDrawn="1"/>
        </p:nvPicPr>
        <p:blipFill>
          <a:blip r:embed="rId3"/>
          <a:stretch>
            <a:fillRect/>
          </a:stretch>
        </p:blipFill>
        <p:spPr>
          <a:xfrm>
            <a:off x="7481724" y="3723893"/>
            <a:ext cx="2759556" cy="262120"/>
          </a:xfrm>
          <a:prstGeom prst="rect">
            <a:avLst/>
          </a:prstGeom>
        </p:spPr>
      </p:pic>
      <p:sp>
        <p:nvSpPr>
          <p:cNvPr id="16" name="Rectangle 15">
            <a:extLst>
              <a:ext uri="{FF2B5EF4-FFF2-40B4-BE49-F238E27FC236}">
                <a16:creationId xmlns:a16="http://schemas.microsoft.com/office/drawing/2014/main" id="{F7A6CB48-65D8-1446-8886-98B846B196CD}"/>
              </a:ext>
            </a:extLst>
          </p:cNvPr>
          <p:cNvSpPr/>
          <p:nvPr userDrawn="1"/>
        </p:nvSpPr>
        <p:spPr>
          <a:xfrm rot="5400000">
            <a:off x="5233428" y="3719321"/>
            <a:ext cx="3474720" cy="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A71DCF3F-7302-E943-A2F0-FA6AD6959397}"/>
              </a:ext>
            </a:extLst>
          </p:cNvPr>
          <p:cNvSpPr>
            <a:spLocks noGrp="1"/>
          </p:cNvSpPr>
          <p:nvPr>
            <p:ph type="body" sz="quarter" idx="10" hasCustomPrompt="1"/>
          </p:nvPr>
        </p:nvSpPr>
        <p:spPr>
          <a:xfrm>
            <a:off x="7351713" y="4817032"/>
            <a:ext cx="3843337" cy="528638"/>
          </a:xfrm>
        </p:spPr>
        <p:txBody>
          <a:bodyPr>
            <a:normAutofit/>
          </a:bodyPr>
          <a:lstStyle>
            <a:lvl1pPr>
              <a:defRPr sz="2000">
                <a:solidFill>
                  <a:schemeClr val="bg1"/>
                </a:solidFill>
                <a:latin typeface="+mj-lt"/>
              </a:defRPr>
            </a:lvl1pPr>
          </a:lstStyle>
          <a:p>
            <a:pPr lvl="0"/>
            <a:r>
              <a:rPr lang="en-US" dirty="0"/>
              <a:t>Lorem Ipsum Dolor sit </a:t>
            </a:r>
            <a:r>
              <a:rPr lang="en-US" dirty="0" err="1"/>
              <a:t>Amet</a:t>
            </a:r>
            <a:endParaRPr lang="en-US" dirty="0"/>
          </a:p>
        </p:txBody>
      </p:sp>
    </p:spTree>
    <p:extLst>
      <p:ext uri="{BB962C8B-B14F-4D97-AF65-F5344CB8AC3E}">
        <p14:creationId xmlns:p14="http://schemas.microsoft.com/office/powerpoint/2010/main" val="321154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FA2B21-3FCD-4721-B95C-427943F61125}" type="datetime1">
              <a:rPr lang="en-US" smtClean="0"/>
              <a:t>5/19/2025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55792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8782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616479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5/19/2025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062392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5/19/2025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564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1.emf"/><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5/19/2025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47806139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8379" y="620897"/>
            <a:ext cx="9668335" cy="9858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48379" y="1606778"/>
            <a:ext cx="9668335" cy="45379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C4C199D0-2E92-5344-A4F1-B1A88591B30C}"/>
              </a:ext>
            </a:extLst>
          </p:cNvPr>
          <p:cNvPicPr>
            <a:picLocks noChangeAspect="1"/>
          </p:cNvPicPr>
          <p:nvPr userDrawn="1"/>
        </p:nvPicPr>
        <p:blipFill>
          <a:blip r:embed="rId26"/>
          <a:stretch>
            <a:fillRect/>
          </a:stretch>
        </p:blipFill>
        <p:spPr>
          <a:xfrm>
            <a:off x="9611139" y="6470825"/>
            <a:ext cx="2029222" cy="192749"/>
          </a:xfrm>
          <a:prstGeom prst="rect">
            <a:avLst/>
          </a:prstGeom>
        </p:spPr>
      </p:pic>
    </p:spTree>
    <p:extLst>
      <p:ext uri="{BB962C8B-B14F-4D97-AF65-F5344CB8AC3E}">
        <p14:creationId xmlns:p14="http://schemas.microsoft.com/office/powerpoint/2010/main" val="96267785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Lst>
  <p:txStyles>
    <p:titleStyle>
      <a:lvl1pPr algn="l" defTabSz="914400" rtl="0" eaLnBrk="1" latinLnBrk="0" hangingPunct="1">
        <a:lnSpc>
          <a:spcPct val="90000"/>
        </a:lnSpc>
        <a:spcBef>
          <a:spcPct val="0"/>
        </a:spcBef>
        <a:buNone/>
        <a:defRPr sz="4400" b="1" kern="1200">
          <a:solidFill>
            <a:srgbClr val="3284BF"/>
          </a:soli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cid:image002.png@01D78ABA.1111100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com/v3/__http:/www.nsadmin.org__;!!F9wkZZsI-LA!QNYNaPs-qp4hjYoyJEt0aYYO9BU7FNiZlZlXVw4RlH6DFy_Vbs2TqxxcE5ttVI0wh2U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vumc.org/neurosurgerydept/program-leadershi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png"/><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5" Type="http://schemas.openxmlformats.org/officeDocument/2006/relationships/image" Target="../media/image48.png"/><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www.flickr.com/photos/photosbylanty/3046327448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hyperlink" Target="https://academictree.org/neurosurgery/" TargetMode="External"/><Relationship Id="rId3" Type="http://schemas.openxmlformats.org/officeDocument/2006/relationships/image" Target="../media/image62.png"/><Relationship Id="rId7" Type="http://schemas.openxmlformats.org/officeDocument/2006/relationships/hyperlink" Target="https://thejns.org/view/journals/j-neurosurg/aop/article-10.3171-2024.7.JNS232995/article-10.3171-2024.7.JNS232995.pdf"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neurosurgen.com/institution/09041109-d46f-4eeb-a0af-f75962427958" TargetMode="External"/><Relationship Id="rId5" Type="http://schemas.openxmlformats.org/officeDocument/2006/relationships/hyperlink" Target="https://www.neurosurgen.com/" TargetMode="External"/><Relationship Id="rId4" Type="http://schemas.openxmlformats.org/officeDocument/2006/relationships/image" Target="../media/image63.emf"/><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B1DF90-A80C-468C-895B-BC5FA40B6AD5}"/>
              </a:ext>
            </a:extLst>
          </p:cNvPr>
          <p:cNvPicPr>
            <a:picLocks noChangeAspect="1"/>
          </p:cNvPicPr>
          <p:nvPr/>
        </p:nvPicPr>
        <p:blipFill>
          <a:blip r:embed="rId3"/>
          <a:srcRect b="8993"/>
          <a:stretch/>
        </p:blipFill>
        <p:spPr>
          <a:xfrm>
            <a:off x="1" y="28280"/>
            <a:ext cx="6727370" cy="2002150"/>
          </a:xfrm>
          <a:prstGeom prst="rect">
            <a:avLst/>
          </a:prstGeom>
        </p:spPr>
      </p:pic>
      <p:sp>
        <p:nvSpPr>
          <p:cNvPr id="3" name="Subtitle 2">
            <a:extLst>
              <a:ext uri="{FF2B5EF4-FFF2-40B4-BE49-F238E27FC236}">
                <a16:creationId xmlns:a16="http://schemas.microsoft.com/office/drawing/2014/main" id="{3CB6454E-2273-AEA0-3A6A-D8440A50D2CF}"/>
              </a:ext>
            </a:extLst>
          </p:cNvPr>
          <p:cNvSpPr txBox="1">
            <a:spLocks/>
          </p:cNvSpPr>
          <p:nvPr/>
        </p:nvSpPr>
        <p:spPr>
          <a:xfrm>
            <a:off x="584461" y="2200125"/>
            <a:ext cx="9410003" cy="2144082"/>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1000"/>
              </a:spcBef>
              <a:spcAft>
                <a:spcPts val="600"/>
              </a:spcAft>
              <a:buClr>
                <a:srgbClr val="278948"/>
              </a:buClr>
              <a:buSzPct val="80000"/>
              <a:buFont typeface="Wingdings 3" charset="2"/>
              <a:buNone/>
              <a:tabLst/>
              <a:defRPr/>
            </a:pPr>
            <a:r>
              <a:rPr kumimoji="0" lang="en-US" sz="6600" b="0" i="0" u="none" strike="noStrike" kern="1200" cap="none" spc="0" normalizeH="0" baseline="0" noProof="0" dirty="0">
                <a:ln>
                  <a:noFill/>
                </a:ln>
                <a:solidFill>
                  <a:srgbClr val="006600"/>
                </a:solidFill>
                <a:effectLst/>
                <a:uLnTx/>
                <a:uFillTx/>
                <a:latin typeface="Trebuchet MS" panose="020B0603020202020204"/>
                <a:ea typeface="+mn-ea"/>
                <a:cs typeface="+mn-cs"/>
              </a:rPr>
              <a:t>HISTORY 202.5</a:t>
            </a:r>
          </a:p>
          <a:p>
            <a:pPr marL="0" marR="0" lvl="0" indent="0" algn="ctr" defTabSz="457200" rtl="0" eaLnBrk="1" fontAlgn="auto" latinLnBrk="0" hangingPunct="1">
              <a:lnSpc>
                <a:spcPct val="100000"/>
              </a:lnSpc>
              <a:spcBef>
                <a:spcPts val="1000"/>
              </a:spcBef>
              <a:spcAft>
                <a:spcPts val="600"/>
              </a:spcAft>
              <a:buClr>
                <a:srgbClr val="278948"/>
              </a:buClr>
              <a:buSzPct val="80000"/>
              <a:buFont typeface="Wingdings 3" charset="2"/>
              <a:buNone/>
              <a:tabLst/>
              <a:defRPr/>
            </a:pPr>
            <a:r>
              <a:rPr lang="en-US" sz="3600" dirty="0">
                <a:solidFill>
                  <a:srgbClr val="278948"/>
                </a:solidFill>
                <a:latin typeface="Trebuchet MS" panose="020B0603020202020204"/>
              </a:rPr>
              <a:t>Looking Back and Moving Forward</a:t>
            </a:r>
            <a:r>
              <a:rPr kumimoji="0" lang="en-US" sz="3600" b="1" i="0" u="none" strike="noStrike" kern="1200" cap="none" spc="0" normalizeH="0" baseline="0" noProof="0" dirty="0">
                <a:ln>
                  <a:noFill/>
                </a:ln>
                <a:solidFill>
                  <a:srgbClr val="278948"/>
                </a:solidFill>
                <a:effectLst/>
                <a:uLnTx/>
                <a:uFillTx/>
                <a:latin typeface="Trebuchet MS" panose="020B0603020202020204"/>
                <a:ea typeface="+mn-ea"/>
                <a:cs typeface="+mn-cs"/>
              </a:rPr>
              <a:t> </a:t>
            </a:r>
          </a:p>
        </p:txBody>
      </p:sp>
      <p:sp>
        <p:nvSpPr>
          <p:cNvPr id="4" name="Subtitle 2">
            <a:extLst>
              <a:ext uri="{FF2B5EF4-FFF2-40B4-BE49-F238E27FC236}">
                <a16:creationId xmlns:a16="http://schemas.microsoft.com/office/drawing/2014/main" id="{8CFDA9A6-2B31-361B-C8E8-A002F181BED5}"/>
              </a:ext>
            </a:extLst>
          </p:cNvPr>
          <p:cNvSpPr txBox="1">
            <a:spLocks/>
          </p:cNvSpPr>
          <p:nvPr/>
        </p:nvSpPr>
        <p:spPr>
          <a:xfrm>
            <a:off x="2099384" y="4578765"/>
            <a:ext cx="3792153" cy="1648299"/>
          </a:xfrm>
          <a:prstGeom prst="rect">
            <a:avLst/>
          </a:prstGeom>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buClr>
                <a:srgbClr val="278948"/>
              </a:buClr>
              <a:buSzPct val="80000"/>
              <a:buFont typeface="Wingdings 3" charset="2"/>
              <a:buNone/>
              <a:tabLst/>
              <a:defRPr/>
            </a:pPr>
            <a:r>
              <a:rPr kumimoji="0" lang="en-US" b="0" i="0" u="none" strike="noStrike" kern="1200" cap="none" spc="0" normalizeH="0" baseline="0" noProof="0" dirty="0">
                <a:ln>
                  <a:noFill/>
                </a:ln>
                <a:solidFill>
                  <a:schemeClr val="tx1"/>
                </a:solidFill>
                <a:effectLst/>
                <a:uLnTx/>
                <a:uFillTx/>
                <a:latin typeface="Trebuchet MS" panose="020B0603020202020204"/>
                <a:ea typeface="+mn-ea"/>
                <a:cs typeface="+mn-cs"/>
              </a:rPr>
              <a:t>Colleen Bruton, BS, C-TAGME</a:t>
            </a:r>
          </a:p>
          <a:p>
            <a:pPr marL="0" marR="0" lvl="0" indent="0" algn="l" defTabSz="457200" rtl="0" eaLnBrk="1" fontAlgn="auto" latinLnBrk="0" hangingPunct="1">
              <a:lnSpc>
                <a:spcPct val="100000"/>
              </a:lnSpc>
              <a:spcBef>
                <a:spcPts val="0"/>
              </a:spcBef>
              <a:buClr>
                <a:srgbClr val="278948"/>
              </a:buClr>
              <a:buSzPct val="80000"/>
              <a:buFont typeface="Wingdings 3" charset="2"/>
              <a:buNone/>
              <a:tabLst/>
              <a:defRPr/>
            </a:pPr>
            <a:r>
              <a:rPr lang="en-US" dirty="0">
                <a:solidFill>
                  <a:schemeClr val="tx1"/>
                </a:solidFill>
                <a:latin typeface="Trebuchet MS" panose="020B0603020202020204"/>
              </a:rPr>
              <a:t>Resident Program Administrator</a:t>
            </a:r>
          </a:p>
          <a:p>
            <a:pPr marL="0" marR="0" lvl="0" indent="0" algn="l" defTabSz="457200" rtl="0" eaLnBrk="1" fontAlgn="auto" latinLnBrk="0" hangingPunct="1">
              <a:lnSpc>
                <a:spcPct val="100000"/>
              </a:lnSpc>
              <a:spcBef>
                <a:spcPts val="0"/>
              </a:spcBef>
              <a:buClr>
                <a:srgbClr val="278948"/>
              </a:buClr>
              <a:buSzPct val="80000"/>
              <a:buFont typeface="Wingdings 3" charset="2"/>
              <a:buNone/>
              <a:tabLst/>
              <a:defRPr/>
            </a:pPr>
            <a:endParaRPr kumimoji="0" lang="en-US" b="1" i="0" u="none" strike="noStrike" kern="1200" cap="none" spc="0" normalizeH="0" baseline="0" noProof="0" dirty="0">
              <a:ln>
                <a:noFill/>
              </a:ln>
              <a:solidFill>
                <a:schemeClr val="tx1"/>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buClr>
                <a:srgbClr val="278948"/>
              </a:buClr>
              <a:buSzPct val="80000"/>
              <a:buFont typeface="Wingdings 3" charset="2"/>
              <a:buNone/>
              <a:tabLst/>
              <a:defRPr/>
            </a:pPr>
            <a:r>
              <a:rPr kumimoji="0" lang="en-US" i="0" u="none" strike="noStrike" kern="1200" cap="none" spc="0" normalizeH="0" baseline="0" noProof="0" dirty="0">
                <a:ln>
                  <a:noFill/>
                </a:ln>
                <a:solidFill>
                  <a:schemeClr val="tx1"/>
                </a:solidFill>
                <a:effectLst/>
                <a:uLnTx/>
                <a:uFillTx/>
                <a:latin typeface="Trebuchet MS" panose="020B0603020202020204"/>
                <a:ea typeface="+mn-ea"/>
                <a:cs typeface="+mn-cs"/>
              </a:rPr>
              <a:t>ARANS Meeting, May 17, 2025 </a:t>
            </a:r>
          </a:p>
        </p:txBody>
      </p:sp>
      <p:pic>
        <p:nvPicPr>
          <p:cNvPr id="6" name="Picture 5" descr="A close-up of a logo">
            <a:extLst>
              <a:ext uri="{FF2B5EF4-FFF2-40B4-BE49-F238E27FC236}">
                <a16:creationId xmlns:a16="http://schemas.microsoft.com/office/drawing/2014/main" id="{44661465-86FE-AC9D-4B73-022DC0383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952" y="4493235"/>
            <a:ext cx="2658979" cy="1307592"/>
          </a:xfrm>
          <a:prstGeom prst="rect">
            <a:avLst/>
          </a:prstGeom>
        </p:spPr>
      </p:pic>
    </p:spTree>
    <p:extLst>
      <p:ext uri="{BB962C8B-B14F-4D97-AF65-F5344CB8AC3E}">
        <p14:creationId xmlns:p14="http://schemas.microsoft.com/office/powerpoint/2010/main" val="375761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09" y="1107814"/>
            <a:ext cx="9133087" cy="5168843"/>
          </a:xfrm>
        </p:spPr>
        <p:txBody>
          <a:bodyPr>
            <a:noAutofit/>
          </a:bodyPr>
          <a:lstStyle/>
          <a:p>
            <a:pPr algn="ctr"/>
            <a:r>
              <a:rPr lang="en-US" sz="6000" dirty="0">
                <a:latin typeface="Trebuchet MS" panose="020B0603020202020204" pitchFamily="34" charset="0"/>
              </a:rPr>
              <a:t>2019</a:t>
            </a:r>
            <a:br>
              <a:rPr lang="en-US" sz="5400" dirty="0">
                <a:latin typeface="Trebuchet MS" panose="020B0603020202020204" pitchFamily="34" charset="0"/>
              </a:rPr>
            </a:br>
            <a:r>
              <a:rPr lang="en-US" sz="3200" dirty="0">
                <a:latin typeface="Trebuchet MS" panose="020B0603020202020204" pitchFamily="34" charset="0"/>
              </a:rPr>
              <a:t>Name change from the SNS Coordinators Group to</a:t>
            </a:r>
            <a:br>
              <a:rPr lang="en-US" sz="3200" dirty="0">
                <a:latin typeface="Trebuchet MS" panose="020B0603020202020204" pitchFamily="34" charset="0"/>
              </a:rPr>
            </a:br>
            <a:r>
              <a:rPr lang="en-US" sz="4000" b="1" dirty="0">
                <a:latin typeface="Trebuchet MS" panose="020B0603020202020204" pitchFamily="34" charset="0"/>
              </a:rPr>
              <a:t>The Association </a:t>
            </a:r>
            <a:br>
              <a:rPr lang="en-US" sz="4000" b="1" dirty="0">
                <a:latin typeface="Trebuchet MS" panose="020B0603020202020204" pitchFamily="34" charset="0"/>
              </a:rPr>
            </a:br>
            <a:r>
              <a:rPr lang="en-US" sz="4000" b="1" dirty="0">
                <a:latin typeface="Trebuchet MS" panose="020B0603020202020204" pitchFamily="34" charset="0"/>
              </a:rPr>
              <a:t>of Resident Administrators </a:t>
            </a:r>
            <a:br>
              <a:rPr lang="en-US" sz="4000" b="1" dirty="0">
                <a:latin typeface="Trebuchet MS" panose="020B0603020202020204" pitchFamily="34" charset="0"/>
              </a:rPr>
            </a:br>
            <a:r>
              <a:rPr lang="en-US" sz="4000" b="1" dirty="0">
                <a:latin typeface="Trebuchet MS" panose="020B0603020202020204" pitchFamily="34" charset="0"/>
              </a:rPr>
              <a:t>in Neurological Surgery </a:t>
            </a:r>
            <a:br>
              <a:rPr lang="en-US" sz="4000" dirty="0">
                <a:latin typeface="Trebuchet MS" panose="020B0603020202020204" pitchFamily="34" charset="0"/>
              </a:rPr>
            </a:br>
            <a:r>
              <a:rPr lang="en-US" sz="4000" dirty="0">
                <a:latin typeface="Trebuchet MS" panose="020B0603020202020204" pitchFamily="34" charset="0"/>
              </a:rPr>
              <a:t>(ARANS)</a:t>
            </a:r>
          </a:p>
        </p:txBody>
      </p:sp>
    </p:spTree>
    <p:extLst>
      <p:ext uri="{BB962C8B-B14F-4D97-AF65-F5344CB8AC3E}">
        <p14:creationId xmlns:p14="http://schemas.microsoft.com/office/powerpoint/2010/main" val="13003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13D3-273F-3131-97D5-44F4A354A626}"/>
              </a:ext>
            </a:extLst>
          </p:cNvPr>
          <p:cNvSpPr>
            <a:spLocks noGrp="1"/>
          </p:cNvSpPr>
          <p:nvPr>
            <p:ph type="title"/>
          </p:nvPr>
        </p:nvSpPr>
        <p:spPr>
          <a:xfrm>
            <a:off x="2732916" y="389865"/>
            <a:ext cx="4877847" cy="1410643"/>
          </a:xfrm>
        </p:spPr>
        <p:txBody>
          <a:bodyPr>
            <a:normAutofit/>
          </a:bodyPr>
          <a:lstStyle/>
          <a:p>
            <a:r>
              <a:rPr lang="en-US" sz="6000" dirty="0"/>
              <a:t>October 2019</a:t>
            </a:r>
            <a:endParaRPr lang="en-US" sz="4400" dirty="0"/>
          </a:p>
        </p:txBody>
      </p:sp>
      <p:sp>
        <p:nvSpPr>
          <p:cNvPr id="8" name="Content Placeholder 7">
            <a:extLst>
              <a:ext uri="{FF2B5EF4-FFF2-40B4-BE49-F238E27FC236}">
                <a16:creationId xmlns:a16="http://schemas.microsoft.com/office/drawing/2014/main" id="{B524DA27-E975-ECE1-FC23-16338EA4BE54}"/>
              </a:ext>
            </a:extLst>
          </p:cNvPr>
          <p:cNvSpPr>
            <a:spLocks noGrp="1" noChangeArrowheads="1"/>
          </p:cNvSpPr>
          <p:nvPr>
            <p:ph idx="1"/>
          </p:nvPr>
        </p:nvSpPr>
        <p:spPr bwMode="auto">
          <a:xfrm>
            <a:off x="3036378" y="4643233"/>
            <a:ext cx="5678765"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San Francisco, CA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Aptos" panose="020B0004020202020204" pitchFamily="34" charset="0"/>
                <a:cs typeface="Calibri" panose="020F0502020204030204" pitchFamily="34" charset="0"/>
              </a:rPr>
              <a:t> </a:t>
            </a:r>
            <a:endParaRPr kumimoji="0" lang="en-US" altLang="en-US" sz="800" b="0" i="0" u="none" strike="noStrike" cap="none" normalizeH="0" baseline="0" dirty="0">
              <a:ln>
                <a:noFill/>
              </a:ln>
              <a:solidFill>
                <a:schemeClr val="tx1"/>
              </a:solidFill>
              <a:effectLst/>
            </a:endParaRPr>
          </a:p>
        </p:txBody>
      </p:sp>
      <p:pic>
        <p:nvPicPr>
          <p:cNvPr id="3" name="Picture 2">
            <a:extLst>
              <a:ext uri="{FF2B5EF4-FFF2-40B4-BE49-F238E27FC236}">
                <a16:creationId xmlns:a16="http://schemas.microsoft.com/office/drawing/2014/main" id="{5774F6E7-675D-7C08-BCFB-44201A814F71}"/>
              </a:ext>
            </a:extLst>
          </p:cNvPr>
          <p:cNvPicPr>
            <a:picLocks noChangeAspect="1"/>
          </p:cNvPicPr>
          <p:nvPr/>
        </p:nvPicPr>
        <p:blipFill>
          <a:blip r:embed="rId3"/>
          <a:stretch>
            <a:fillRect/>
          </a:stretch>
        </p:blipFill>
        <p:spPr>
          <a:xfrm>
            <a:off x="1720376" y="1800507"/>
            <a:ext cx="3669610" cy="1690495"/>
          </a:xfrm>
          <a:prstGeom prst="rect">
            <a:avLst/>
          </a:prstGeom>
        </p:spPr>
      </p:pic>
      <p:sp>
        <p:nvSpPr>
          <p:cNvPr id="4" name="Title 1">
            <a:extLst>
              <a:ext uri="{FF2B5EF4-FFF2-40B4-BE49-F238E27FC236}">
                <a16:creationId xmlns:a16="http://schemas.microsoft.com/office/drawing/2014/main" id="{E9940A61-D39D-2110-E2DE-AD89D162603D}"/>
              </a:ext>
            </a:extLst>
          </p:cNvPr>
          <p:cNvSpPr txBox="1">
            <a:spLocks/>
          </p:cNvSpPr>
          <p:nvPr/>
        </p:nvSpPr>
        <p:spPr>
          <a:xfrm>
            <a:off x="1556604" y="3847010"/>
            <a:ext cx="7230469" cy="796222"/>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100" dirty="0"/>
              <a:t>Inaugural</a:t>
            </a:r>
            <a:r>
              <a:rPr lang="en-US" sz="6000" dirty="0"/>
              <a:t> </a:t>
            </a:r>
            <a:r>
              <a:rPr lang="en-US" sz="4400" dirty="0"/>
              <a:t>Coordinators Session </a:t>
            </a:r>
          </a:p>
        </p:txBody>
      </p:sp>
      <p:pic>
        <p:nvPicPr>
          <p:cNvPr id="6" name="Picture 5" descr="A red bridge over water&#10;&#10;AI-generated content may be incorrect.">
            <a:extLst>
              <a:ext uri="{FF2B5EF4-FFF2-40B4-BE49-F238E27FC236}">
                <a16:creationId xmlns:a16="http://schemas.microsoft.com/office/drawing/2014/main" id="{FDD71960-3FC8-91F5-8F43-AA341084E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336" y="1800508"/>
            <a:ext cx="2712433" cy="1690495"/>
          </a:xfrm>
          <a:prstGeom prst="rect">
            <a:avLst/>
          </a:prstGeom>
        </p:spPr>
      </p:pic>
    </p:spTree>
    <p:extLst>
      <p:ext uri="{BB962C8B-B14F-4D97-AF65-F5344CB8AC3E}">
        <p14:creationId xmlns:p14="http://schemas.microsoft.com/office/powerpoint/2010/main" val="3715285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6F62-B71D-08FD-1AD6-6151A4AEA877}"/>
              </a:ext>
            </a:extLst>
          </p:cNvPr>
          <p:cNvSpPr>
            <a:spLocks noGrp="1"/>
          </p:cNvSpPr>
          <p:nvPr>
            <p:ph type="title"/>
          </p:nvPr>
        </p:nvSpPr>
        <p:spPr>
          <a:xfrm>
            <a:off x="972611" y="2018251"/>
            <a:ext cx="8596668" cy="1320800"/>
          </a:xfrm>
        </p:spPr>
        <p:txBody>
          <a:bodyPr/>
          <a:lstStyle/>
          <a:p>
            <a:pPr algn="ctr"/>
            <a:r>
              <a:rPr lang="en-US" dirty="0"/>
              <a:t>Covid-19 Pandemic</a:t>
            </a:r>
            <a:br>
              <a:rPr lang="en-US" dirty="0"/>
            </a:br>
            <a:r>
              <a:rPr lang="en-US" dirty="0"/>
              <a:t>Virtual Meetings</a:t>
            </a:r>
          </a:p>
        </p:txBody>
      </p:sp>
      <p:sp>
        <p:nvSpPr>
          <p:cNvPr id="3" name="Content Placeholder 2">
            <a:extLst>
              <a:ext uri="{FF2B5EF4-FFF2-40B4-BE49-F238E27FC236}">
                <a16:creationId xmlns:a16="http://schemas.microsoft.com/office/drawing/2014/main" id="{8600937C-BD82-8D17-3BE6-8AFF3E7046B1}"/>
              </a:ext>
            </a:extLst>
          </p:cNvPr>
          <p:cNvSpPr>
            <a:spLocks noGrp="1"/>
          </p:cNvSpPr>
          <p:nvPr>
            <p:ph idx="1"/>
          </p:nvPr>
        </p:nvSpPr>
        <p:spPr>
          <a:xfrm>
            <a:off x="2451262" y="3518949"/>
            <a:ext cx="6191057" cy="2040857"/>
          </a:xfrm>
        </p:spPr>
        <p:txBody>
          <a:bodyPr>
            <a:normAutofit/>
          </a:bodyPr>
          <a:lstStyle/>
          <a:p>
            <a:pPr marL="0" indent="0">
              <a:buNone/>
            </a:pPr>
            <a:r>
              <a:rPr lang="en-US" sz="2400" dirty="0"/>
              <a:t>May 2020 Philadelphia Meeting Cancelled</a:t>
            </a:r>
          </a:p>
          <a:p>
            <a:pPr marL="0" indent="0">
              <a:buNone/>
            </a:pPr>
            <a:r>
              <a:rPr lang="en-US" sz="2400" dirty="0"/>
              <a:t>October 2020 - Interim Meeting, Virtual</a:t>
            </a:r>
          </a:p>
          <a:p>
            <a:pPr marL="0" indent="0">
              <a:buNone/>
            </a:pPr>
            <a:r>
              <a:rPr lang="en-US" sz="2400" dirty="0"/>
              <a:t>May 2021 – Annual Meeting, Virtual</a:t>
            </a:r>
          </a:p>
        </p:txBody>
      </p:sp>
      <p:sp>
        <p:nvSpPr>
          <p:cNvPr id="4" name="Title 1">
            <a:extLst>
              <a:ext uri="{FF2B5EF4-FFF2-40B4-BE49-F238E27FC236}">
                <a16:creationId xmlns:a16="http://schemas.microsoft.com/office/drawing/2014/main" id="{137C9602-8881-AC14-CB01-98869645445A}"/>
              </a:ext>
            </a:extLst>
          </p:cNvPr>
          <p:cNvSpPr txBox="1">
            <a:spLocks/>
          </p:cNvSpPr>
          <p:nvPr/>
        </p:nvSpPr>
        <p:spPr>
          <a:xfrm>
            <a:off x="3235835" y="684759"/>
            <a:ext cx="4070219" cy="141064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278948"/>
                </a:solidFill>
                <a:effectLst/>
                <a:uLnTx/>
                <a:uFillTx/>
                <a:latin typeface="Trebuchet MS" panose="020B0603020202020204"/>
                <a:ea typeface="+mj-ea"/>
                <a:cs typeface="+mj-cs"/>
              </a:rPr>
              <a:t>March 2020</a:t>
            </a:r>
            <a:endParaRPr kumimoji="0" lang="en-US" sz="4400" b="0" i="0" u="none" strike="noStrike" kern="1200" cap="none" spc="0" normalizeH="0" baseline="0" noProof="0" dirty="0">
              <a:ln>
                <a:noFill/>
              </a:ln>
              <a:solidFill>
                <a:srgbClr val="278948"/>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86262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7CB9-B704-7CB8-FD23-C9D8C4446EA1}"/>
              </a:ext>
            </a:extLst>
          </p:cNvPr>
          <p:cNvSpPr>
            <a:spLocks noGrp="1"/>
          </p:cNvSpPr>
          <p:nvPr>
            <p:ph type="title"/>
          </p:nvPr>
        </p:nvSpPr>
        <p:spPr>
          <a:xfrm>
            <a:off x="1256151" y="1426442"/>
            <a:ext cx="8030755" cy="684862"/>
          </a:xfrm>
        </p:spPr>
        <p:txBody>
          <a:bodyPr>
            <a:noAutofit/>
          </a:bodyPr>
          <a:lstStyle/>
          <a:p>
            <a:pPr algn="ctr"/>
            <a:br>
              <a:rPr lang="en-US" sz="5400" b="1" dirty="0"/>
            </a:br>
            <a:r>
              <a:rPr lang="en-US" sz="3600" dirty="0"/>
              <a:t>Establishing Organizational Structure</a:t>
            </a:r>
          </a:p>
        </p:txBody>
      </p:sp>
      <p:pic>
        <p:nvPicPr>
          <p:cNvPr id="3076" name="Picture 12">
            <a:extLst>
              <a:ext uri="{FF2B5EF4-FFF2-40B4-BE49-F238E27FC236}">
                <a16:creationId xmlns:a16="http://schemas.microsoft.com/office/drawing/2014/main" id="{B18DEFC7-2143-1160-4F88-6DF9673436A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243154" y="5931480"/>
            <a:ext cx="3181350" cy="755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D7EC6556-C7AA-B0A3-2F8D-7DF82ABA84F4}"/>
              </a:ext>
            </a:extLst>
          </p:cNvPr>
          <p:cNvSpPr>
            <a:spLocks noChangeArrowheads="1"/>
          </p:cNvSpPr>
          <p:nvPr/>
        </p:nvSpPr>
        <p:spPr bwMode="auto">
          <a:xfrm>
            <a:off x="1243154" y="4583574"/>
            <a:ext cx="41577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s-ES_tradnl" altLang="en-US" sz="1000" b="1"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Ingrid Menendez </a:t>
            </a:r>
            <a:endParaRPr kumimoji="0" lang="en-US" altLang="en-US" sz="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Univ. of Miami - Neurosurgery, Administrative Director of Education </a:t>
            </a:r>
            <a:r>
              <a:rPr kumimoji="0" lang="es-ES_tradnl" altLang="en-US" sz="1000" b="0" i="0" u="none" strike="noStrike" kern="120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Prgms</a:t>
            </a:r>
            <a:r>
              <a:rPr kumimoji="0" lang="es-ES_tradnl" alt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a:t>
            </a:r>
            <a:endParaRPr kumimoji="0" lang="en-US" altLang="en-US" sz="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6" name="Rectangle 7">
            <a:extLst>
              <a:ext uri="{FF2B5EF4-FFF2-40B4-BE49-F238E27FC236}">
                <a16:creationId xmlns:a16="http://schemas.microsoft.com/office/drawing/2014/main" id="{689479A9-652C-ADCF-A953-3CFA4F0B0636}"/>
              </a:ext>
            </a:extLst>
          </p:cNvPr>
          <p:cNvSpPr>
            <a:spLocks noChangeArrowheads="1"/>
          </p:cNvSpPr>
          <p:nvPr/>
        </p:nvSpPr>
        <p:spPr bwMode="auto">
          <a:xfrm>
            <a:off x="0" y="2025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Rectangle 8">
            <a:extLst>
              <a:ext uri="{FF2B5EF4-FFF2-40B4-BE49-F238E27FC236}">
                <a16:creationId xmlns:a16="http://schemas.microsoft.com/office/drawing/2014/main" id="{36533DBB-782B-E109-CB47-6AD8C597877C}"/>
              </a:ext>
            </a:extLst>
          </p:cNvPr>
          <p:cNvSpPr>
            <a:spLocks noChangeArrowheads="1"/>
          </p:cNvSpPr>
          <p:nvPr/>
        </p:nvSpPr>
        <p:spPr bwMode="auto">
          <a:xfrm>
            <a:off x="0" y="2381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alibri Light" panose="020F0302020204030204" pitchFamily="34" charset="0"/>
                <a:ea typeface="Aptos" panose="020B0004020202020204" pitchFamily="34" charset="0"/>
                <a:cs typeface="Calibri Light" panose="020F030202020403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2">
            <a:extLst>
              <a:ext uri="{FF2B5EF4-FFF2-40B4-BE49-F238E27FC236}">
                <a16:creationId xmlns:a16="http://schemas.microsoft.com/office/drawing/2014/main" id="{2494FEAC-FABE-404C-1C52-1F5A41F80744}"/>
              </a:ext>
            </a:extLst>
          </p:cNvPr>
          <p:cNvSpPr>
            <a:spLocks noChangeArrowheads="1"/>
          </p:cNvSpPr>
          <p:nvPr/>
        </p:nvSpPr>
        <p:spPr bwMode="auto">
          <a:xfrm>
            <a:off x="1243154" y="5178325"/>
            <a:ext cx="30941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t>Roberto Suazo</a:t>
            </a:r>
            <a:b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br>
            <a: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t>Graphic Design Project Manager </a:t>
            </a:r>
            <a:b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br>
            <a: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t>for the Department of Neurological Surgery</a:t>
            </a:r>
            <a:b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br>
            <a:r>
              <a:rPr kumimoji="0" lang="en-US" altLang="en-US" sz="900" b="0" i="0" u="none" strike="noStrike" kern="1200" cap="none" spc="0" normalizeH="0" baseline="0" noProof="0" dirty="0">
                <a:ln>
                  <a:noFill/>
                </a:ln>
                <a:solidFill>
                  <a:srgbClr val="000000"/>
                </a:solidFill>
                <a:effectLst/>
                <a:uLnTx/>
                <a:uFillTx/>
                <a:latin typeface="Helvetica" panose="020B0604020202020204" pitchFamily="34" charset="0"/>
                <a:ea typeface="Aptos" panose="020B0004020202020204" pitchFamily="34" charset="0"/>
                <a:cs typeface="Calibri" panose="020F0502020204030204" pitchFamily="34" charset="0"/>
              </a:rPr>
              <a:t>University of Miami Miller School of Medicine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2D4F59FA-FC81-3D1C-1A45-D7C800E5A16E}"/>
              </a:ext>
            </a:extLst>
          </p:cNvPr>
          <p:cNvPicPr>
            <a:picLocks noChangeAspect="1"/>
          </p:cNvPicPr>
          <p:nvPr/>
        </p:nvPicPr>
        <p:blipFill>
          <a:blip r:embed="rId5"/>
          <a:stretch>
            <a:fillRect/>
          </a:stretch>
        </p:blipFill>
        <p:spPr>
          <a:xfrm>
            <a:off x="1168053" y="2183814"/>
            <a:ext cx="7228516" cy="2292936"/>
          </a:xfrm>
          <a:prstGeom prst="rect">
            <a:avLst/>
          </a:prstGeom>
        </p:spPr>
      </p:pic>
      <p:pic>
        <p:nvPicPr>
          <p:cNvPr id="3" name="Picture 2">
            <a:extLst>
              <a:ext uri="{FF2B5EF4-FFF2-40B4-BE49-F238E27FC236}">
                <a16:creationId xmlns:a16="http://schemas.microsoft.com/office/drawing/2014/main" id="{CF04A8EC-C532-A6AD-8D48-BF50AE32B7D9}"/>
              </a:ext>
            </a:extLst>
          </p:cNvPr>
          <p:cNvPicPr>
            <a:picLocks noChangeAspect="1"/>
          </p:cNvPicPr>
          <p:nvPr/>
        </p:nvPicPr>
        <p:blipFill>
          <a:blip r:embed="rId6"/>
          <a:stretch>
            <a:fillRect/>
          </a:stretch>
        </p:blipFill>
        <p:spPr>
          <a:xfrm>
            <a:off x="6296227" y="4440102"/>
            <a:ext cx="2942542" cy="1613751"/>
          </a:xfrm>
          <a:prstGeom prst="rect">
            <a:avLst/>
          </a:prstGeom>
        </p:spPr>
      </p:pic>
      <p:sp>
        <p:nvSpPr>
          <p:cNvPr id="9" name="Title 1">
            <a:extLst>
              <a:ext uri="{FF2B5EF4-FFF2-40B4-BE49-F238E27FC236}">
                <a16:creationId xmlns:a16="http://schemas.microsoft.com/office/drawing/2014/main" id="{0BE3434B-AFD9-0110-723C-569F3E86A501}"/>
              </a:ext>
            </a:extLst>
          </p:cNvPr>
          <p:cNvSpPr txBox="1">
            <a:spLocks/>
          </p:cNvSpPr>
          <p:nvPr/>
        </p:nvSpPr>
        <p:spPr>
          <a:xfrm>
            <a:off x="4246831" y="228746"/>
            <a:ext cx="2049396" cy="109400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278948">
                    <a:lumMod val="75000"/>
                  </a:srgbClr>
                </a:solidFill>
                <a:effectLst/>
                <a:uLnTx/>
                <a:uFillTx/>
                <a:latin typeface="Trebuchet MS" panose="020B0603020202020204"/>
                <a:ea typeface="+mj-ea"/>
                <a:cs typeface="+mj-cs"/>
              </a:rPr>
              <a:t>2020</a:t>
            </a:r>
            <a:endParaRPr kumimoji="0" lang="en-US" sz="4400" b="0" i="0" u="none" strike="noStrike" kern="1200" cap="none" spc="0" normalizeH="0" baseline="0" noProof="0" dirty="0">
              <a:ln>
                <a:noFill/>
              </a:ln>
              <a:solidFill>
                <a:srgbClr val="278948">
                  <a:lumMod val="75000"/>
                </a:srgbClr>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126583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BF45-04B6-C6F2-22D8-B276EDBF77A7}"/>
              </a:ext>
            </a:extLst>
          </p:cNvPr>
          <p:cNvSpPr>
            <a:spLocks noGrp="1"/>
          </p:cNvSpPr>
          <p:nvPr>
            <p:ph type="title"/>
          </p:nvPr>
        </p:nvSpPr>
        <p:spPr>
          <a:xfrm>
            <a:off x="2760708" y="523490"/>
            <a:ext cx="5237724" cy="1093789"/>
          </a:xfrm>
        </p:spPr>
        <p:txBody>
          <a:bodyPr>
            <a:normAutofit fontScale="90000"/>
          </a:bodyPr>
          <a:lstStyle/>
          <a:p>
            <a:r>
              <a:rPr lang="en-US" sz="6700" dirty="0"/>
              <a:t>2021 Website</a:t>
            </a:r>
            <a:endParaRPr lang="en-US" dirty="0"/>
          </a:p>
        </p:txBody>
      </p:sp>
      <p:sp>
        <p:nvSpPr>
          <p:cNvPr id="3" name="Content Placeholder 2">
            <a:extLst>
              <a:ext uri="{FF2B5EF4-FFF2-40B4-BE49-F238E27FC236}">
                <a16:creationId xmlns:a16="http://schemas.microsoft.com/office/drawing/2014/main" id="{5326ED3B-4373-F785-1CDC-2B4330DD8D49}"/>
              </a:ext>
            </a:extLst>
          </p:cNvPr>
          <p:cNvSpPr>
            <a:spLocks noGrp="1"/>
          </p:cNvSpPr>
          <p:nvPr>
            <p:ph idx="1"/>
          </p:nvPr>
        </p:nvSpPr>
        <p:spPr>
          <a:xfrm>
            <a:off x="838200" y="1752600"/>
            <a:ext cx="8801100" cy="4171950"/>
          </a:xfrm>
        </p:spPr>
        <p:txBody>
          <a:bodyPr>
            <a:normAutofit/>
          </a:bodyPr>
          <a:lstStyle/>
          <a:p>
            <a:pPr marL="0" indent="0">
              <a:buNone/>
            </a:pPr>
            <a:r>
              <a:rPr lang="en-US" sz="1800" b="1" dirty="0">
                <a:effectLst/>
                <a:latin typeface="Calibri" panose="020F0502020204030204" pitchFamily="34" charset="0"/>
                <a:ea typeface="Times New Roman" panose="02020603050405020304" pitchFamily="18" charset="0"/>
              </a:rPr>
              <a:t>Sent:</a:t>
            </a:r>
            <a:r>
              <a:rPr lang="en-US" sz="1800" dirty="0">
                <a:effectLst/>
                <a:latin typeface="Calibri" panose="020F0502020204030204" pitchFamily="34" charset="0"/>
                <a:ea typeface="Times New Roman" panose="02020603050405020304" pitchFamily="18" charset="0"/>
              </a:rPr>
              <a:t> Wednesday, January 13, 2021</a:t>
            </a:r>
          </a:p>
          <a:p>
            <a:pPr marL="0" indent="0">
              <a:buNone/>
            </a:pPr>
            <a:endParaRPr lang="en-US" dirty="0">
              <a:latin typeface="Calibri" panose="020F0502020204030204" pitchFamily="34" charset="0"/>
            </a:endParaRPr>
          </a:p>
          <a:p>
            <a:pPr marL="0" marR="0" indent="0">
              <a:spcBef>
                <a:spcPts val="0"/>
              </a:spcBef>
              <a:spcAft>
                <a:spcPts val="0"/>
              </a:spcAft>
              <a:buNone/>
            </a:pPr>
            <a:r>
              <a:rPr lang="en-US" sz="1600" dirty="0">
                <a:effectLst/>
                <a:latin typeface="Arial" panose="020B0604020202020204" pitchFamily="34" charset="0"/>
                <a:ea typeface="Aptos" panose="020B0004020202020204" pitchFamily="34" charset="0"/>
              </a:rPr>
              <a:t>The Executive Committee is pleased to announce the opening of the </a:t>
            </a:r>
            <a:r>
              <a:rPr lang="en-US" sz="1600" b="1" dirty="0">
                <a:effectLst/>
                <a:latin typeface="Arial" panose="020B0604020202020204" pitchFamily="34" charset="0"/>
                <a:ea typeface="Aptos" panose="020B0004020202020204" pitchFamily="34" charset="0"/>
              </a:rPr>
              <a:t>official ARANS Website </a:t>
            </a:r>
            <a:r>
              <a:rPr lang="en-US" sz="1600" dirty="0">
                <a:effectLst/>
                <a:latin typeface="Arial" panose="020B0604020202020204" pitchFamily="34" charset="0"/>
                <a:ea typeface="Aptos" panose="020B0004020202020204" pitchFamily="34" charset="0"/>
              </a:rPr>
              <a:t>at </a:t>
            </a:r>
            <a:r>
              <a:rPr lang="en-US" sz="1600" b="1" u="sng" dirty="0">
                <a:solidFill>
                  <a:srgbClr val="00B050"/>
                </a:solidFill>
                <a:effectLst/>
                <a:latin typeface="Arial" panose="020B06040202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www.nsadmin.org</a:t>
            </a:r>
            <a:r>
              <a:rPr lang="en-US" sz="1600" dirty="0">
                <a:solidFill>
                  <a:srgbClr val="00B050"/>
                </a:solidFill>
                <a:effectLst/>
                <a:latin typeface="Arial" panose="020B0604020202020204" pitchFamily="34" charset="0"/>
                <a:ea typeface="Aptos" panose="020B0004020202020204" pitchFamily="34" charset="0"/>
              </a:rPr>
              <a:t>.  </a:t>
            </a:r>
          </a:p>
          <a:p>
            <a:pPr marL="0" marR="0" indent="0">
              <a:spcBef>
                <a:spcPts val="0"/>
              </a:spcBef>
              <a:spcAft>
                <a:spcPts val="0"/>
              </a:spcAft>
              <a:buNone/>
            </a:pPr>
            <a:endParaRPr lang="en-US" sz="1600" dirty="0">
              <a:effectLst/>
              <a:latin typeface="Calibri" panose="020F0502020204030204" pitchFamily="34" charset="0"/>
              <a:ea typeface="Aptos" panose="020B0004020202020204" pitchFamily="34" charset="0"/>
            </a:endParaRPr>
          </a:p>
          <a:p>
            <a:pPr marL="342900" marR="0" lvl="0" indent="-342900">
              <a:lnSpc>
                <a:spcPct val="115000"/>
              </a:lnSpc>
              <a:spcBef>
                <a:spcPts val="0"/>
              </a:spcBef>
              <a:spcAft>
                <a:spcPts val="0"/>
              </a:spcAft>
              <a:buFont typeface="Calibri" panose="020F0502020204030204" pitchFamily="34" charset="0"/>
              <a:buChar char="-"/>
            </a:pPr>
            <a:r>
              <a:rPr lang="en-US" sz="1600" dirty="0">
                <a:effectLst/>
                <a:latin typeface="Arial" panose="020B0604020202020204" pitchFamily="34" charset="0"/>
                <a:ea typeface="Calibri" panose="020F0502020204030204" pitchFamily="34" charset="0"/>
              </a:rPr>
              <a:t>A Home Page with a sign-up area for New Membership Applications</a:t>
            </a: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Calibri" panose="020F0502020204030204" pitchFamily="34" charset="0"/>
              <a:buChar char="-"/>
            </a:pPr>
            <a:r>
              <a:rPr lang="en-US" sz="1600" dirty="0">
                <a:effectLst/>
                <a:latin typeface="Arial" panose="020B0604020202020204" pitchFamily="34" charset="0"/>
                <a:ea typeface="Calibri" panose="020F0502020204030204" pitchFamily="34" charset="0"/>
              </a:rPr>
              <a:t>An About Page, highlighting current ARANS Leadership and Contact Information</a:t>
            </a: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Calibri" panose="020F0502020204030204" pitchFamily="34" charset="0"/>
              <a:buChar char="-"/>
            </a:pPr>
            <a:r>
              <a:rPr lang="en-US" sz="1600" dirty="0">
                <a:effectLst/>
                <a:latin typeface="Arial" panose="020B0604020202020204" pitchFamily="34" charset="0"/>
                <a:ea typeface="Calibri" panose="020F0502020204030204" pitchFamily="34" charset="0"/>
              </a:rPr>
              <a:t>A Resources Page providing Web Resources for Administrators</a:t>
            </a:r>
            <a:endParaRPr lang="en-US" sz="1600" dirty="0">
              <a:effectLst/>
              <a:latin typeface="Calibri" panose="020F0502020204030204" pitchFamily="34" charset="0"/>
              <a:ea typeface="Calibri" panose="020F0502020204030204" pitchFamily="34" charset="0"/>
            </a:endParaRPr>
          </a:p>
          <a:p>
            <a:pPr marL="342900" marR="0" lvl="0" indent="-342900">
              <a:lnSpc>
                <a:spcPct val="115000"/>
              </a:lnSpc>
              <a:spcBef>
                <a:spcPts val="0"/>
              </a:spcBef>
              <a:spcAft>
                <a:spcPts val="0"/>
              </a:spcAft>
              <a:buFont typeface="Calibri" panose="020F0502020204030204" pitchFamily="34" charset="0"/>
              <a:buChar char="-"/>
            </a:pPr>
            <a:r>
              <a:rPr lang="en-US" sz="1600" dirty="0">
                <a:effectLst/>
                <a:latin typeface="Arial" panose="020B0604020202020204" pitchFamily="34" charset="0"/>
                <a:ea typeface="Calibri" panose="020F0502020204030204" pitchFamily="34" charset="0"/>
              </a:rPr>
              <a:t>Members Site (Protected)</a:t>
            </a:r>
            <a:endParaRPr lang="en-US" sz="1600" dirty="0">
              <a:effectLst/>
              <a:latin typeface="Calibri" panose="020F0502020204030204" pitchFamily="34" charset="0"/>
              <a:ea typeface="Calibri" panose="020F050202020403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Aptos" panose="020B0004020202020204" pitchFamily="34" charset="0"/>
              </a:rPr>
              <a:t>ARANS Updates</a:t>
            </a:r>
            <a:endParaRPr lang="en-US" sz="1600" dirty="0">
              <a:effectLst/>
              <a:latin typeface="Calibri" panose="020F0502020204030204" pitchFamily="34" charset="0"/>
              <a:ea typeface="Aptos" panose="020B00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Aptos" panose="020B0004020202020204" pitchFamily="34" charset="0"/>
              </a:rPr>
              <a:t>ARANS Blog Posts    </a:t>
            </a:r>
            <a:endParaRPr lang="en-US" sz="1600" dirty="0">
              <a:effectLst/>
              <a:latin typeface="Calibri" panose="020F0502020204030204" pitchFamily="34" charset="0"/>
              <a:ea typeface="Aptos" panose="020B00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Aptos" panose="020B0004020202020204" pitchFamily="34" charset="0"/>
              </a:rPr>
              <a:t>Administrator Forum</a:t>
            </a:r>
            <a:endParaRPr lang="en-US" sz="1600" dirty="0">
              <a:effectLst/>
              <a:latin typeface="Calibri" panose="020F0502020204030204" pitchFamily="34" charset="0"/>
              <a:ea typeface="Aptos" panose="020B0004020202020204" pitchFamily="34"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Aptos" panose="020B0004020202020204" pitchFamily="34" charset="0"/>
              </a:rPr>
              <a:t>Annual Meeting Archive – Including Photos and Presentations</a:t>
            </a:r>
            <a:endParaRPr lang="en-US" sz="1600" dirty="0">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79573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6F62-B71D-08FD-1AD6-6151A4AEA877}"/>
              </a:ext>
            </a:extLst>
          </p:cNvPr>
          <p:cNvSpPr>
            <a:spLocks noGrp="1"/>
          </p:cNvSpPr>
          <p:nvPr>
            <p:ph type="title"/>
          </p:nvPr>
        </p:nvSpPr>
        <p:spPr>
          <a:xfrm>
            <a:off x="1801368" y="1283144"/>
            <a:ext cx="8074152" cy="1320800"/>
          </a:xfrm>
        </p:spPr>
        <p:txBody>
          <a:bodyPr>
            <a:normAutofit/>
          </a:bodyPr>
          <a:lstStyle/>
          <a:p>
            <a:r>
              <a:rPr lang="en-US" dirty="0"/>
              <a:t>Return to In-Person Meetings with</a:t>
            </a:r>
            <a:br>
              <a:rPr lang="en-US" dirty="0"/>
            </a:br>
            <a:r>
              <a:rPr lang="en-US" dirty="0"/>
              <a:t>the Joint SNS-CNS Meeting</a:t>
            </a:r>
          </a:p>
        </p:txBody>
      </p:sp>
      <p:pic>
        <p:nvPicPr>
          <p:cNvPr id="4" name="Picture 3">
            <a:extLst>
              <a:ext uri="{FF2B5EF4-FFF2-40B4-BE49-F238E27FC236}">
                <a16:creationId xmlns:a16="http://schemas.microsoft.com/office/drawing/2014/main" id="{D1E61C07-9FE5-556B-0492-E45E56199BAC}"/>
              </a:ext>
            </a:extLst>
          </p:cNvPr>
          <p:cNvPicPr>
            <a:picLocks noChangeAspect="1"/>
          </p:cNvPicPr>
          <p:nvPr/>
        </p:nvPicPr>
        <p:blipFill>
          <a:blip r:embed="rId3"/>
          <a:stretch>
            <a:fillRect/>
          </a:stretch>
        </p:blipFill>
        <p:spPr>
          <a:xfrm>
            <a:off x="3066482" y="5298729"/>
            <a:ext cx="1370645" cy="1375214"/>
          </a:xfrm>
          <a:prstGeom prst="rect">
            <a:avLst/>
          </a:prstGeom>
        </p:spPr>
      </p:pic>
      <p:sp>
        <p:nvSpPr>
          <p:cNvPr id="6" name="Title 1">
            <a:extLst>
              <a:ext uri="{FF2B5EF4-FFF2-40B4-BE49-F238E27FC236}">
                <a16:creationId xmlns:a16="http://schemas.microsoft.com/office/drawing/2014/main" id="{28B813D3-273F-3131-97D5-44F4A354A626}"/>
              </a:ext>
            </a:extLst>
          </p:cNvPr>
          <p:cNvSpPr txBox="1">
            <a:spLocks/>
          </p:cNvSpPr>
          <p:nvPr/>
        </p:nvSpPr>
        <p:spPr>
          <a:xfrm>
            <a:off x="585217" y="321619"/>
            <a:ext cx="1911095" cy="98281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278948"/>
                </a:solidFill>
                <a:effectLst/>
                <a:uLnTx/>
                <a:uFillTx/>
                <a:latin typeface="Trebuchet MS" panose="020B0603020202020204"/>
                <a:ea typeface="+mj-ea"/>
                <a:cs typeface="+mj-cs"/>
              </a:rPr>
              <a:t>2021</a:t>
            </a:r>
          </a:p>
        </p:txBody>
      </p:sp>
      <p:pic>
        <p:nvPicPr>
          <p:cNvPr id="7" name="Picture 6">
            <a:extLst>
              <a:ext uri="{FF2B5EF4-FFF2-40B4-BE49-F238E27FC236}">
                <a16:creationId xmlns:a16="http://schemas.microsoft.com/office/drawing/2014/main" id="{562F5660-29F5-7E56-EBA2-E3F3C36D7222}"/>
              </a:ext>
            </a:extLst>
          </p:cNvPr>
          <p:cNvPicPr>
            <a:picLocks noChangeAspect="1"/>
          </p:cNvPicPr>
          <p:nvPr/>
        </p:nvPicPr>
        <p:blipFill>
          <a:blip r:embed="rId4"/>
          <a:srcRect l="16768" t="23333" r="32142" b="30318"/>
          <a:stretch/>
        </p:blipFill>
        <p:spPr>
          <a:xfrm>
            <a:off x="3561287" y="2656718"/>
            <a:ext cx="3617279" cy="2445013"/>
          </a:xfrm>
          <a:prstGeom prst="rect">
            <a:avLst/>
          </a:prstGeom>
        </p:spPr>
      </p:pic>
      <p:pic>
        <p:nvPicPr>
          <p:cNvPr id="9" name="Picture 8" descr="A blue and red card with a blue and red background&#10;&#10;AI-generated content may be incorrect.">
            <a:extLst>
              <a:ext uri="{FF2B5EF4-FFF2-40B4-BE49-F238E27FC236}">
                <a16:creationId xmlns:a16="http://schemas.microsoft.com/office/drawing/2014/main" id="{2B35B90A-1D10-0B0F-B389-00101F10F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982" y="5298729"/>
            <a:ext cx="3467100" cy="1314450"/>
          </a:xfrm>
          <a:prstGeom prst="rect">
            <a:avLst/>
          </a:prstGeom>
        </p:spPr>
      </p:pic>
    </p:spTree>
    <p:extLst>
      <p:ext uri="{BB962C8B-B14F-4D97-AF65-F5344CB8AC3E}">
        <p14:creationId xmlns:p14="http://schemas.microsoft.com/office/powerpoint/2010/main" val="670487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57ED-F5F6-12EC-BB8C-174597AB856E}"/>
              </a:ext>
            </a:extLst>
          </p:cNvPr>
          <p:cNvSpPr>
            <a:spLocks noGrp="1"/>
          </p:cNvSpPr>
          <p:nvPr>
            <p:ph type="title"/>
          </p:nvPr>
        </p:nvSpPr>
        <p:spPr>
          <a:xfrm>
            <a:off x="1604010" y="2941068"/>
            <a:ext cx="3834765" cy="411480"/>
          </a:xfrm>
        </p:spPr>
        <p:txBody>
          <a:bodyPr>
            <a:normAutofit fontScale="90000"/>
          </a:bodyPr>
          <a:lstStyle/>
          <a:p>
            <a:r>
              <a:rPr lang="en-US" b="1" dirty="0"/>
              <a:t>Program Manager</a:t>
            </a:r>
            <a:br>
              <a:rPr lang="en-US" b="1" dirty="0"/>
            </a:br>
            <a:endParaRPr lang="en-US" dirty="0"/>
          </a:p>
        </p:txBody>
      </p:sp>
      <p:sp>
        <p:nvSpPr>
          <p:cNvPr id="3" name="Content Placeholder 2">
            <a:extLst>
              <a:ext uri="{FF2B5EF4-FFF2-40B4-BE49-F238E27FC236}">
                <a16:creationId xmlns:a16="http://schemas.microsoft.com/office/drawing/2014/main" id="{22FE628C-5740-8AD4-B917-948BDDCB9F91}"/>
              </a:ext>
            </a:extLst>
          </p:cNvPr>
          <p:cNvSpPr>
            <a:spLocks noGrp="1"/>
          </p:cNvSpPr>
          <p:nvPr>
            <p:ph idx="1"/>
          </p:nvPr>
        </p:nvSpPr>
        <p:spPr>
          <a:xfrm>
            <a:off x="1604010" y="3437109"/>
            <a:ext cx="7120890" cy="2497428"/>
          </a:xfrm>
        </p:spPr>
        <p:txBody>
          <a:bodyPr>
            <a:normAutofit fontScale="85000" lnSpcReduction="20000"/>
          </a:bodyPr>
          <a:lstStyle/>
          <a:p>
            <a:pPr marL="0" indent="0">
              <a:buNone/>
            </a:pPr>
            <a:r>
              <a:rPr lang="en-US" b="1" dirty="0"/>
              <a:t>Pam Lane</a:t>
            </a:r>
            <a:r>
              <a:rPr lang="en-US" dirty="0"/>
              <a:t> is the Neurosurgery Program Manager at Vanderbilt University Medical Center. Pam started her career in Graduate Medical Education in June 2000 working with a busy spine surgery fellowship program in Texas. She moved to Tennessee in 2012 and joined Vanderbilt in early 2013.</a:t>
            </a:r>
            <a:br>
              <a:rPr lang="en-US" dirty="0"/>
            </a:br>
            <a:r>
              <a:rPr lang="en-US" dirty="0"/>
              <a:t>Pam enjoys the fast pace and challenges of working with surgical residency and fellowship programs. Her interests include innovation in academic education and mentoring other administrators in GME. She recently became TAGME certified and was named President Elect of the Association of Residency Administrators in Neurosurgery.</a:t>
            </a:r>
          </a:p>
          <a:p>
            <a:endParaRPr lang="en-US" dirty="0"/>
          </a:p>
          <a:p>
            <a:r>
              <a:rPr lang="en-US" dirty="0">
                <a:solidFill>
                  <a:srgbClr val="BCD2C5"/>
                </a:solidFill>
                <a:hlinkClick r:id="rId2">
                  <a:extLst>
                    <a:ext uri="{A12FA001-AC4F-418D-AE19-62706E023703}">
                      <ahyp:hlinkClr xmlns:ahyp="http://schemas.microsoft.com/office/drawing/2018/hyperlinkcolor" val="tx"/>
                    </a:ext>
                  </a:extLst>
                </a:hlinkClick>
              </a:rPr>
              <a:t>https://www.vumc.org/neurosurgerydept/</a:t>
            </a:r>
            <a:r>
              <a:rPr lang="en-US" b="1" dirty="0">
                <a:solidFill>
                  <a:schemeClr val="tx1"/>
                </a:solidFill>
                <a:hlinkClick r:id="rId2">
                  <a:extLst>
                    <a:ext uri="{A12FA001-AC4F-418D-AE19-62706E023703}">
                      <ahyp:hlinkClr xmlns:ahyp="http://schemas.microsoft.com/office/drawing/2018/hyperlinkcolor" val="tx"/>
                    </a:ext>
                  </a:extLst>
                </a:hlinkClick>
              </a:rPr>
              <a:t>program-leadership</a:t>
            </a:r>
            <a:r>
              <a:rPr lang="en-US" b="1" dirty="0">
                <a:solidFill>
                  <a:schemeClr val="tx1"/>
                </a:solidFill>
              </a:rPr>
              <a:t> </a:t>
            </a:r>
          </a:p>
        </p:txBody>
      </p:sp>
      <p:pic>
        <p:nvPicPr>
          <p:cNvPr id="6" name="Picture 5">
            <a:extLst>
              <a:ext uri="{FF2B5EF4-FFF2-40B4-BE49-F238E27FC236}">
                <a16:creationId xmlns:a16="http://schemas.microsoft.com/office/drawing/2014/main" id="{E5E4530A-79B5-1EA1-BD69-0A878AE9FE90}"/>
              </a:ext>
            </a:extLst>
          </p:cNvPr>
          <p:cNvPicPr>
            <a:picLocks noChangeAspect="1"/>
          </p:cNvPicPr>
          <p:nvPr/>
        </p:nvPicPr>
        <p:blipFill>
          <a:blip r:embed="rId3"/>
          <a:stretch>
            <a:fillRect/>
          </a:stretch>
        </p:blipFill>
        <p:spPr>
          <a:xfrm>
            <a:off x="9366412" y="1343244"/>
            <a:ext cx="2244436" cy="3607129"/>
          </a:xfrm>
          <a:prstGeom prst="rect">
            <a:avLst/>
          </a:prstGeom>
        </p:spPr>
      </p:pic>
      <p:sp>
        <p:nvSpPr>
          <p:cNvPr id="4" name="Title 1">
            <a:extLst>
              <a:ext uri="{FF2B5EF4-FFF2-40B4-BE49-F238E27FC236}">
                <a16:creationId xmlns:a16="http://schemas.microsoft.com/office/drawing/2014/main" id="{C52BAE74-049A-04B8-DA52-6BD2A8D5E909}"/>
              </a:ext>
            </a:extLst>
          </p:cNvPr>
          <p:cNvSpPr txBox="1">
            <a:spLocks/>
          </p:cNvSpPr>
          <p:nvPr/>
        </p:nvSpPr>
        <p:spPr>
          <a:xfrm>
            <a:off x="1088136" y="732032"/>
            <a:ext cx="7217664" cy="1672839"/>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6500" b="0" i="0" u="none" strike="noStrike" kern="1200" cap="none" spc="0" normalizeH="0" baseline="0" noProof="0" dirty="0">
                <a:ln>
                  <a:noFill/>
                </a:ln>
                <a:solidFill>
                  <a:srgbClr val="278948"/>
                </a:solidFill>
                <a:effectLst/>
                <a:uLnTx/>
                <a:uFillTx/>
                <a:latin typeface="Trebuchet MS" panose="020B0603020202020204"/>
                <a:ea typeface="+mj-ea"/>
                <a:cs typeface="+mj-cs"/>
              </a:rPr>
              <a:t>2021</a:t>
            </a:r>
            <a:r>
              <a:rPr kumimoji="0" lang="en-US" sz="7700" b="0" i="0" u="none" strike="noStrike" kern="1200" cap="none" spc="0" normalizeH="0" baseline="0" noProof="0" dirty="0">
                <a:ln>
                  <a:noFill/>
                </a:ln>
                <a:solidFill>
                  <a:srgbClr val="278948"/>
                </a:solidFill>
                <a:effectLst/>
                <a:uLnTx/>
                <a:uFillTx/>
                <a:latin typeface="Trebuchet MS" panose="020B0603020202020204"/>
                <a:ea typeface="+mj-ea"/>
                <a:cs typeface="+mj-cs"/>
              </a:rPr>
              <a:t>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78948"/>
                </a:solidFill>
                <a:effectLst/>
                <a:uLnTx/>
                <a:uFillTx/>
                <a:latin typeface="Trebuchet MS" panose="020B0603020202020204"/>
                <a:ea typeface="+mj-ea"/>
                <a:cs typeface="+mj-cs"/>
              </a:rPr>
              <a:t>Initiation of Regional Groups</a:t>
            </a:r>
          </a:p>
        </p:txBody>
      </p:sp>
      <p:sp>
        <p:nvSpPr>
          <p:cNvPr id="7" name="TextBox 6">
            <a:extLst>
              <a:ext uri="{FF2B5EF4-FFF2-40B4-BE49-F238E27FC236}">
                <a16:creationId xmlns:a16="http://schemas.microsoft.com/office/drawing/2014/main" id="{DA090C33-8B9C-84B8-6D1D-F9C8F96D2C03}"/>
              </a:ext>
            </a:extLst>
          </p:cNvPr>
          <p:cNvSpPr txBox="1"/>
          <p:nvPr/>
        </p:nvSpPr>
        <p:spPr>
          <a:xfrm>
            <a:off x="2386013" y="5934537"/>
            <a:ext cx="6105524" cy="75405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529BB"/>
                </a:solidFill>
                <a:effectLst/>
                <a:uLnTx/>
                <a:uFillTx/>
                <a:latin typeface="Calibri Light" panose="020F0302020204030204" pitchFamily="34" charset="0"/>
                <a:ea typeface="Aptos" panose="020B0004020202020204" pitchFamily="34" charset="0"/>
                <a:cs typeface="Calibri Light" panose="020F0302020204030204" pitchFamily="34" charset="0"/>
              </a:rPr>
              <a:t>Pam Lane</a:t>
            </a:r>
            <a:endParaRPr kumimoji="0" lang="en-US" altLang="en-US" sz="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F529BB"/>
                </a:solidFill>
                <a:effectLst/>
                <a:uLnTx/>
                <a:uFillTx/>
                <a:latin typeface="Calibri" panose="020F0502020204030204" pitchFamily="34" charset="0"/>
                <a:ea typeface="Aptos" panose="020B0004020202020204" pitchFamily="34" charset="0"/>
                <a:cs typeface="Calibri" panose="020F0502020204030204" pitchFamily="34" charset="0"/>
              </a:rPr>
              <a:t>President-Elect, ARANS (Association of Residency Administrators in Neurological Surgery)</a:t>
            </a:r>
            <a:endParaRPr kumimoji="0" lang="en-US" altLang="en-US" sz="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F529BB"/>
                </a:solidFill>
                <a:effectLst/>
                <a:uLnTx/>
                <a:uFillTx/>
                <a:latin typeface="Calibri Light" panose="020F0302020204030204" pitchFamily="34" charset="0"/>
                <a:ea typeface="Aptos" panose="020B0004020202020204" pitchFamily="34" charset="0"/>
                <a:cs typeface="Calibri Light" panose="020F0302020204030204" pitchFamily="34" charset="0"/>
              </a:rPr>
              <a:t>Neurosurgery Residency Program Manager</a:t>
            </a:r>
            <a:br>
              <a:rPr kumimoji="0" lang="en-US" altLang="en-US" sz="1000" b="0" i="0" u="none" strike="noStrike" kern="1200" cap="none" spc="0" normalizeH="0" baseline="0" noProof="0" dirty="0">
                <a:ln>
                  <a:noFill/>
                </a:ln>
                <a:solidFill>
                  <a:srgbClr val="F529BB"/>
                </a:solidFill>
                <a:effectLst/>
                <a:uLnTx/>
                <a:uFillTx/>
                <a:latin typeface="Calibri Light" panose="020F0302020204030204" pitchFamily="34" charset="0"/>
                <a:ea typeface="Aptos" panose="020B0004020202020204" pitchFamily="34" charset="0"/>
                <a:cs typeface="Calibri Light" panose="020F0302020204030204" pitchFamily="34" charset="0"/>
              </a:rPr>
            </a:br>
            <a:r>
              <a:rPr kumimoji="0" lang="en-US" altLang="en-US" sz="1000" b="0" i="0" u="none" strike="noStrike" kern="1200" cap="none" spc="0" normalizeH="0" baseline="0" noProof="0" dirty="0">
                <a:ln>
                  <a:noFill/>
                </a:ln>
                <a:solidFill>
                  <a:srgbClr val="F529BB"/>
                </a:solidFill>
                <a:effectLst/>
                <a:uLnTx/>
                <a:uFillTx/>
                <a:latin typeface="Calibri Light" panose="020F0302020204030204" pitchFamily="34" charset="0"/>
                <a:ea typeface="Aptos" panose="020B0004020202020204" pitchFamily="34" charset="0"/>
                <a:cs typeface="Calibri Light" panose="020F0302020204030204" pitchFamily="34" charset="0"/>
              </a:rPr>
              <a:t>Vanderbilt University Medical Center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915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D014D1-6F92-3D09-0156-CF8F37E108EA}"/>
              </a:ext>
            </a:extLst>
          </p:cNvPr>
          <p:cNvSpPr txBox="1">
            <a:spLocks noGrp="1"/>
          </p:cNvSpPr>
          <p:nvPr>
            <p:ph idx="1"/>
          </p:nvPr>
        </p:nvSpPr>
        <p:spPr>
          <a:xfrm>
            <a:off x="526117" y="1560945"/>
            <a:ext cx="6087117" cy="500490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500" dirty="0"/>
              <a:t>Recognition Awards</a:t>
            </a:r>
          </a:p>
          <a:p>
            <a:pPr algn="ctr"/>
            <a:endParaRPr lang="en-US" sz="3200" dirty="0"/>
          </a:p>
          <a:p>
            <a:pPr algn="ctr"/>
            <a:r>
              <a:rPr lang="en-US" sz="3200" dirty="0"/>
              <a:t>Kathy Guzman</a:t>
            </a:r>
          </a:p>
          <a:p>
            <a:pPr algn="ctr"/>
            <a:r>
              <a:rPr lang="en-US" sz="3200" dirty="0"/>
              <a:t>Lois Hengenius </a:t>
            </a:r>
          </a:p>
          <a:p>
            <a:pPr algn="ctr"/>
            <a:endParaRPr lang="en-US" sz="3200" dirty="0"/>
          </a:p>
          <a:p>
            <a:pPr algn="ctr"/>
            <a:r>
              <a:rPr lang="en-US" sz="3200" dirty="0"/>
              <a:t>Inaugural Recipients </a:t>
            </a:r>
          </a:p>
          <a:p>
            <a:pPr algn="ctr"/>
            <a:r>
              <a:rPr lang="en-US" sz="3200" dirty="0"/>
              <a:t>of the </a:t>
            </a:r>
          </a:p>
          <a:p>
            <a:pPr algn="ctr"/>
            <a:r>
              <a:rPr lang="en-US" sz="3200" dirty="0"/>
              <a:t>Society of Neurological Surgeons Administrator of the Year </a:t>
            </a:r>
          </a:p>
          <a:p>
            <a:pPr algn="ctr"/>
            <a:r>
              <a:rPr lang="en-US" sz="3200" dirty="0"/>
              <a:t>Award</a:t>
            </a:r>
          </a:p>
          <a:p>
            <a:pPr algn="ctr"/>
            <a:endParaRPr lang="en-US" sz="3200" dirty="0"/>
          </a:p>
          <a:p>
            <a:pPr algn="ctr"/>
            <a:endParaRPr lang="en-US" sz="3200" dirty="0"/>
          </a:p>
          <a:p>
            <a:pPr algn="ctr"/>
            <a:r>
              <a:rPr lang="en-US" sz="3200" dirty="0"/>
              <a:t>Service Years Pins</a:t>
            </a:r>
          </a:p>
          <a:p>
            <a:pPr algn="ctr"/>
            <a:endParaRPr lang="en-US" sz="3200" dirty="0"/>
          </a:p>
          <a:p>
            <a:pPr algn="ctr"/>
            <a:endParaRPr lang="en-US" sz="3200" dirty="0"/>
          </a:p>
          <a:p>
            <a:pPr algn="ctr"/>
            <a:endParaRPr lang="en-US" sz="3200" dirty="0"/>
          </a:p>
          <a:p>
            <a:pPr algn="ctr"/>
            <a:endParaRPr lang="en-US" sz="2400" dirty="0"/>
          </a:p>
          <a:p>
            <a:pPr algn="ctr"/>
            <a:endParaRPr lang="en-US" dirty="0"/>
          </a:p>
        </p:txBody>
      </p:sp>
      <p:pic>
        <p:nvPicPr>
          <p:cNvPr id="14" name="Picture 13">
            <a:extLst>
              <a:ext uri="{FF2B5EF4-FFF2-40B4-BE49-F238E27FC236}">
                <a16:creationId xmlns:a16="http://schemas.microsoft.com/office/drawing/2014/main" id="{7764CF17-F470-FA3B-9F60-20AD31D35158}"/>
              </a:ext>
            </a:extLst>
          </p:cNvPr>
          <p:cNvPicPr>
            <a:picLocks noChangeAspect="1"/>
          </p:cNvPicPr>
          <p:nvPr/>
        </p:nvPicPr>
        <p:blipFill>
          <a:blip r:embed="rId3"/>
          <a:srcRect l="16430" t="-267" r="22577" b="267"/>
          <a:stretch/>
        </p:blipFill>
        <p:spPr>
          <a:xfrm>
            <a:off x="6838882" y="-19936"/>
            <a:ext cx="3154680" cy="6877936"/>
          </a:xfrm>
          <a:prstGeom prst="rect">
            <a:avLst/>
          </a:prstGeom>
        </p:spPr>
      </p:pic>
      <p:sp>
        <p:nvSpPr>
          <p:cNvPr id="2" name="Title 1">
            <a:extLst>
              <a:ext uri="{FF2B5EF4-FFF2-40B4-BE49-F238E27FC236}">
                <a16:creationId xmlns:a16="http://schemas.microsoft.com/office/drawing/2014/main" id="{9C7EFDA5-A7E1-680A-80B2-D7FD40D827E9}"/>
              </a:ext>
            </a:extLst>
          </p:cNvPr>
          <p:cNvSpPr>
            <a:spLocks noGrp="1"/>
          </p:cNvSpPr>
          <p:nvPr>
            <p:ph type="title"/>
          </p:nvPr>
        </p:nvSpPr>
        <p:spPr>
          <a:xfrm>
            <a:off x="1005123" y="481584"/>
            <a:ext cx="5129106" cy="935736"/>
          </a:xfrm>
        </p:spPr>
        <p:txBody>
          <a:bodyPr>
            <a:normAutofit fontScale="90000"/>
          </a:bodyPr>
          <a:lstStyle/>
          <a:p>
            <a:pPr algn="ctr"/>
            <a:r>
              <a:rPr lang="en-US" sz="6700" dirty="0"/>
              <a:t>2023</a:t>
            </a:r>
            <a:r>
              <a:rPr lang="en-US" sz="6000" dirty="0"/>
              <a:t> </a:t>
            </a:r>
            <a:br>
              <a:rPr lang="en-US" dirty="0"/>
            </a:br>
            <a:endParaRPr lang="en-US" dirty="0"/>
          </a:p>
        </p:txBody>
      </p:sp>
      <p:pic>
        <p:nvPicPr>
          <p:cNvPr id="3" name="Picture 2">
            <a:extLst>
              <a:ext uri="{FF2B5EF4-FFF2-40B4-BE49-F238E27FC236}">
                <a16:creationId xmlns:a16="http://schemas.microsoft.com/office/drawing/2014/main" id="{95C8CDA7-6E39-9C22-96E6-57C786B88414}"/>
              </a:ext>
            </a:extLst>
          </p:cNvPr>
          <p:cNvPicPr>
            <a:picLocks noChangeAspect="1"/>
          </p:cNvPicPr>
          <p:nvPr/>
        </p:nvPicPr>
        <p:blipFill>
          <a:blip r:embed="rId4"/>
          <a:stretch>
            <a:fillRect/>
          </a:stretch>
        </p:blipFill>
        <p:spPr>
          <a:xfrm>
            <a:off x="5030160" y="5149540"/>
            <a:ext cx="1213622" cy="1149660"/>
          </a:xfrm>
          <a:prstGeom prst="rect">
            <a:avLst/>
          </a:prstGeom>
        </p:spPr>
      </p:pic>
    </p:spTree>
    <p:extLst>
      <p:ext uri="{BB962C8B-B14F-4D97-AF65-F5344CB8AC3E}">
        <p14:creationId xmlns:p14="http://schemas.microsoft.com/office/powerpoint/2010/main" val="2351501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E4D2CB-65C4-BE50-4F99-871F5AFD9FBD}"/>
              </a:ext>
            </a:extLst>
          </p:cNvPr>
          <p:cNvPicPr>
            <a:picLocks noChangeAspect="1"/>
          </p:cNvPicPr>
          <p:nvPr/>
        </p:nvPicPr>
        <p:blipFill>
          <a:blip r:embed="rId2"/>
          <a:stretch>
            <a:fillRect/>
          </a:stretch>
        </p:blipFill>
        <p:spPr>
          <a:xfrm>
            <a:off x="0" y="-3048"/>
            <a:ext cx="12192000" cy="6864095"/>
          </a:xfrm>
          <a:prstGeom prst="rect">
            <a:avLst/>
          </a:prstGeom>
        </p:spPr>
      </p:pic>
    </p:spTree>
    <p:extLst>
      <p:ext uri="{BB962C8B-B14F-4D97-AF65-F5344CB8AC3E}">
        <p14:creationId xmlns:p14="http://schemas.microsoft.com/office/powerpoint/2010/main" val="75387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4184" t="15619"/>
          <a:stretch/>
        </p:blipFill>
        <p:spPr>
          <a:xfrm>
            <a:off x="965401" y="1"/>
            <a:ext cx="10249494" cy="6858000"/>
          </a:xfrm>
          <a:prstGeom prst="rect">
            <a:avLst/>
          </a:prstGeom>
        </p:spPr>
      </p:pic>
      <p:pic>
        <p:nvPicPr>
          <p:cNvPr id="8" name="Picture 7"/>
          <p:cNvPicPr>
            <a:picLocks noChangeAspect="1"/>
          </p:cNvPicPr>
          <p:nvPr/>
        </p:nvPicPr>
        <p:blipFill>
          <a:blip r:embed="rId3"/>
          <a:stretch>
            <a:fillRect/>
          </a:stretch>
        </p:blipFill>
        <p:spPr>
          <a:xfrm>
            <a:off x="3248255" y="2112972"/>
            <a:ext cx="5944872" cy="437496"/>
          </a:xfrm>
          <a:prstGeom prst="rect">
            <a:avLst/>
          </a:prstGeom>
        </p:spPr>
      </p:pic>
      <p:pic>
        <p:nvPicPr>
          <p:cNvPr id="9" name="Picture 8"/>
          <p:cNvPicPr>
            <a:picLocks noChangeAspect="1"/>
          </p:cNvPicPr>
          <p:nvPr/>
        </p:nvPicPr>
        <p:blipFill>
          <a:blip r:embed="rId4"/>
          <a:stretch>
            <a:fillRect/>
          </a:stretch>
        </p:blipFill>
        <p:spPr>
          <a:xfrm>
            <a:off x="10372262" y="1996594"/>
            <a:ext cx="5944872" cy="437496"/>
          </a:xfrm>
          <a:prstGeom prst="rect">
            <a:avLst/>
          </a:prstGeom>
        </p:spPr>
      </p:pic>
      <p:pic>
        <p:nvPicPr>
          <p:cNvPr id="10" name="Picture 9"/>
          <p:cNvPicPr>
            <a:picLocks noChangeAspect="1"/>
          </p:cNvPicPr>
          <p:nvPr/>
        </p:nvPicPr>
        <p:blipFill>
          <a:blip r:embed="rId5"/>
          <a:stretch>
            <a:fillRect/>
          </a:stretch>
        </p:blipFill>
        <p:spPr>
          <a:xfrm>
            <a:off x="1269364" y="941185"/>
            <a:ext cx="5944872" cy="437496"/>
          </a:xfrm>
          <a:prstGeom prst="rect">
            <a:avLst/>
          </a:prstGeom>
        </p:spPr>
      </p:pic>
      <p:pic>
        <p:nvPicPr>
          <p:cNvPr id="11" name="Picture 10"/>
          <p:cNvPicPr>
            <a:picLocks noChangeAspect="1"/>
          </p:cNvPicPr>
          <p:nvPr/>
        </p:nvPicPr>
        <p:blipFill>
          <a:blip r:embed="rId6"/>
          <a:stretch>
            <a:fillRect/>
          </a:stretch>
        </p:blipFill>
        <p:spPr>
          <a:xfrm>
            <a:off x="8279764" y="3769052"/>
            <a:ext cx="5944872" cy="437496"/>
          </a:xfrm>
          <a:prstGeom prst="rect">
            <a:avLst/>
          </a:prstGeom>
        </p:spPr>
      </p:pic>
      <p:pic>
        <p:nvPicPr>
          <p:cNvPr id="12" name="Picture 11"/>
          <p:cNvPicPr>
            <a:picLocks noChangeAspect="1"/>
          </p:cNvPicPr>
          <p:nvPr/>
        </p:nvPicPr>
        <p:blipFill>
          <a:blip r:embed="rId7"/>
          <a:stretch>
            <a:fillRect/>
          </a:stretch>
        </p:blipFill>
        <p:spPr>
          <a:xfrm>
            <a:off x="10625815" y="1750445"/>
            <a:ext cx="5944872" cy="437496"/>
          </a:xfrm>
          <a:prstGeom prst="rect">
            <a:avLst/>
          </a:prstGeom>
        </p:spPr>
      </p:pic>
      <p:pic>
        <p:nvPicPr>
          <p:cNvPr id="13" name="Picture 12"/>
          <p:cNvPicPr>
            <a:picLocks noChangeAspect="1"/>
          </p:cNvPicPr>
          <p:nvPr/>
        </p:nvPicPr>
        <p:blipFill>
          <a:blip r:embed="rId8"/>
          <a:stretch>
            <a:fillRect/>
          </a:stretch>
        </p:blipFill>
        <p:spPr>
          <a:xfrm>
            <a:off x="6823497" y="1265594"/>
            <a:ext cx="5944872" cy="437496"/>
          </a:xfrm>
          <a:prstGeom prst="rect">
            <a:avLst/>
          </a:prstGeom>
        </p:spPr>
      </p:pic>
      <p:pic>
        <p:nvPicPr>
          <p:cNvPr id="14" name="Picture 13"/>
          <p:cNvPicPr>
            <a:picLocks noChangeAspect="1"/>
          </p:cNvPicPr>
          <p:nvPr/>
        </p:nvPicPr>
        <p:blipFill>
          <a:blip r:embed="rId9"/>
          <a:stretch>
            <a:fillRect/>
          </a:stretch>
        </p:blipFill>
        <p:spPr>
          <a:xfrm>
            <a:off x="9040008" y="5425132"/>
            <a:ext cx="5944872" cy="437496"/>
          </a:xfrm>
          <a:prstGeom prst="rect">
            <a:avLst/>
          </a:prstGeom>
        </p:spPr>
      </p:pic>
      <p:pic>
        <p:nvPicPr>
          <p:cNvPr id="15" name="Picture 14"/>
          <p:cNvPicPr>
            <a:picLocks noChangeAspect="1"/>
          </p:cNvPicPr>
          <p:nvPr/>
        </p:nvPicPr>
        <p:blipFill>
          <a:blip r:embed="rId10"/>
          <a:stretch>
            <a:fillRect/>
          </a:stretch>
        </p:blipFill>
        <p:spPr>
          <a:xfrm>
            <a:off x="7938770" y="2432923"/>
            <a:ext cx="5944872" cy="464685"/>
          </a:xfrm>
          <a:prstGeom prst="rect">
            <a:avLst/>
          </a:prstGeom>
        </p:spPr>
      </p:pic>
      <p:pic>
        <p:nvPicPr>
          <p:cNvPr id="16" name="Picture 15"/>
          <p:cNvPicPr>
            <a:picLocks noChangeAspect="1"/>
          </p:cNvPicPr>
          <p:nvPr/>
        </p:nvPicPr>
        <p:blipFill>
          <a:blip r:embed="rId11"/>
          <a:stretch>
            <a:fillRect/>
          </a:stretch>
        </p:blipFill>
        <p:spPr>
          <a:xfrm>
            <a:off x="6247128" y="4655397"/>
            <a:ext cx="5944872" cy="437496"/>
          </a:xfrm>
          <a:prstGeom prst="rect">
            <a:avLst/>
          </a:prstGeom>
        </p:spPr>
      </p:pic>
      <p:sp>
        <p:nvSpPr>
          <p:cNvPr id="17" name="Rectangle 16"/>
          <p:cNvSpPr/>
          <p:nvPr/>
        </p:nvSpPr>
        <p:spPr>
          <a:xfrm>
            <a:off x="9558663" y="2249424"/>
            <a:ext cx="418704" cy="369332"/>
          </a:xfrm>
          <a:prstGeom prst="rect">
            <a:avLst/>
          </a:prstGeom>
        </p:spPr>
        <p:txBody>
          <a:bodyPr wrap="none">
            <a:spAutoFit/>
          </a:bodyPr>
          <a:lstStyle/>
          <a:p>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10</a:t>
            </a:r>
            <a:endParaRPr lang="en-US" dirty="0"/>
          </a:p>
        </p:txBody>
      </p:sp>
      <p:cxnSp>
        <p:nvCxnSpPr>
          <p:cNvPr id="19" name="Straight Connector 18">
            <a:extLst>
              <a:ext uri="{FF2B5EF4-FFF2-40B4-BE49-F238E27FC236}">
                <a16:creationId xmlns:a16="http://schemas.microsoft.com/office/drawing/2014/main" id="{BB77D1B0-B06E-CFA6-7694-4619495D60E1}"/>
              </a:ext>
            </a:extLst>
          </p:cNvPr>
          <p:cNvCxnSpPr>
            <a:cxnSpLocks/>
          </p:cNvCxnSpPr>
          <p:nvPr/>
        </p:nvCxnSpPr>
        <p:spPr>
          <a:xfrm>
            <a:off x="1385740" y="447537"/>
            <a:ext cx="8323868" cy="180188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89F16B5-1F66-1C9F-A392-A6A21A9717BE}"/>
              </a:ext>
            </a:extLst>
          </p:cNvPr>
          <p:cNvCxnSpPr>
            <a:cxnSpLocks/>
          </p:cNvCxnSpPr>
          <p:nvPr/>
        </p:nvCxnSpPr>
        <p:spPr>
          <a:xfrm>
            <a:off x="1356091" y="447537"/>
            <a:ext cx="8795337" cy="1931749"/>
          </a:xfrm>
          <a:prstGeom prst="line">
            <a:avLst/>
          </a:prstGeom>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7D5055FD-4B6D-F61A-1136-D4CC87AA296E}"/>
              </a:ext>
            </a:extLst>
          </p:cNvPr>
          <p:cNvPicPr>
            <a:picLocks noChangeAspect="1"/>
          </p:cNvPicPr>
          <p:nvPr/>
        </p:nvPicPr>
        <p:blipFill>
          <a:blip r:embed="rId12"/>
          <a:stretch>
            <a:fillRect/>
          </a:stretch>
        </p:blipFill>
        <p:spPr>
          <a:xfrm>
            <a:off x="1027898" y="317675"/>
            <a:ext cx="549270" cy="493648"/>
          </a:xfrm>
          <a:prstGeom prst="rect">
            <a:avLst/>
          </a:prstGeom>
        </p:spPr>
      </p:pic>
      <p:cxnSp>
        <p:nvCxnSpPr>
          <p:cNvPr id="30" name="Straight Connector 29">
            <a:extLst>
              <a:ext uri="{FF2B5EF4-FFF2-40B4-BE49-F238E27FC236}">
                <a16:creationId xmlns:a16="http://schemas.microsoft.com/office/drawing/2014/main" id="{94C2C424-D4FC-3547-0931-AA7AB49D702E}"/>
              </a:ext>
            </a:extLst>
          </p:cNvPr>
          <p:cNvCxnSpPr>
            <a:cxnSpLocks/>
          </p:cNvCxnSpPr>
          <p:nvPr/>
        </p:nvCxnSpPr>
        <p:spPr>
          <a:xfrm flipV="1">
            <a:off x="5970027" y="1821568"/>
            <a:ext cx="2693873" cy="2737077"/>
          </a:xfrm>
          <a:prstGeom prst="line">
            <a:avLst/>
          </a:prstGeom>
        </p:spPr>
        <p:style>
          <a:lnRef idx="1">
            <a:schemeClr val="dk1"/>
          </a:lnRef>
          <a:fillRef idx="0">
            <a:schemeClr val="dk1"/>
          </a:fillRef>
          <a:effectRef idx="0">
            <a:schemeClr val="dk1"/>
          </a:effectRef>
          <a:fontRef idx="minor">
            <a:schemeClr val="tx1"/>
          </a:fontRef>
        </p:style>
      </p:cxnSp>
      <p:sp>
        <p:nvSpPr>
          <p:cNvPr id="35" name="Title 1">
            <a:extLst>
              <a:ext uri="{FF2B5EF4-FFF2-40B4-BE49-F238E27FC236}">
                <a16:creationId xmlns:a16="http://schemas.microsoft.com/office/drawing/2014/main" id="{AD75CD20-3CD1-A5A8-8313-98CF180AA73F}"/>
              </a:ext>
            </a:extLst>
          </p:cNvPr>
          <p:cNvSpPr txBox="1">
            <a:spLocks/>
          </p:cNvSpPr>
          <p:nvPr/>
        </p:nvSpPr>
        <p:spPr>
          <a:xfrm>
            <a:off x="10198201" y="2215030"/>
            <a:ext cx="1001687" cy="295656"/>
          </a:xfrm>
          <a:prstGeom prst="rect">
            <a:avLst/>
          </a:prstGeom>
          <a:ln>
            <a:solidFill>
              <a:schemeClr val="tx1"/>
            </a:solidFill>
          </a:ln>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a:solidFill>
                  <a:srgbClr val="FF0000"/>
                </a:solidFill>
              </a:rPr>
              <a:t>12-</a:t>
            </a:r>
            <a:r>
              <a:rPr lang="en-US" sz="1400" b="1" dirty="0">
                <a:solidFill>
                  <a:srgbClr val="FF0000"/>
                </a:solidFill>
              </a:rPr>
              <a:t>Zoom</a:t>
            </a:r>
          </a:p>
        </p:txBody>
      </p:sp>
      <p:cxnSp>
        <p:nvCxnSpPr>
          <p:cNvPr id="37" name="Straight Connector 36">
            <a:extLst>
              <a:ext uri="{FF2B5EF4-FFF2-40B4-BE49-F238E27FC236}">
                <a16:creationId xmlns:a16="http://schemas.microsoft.com/office/drawing/2014/main" id="{645327F2-FAFB-2388-A815-483E03F9F301}"/>
              </a:ext>
            </a:extLst>
          </p:cNvPr>
          <p:cNvCxnSpPr>
            <a:cxnSpLocks/>
          </p:cNvCxnSpPr>
          <p:nvPr/>
        </p:nvCxnSpPr>
        <p:spPr>
          <a:xfrm flipH="1">
            <a:off x="5970027" y="2432923"/>
            <a:ext cx="4228174" cy="1870377"/>
          </a:xfrm>
          <a:prstGeom prst="line">
            <a:avLst/>
          </a:prstGeom>
        </p:spPr>
        <p:style>
          <a:lnRef idx="1">
            <a:schemeClr val="dk1"/>
          </a:lnRef>
          <a:fillRef idx="0">
            <a:schemeClr val="dk1"/>
          </a:fillRef>
          <a:effectRef idx="0">
            <a:schemeClr val="dk1"/>
          </a:effectRef>
          <a:fontRef idx="minor">
            <a:schemeClr val="tx1"/>
          </a:fontRef>
        </p:style>
      </p:cxnSp>
      <p:sp>
        <p:nvSpPr>
          <p:cNvPr id="39" name="Title 1">
            <a:extLst>
              <a:ext uri="{FF2B5EF4-FFF2-40B4-BE49-F238E27FC236}">
                <a16:creationId xmlns:a16="http://schemas.microsoft.com/office/drawing/2014/main" id="{2471C9B5-466D-D0A6-2D2C-730A5EF67ED7}"/>
              </a:ext>
            </a:extLst>
          </p:cNvPr>
          <p:cNvSpPr txBox="1">
            <a:spLocks/>
          </p:cNvSpPr>
          <p:nvPr/>
        </p:nvSpPr>
        <p:spPr>
          <a:xfrm>
            <a:off x="5741766" y="4135317"/>
            <a:ext cx="456522" cy="2956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a:solidFill>
                  <a:srgbClr val="FF0000"/>
                </a:solidFill>
              </a:rPr>
              <a:t>13</a:t>
            </a:r>
            <a:endParaRPr lang="en-US" sz="1600" b="1" dirty="0">
              <a:solidFill>
                <a:srgbClr val="FF0000"/>
              </a:solidFill>
            </a:endParaRPr>
          </a:p>
        </p:txBody>
      </p:sp>
      <p:sp>
        <p:nvSpPr>
          <p:cNvPr id="40" name="Title 1">
            <a:extLst>
              <a:ext uri="{FF2B5EF4-FFF2-40B4-BE49-F238E27FC236}">
                <a16:creationId xmlns:a16="http://schemas.microsoft.com/office/drawing/2014/main" id="{DA97BBDE-C319-4EF3-A7AD-D1F43BF2D078}"/>
              </a:ext>
            </a:extLst>
          </p:cNvPr>
          <p:cNvSpPr txBox="1">
            <a:spLocks/>
          </p:cNvSpPr>
          <p:nvPr/>
        </p:nvSpPr>
        <p:spPr>
          <a:xfrm>
            <a:off x="8381439" y="1759531"/>
            <a:ext cx="456522" cy="2956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a:solidFill>
                  <a:srgbClr val="FF0000"/>
                </a:solidFill>
              </a:rPr>
              <a:t>14</a:t>
            </a:r>
            <a:endParaRPr lang="en-US" sz="1600" b="1" dirty="0">
              <a:solidFill>
                <a:srgbClr val="FF0000"/>
              </a:solidFill>
            </a:endParaRPr>
          </a:p>
        </p:txBody>
      </p:sp>
      <p:cxnSp>
        <p:nvCxnSpPr>
          <p:cNvPr id="42" name="Straight Connector 41">
            <a:extLst>
              <a:ext uri="{FF2B5EF4-FFF2-40B4-BE49-F238E27FC236}">
                <a16:creationId xmlns:a16="http://schemas.microsoft.com/office/drawing/2014/main" id="{685243E4-13E1-51AC-AC89-A86790689303}"/>
              </a:ext>
            </a:extLst>
          </p:cNvPr>
          <p:cNvCxnSpPr>
            <a:cxnSpLocks/>
          </p:cNvCxnSpPr>
          <p:nvPr/>
        </p:nvCxnSpPr>
        <p:spPr>
          <a:xfrm flipH="1">
            <a:off x="6198288" y="1840541"/>
            <a:ext cx="2399102" cy="2036480"/>
          </a:xfrm>
          <a:prstGeom prst="line">
            <a:avLst/>
          </a:prstGeom>
        </p:spPr>
        <p:style>
          <a:lnRef idx="1">
            <a:schemeClr val="dk1"/>
          </a:lnRef>
          <a:fillRef idx="0">
            <a:schemeClr val="dk1"/>
          </a:fillRef>
          <a:effectRef idx="0">
            <a:schemeClr val="dk1"/>
          </a:effectRef>
          <a:fontRef idx="minor">
            <a:schemeClr val="tx1"/>
          </a:fontRef>
        </p:style>
      </p:cxnSp>
      <p:sp>
        <p:nvSpPr>
          <p:cNvPr id="44" name="Title 1">
            <a:extLst>
              <a:ext uri="{FF2B5EF4-FFF2-40B4-BE49-F238E27FC236}">
                <a16:creationId xmlns:a16="http://schemas.microsoft.com/office/drawing/2014/main" id="{D7F42ABB-372C-7C7C-E8F6-E00C49C20310}"/>
              </a:ext>
            </a:extLst>
          </p:cNvPr>
          <p:cNvSpPr txBox="1">
            <a:spLocks/>
          </p:cNvSpPr>
          <p:nvPr/>
        </p:nvSpPr>
        <p:spPr>
          <a:xfrm>
            <a:off x="5903517" y="3616153"/>
            <a:ext cx="456522" cy="2956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a:solidFill>
                  <a:srgbClr val="FF0000"/>
                </a:solidFill>
              </a:rPr>
              <a:t>15</a:t>
            </a:r>
            <a:endParaRPr lang="en-US" sz="1600" b="1" dirty="0">
              <a:solidFill>
                <a:srgbClr val="FF0000"/>
              </a:solidFill>
            </a:endParaRPr>
          </a:p>
        </p:txBody>
      </p:sp>
      <p:cxnSp>
        <p:nvCxnSpPr>
          <p:cNvPr id="46" name="Straight Connector 45">
            <a:extLst>
              <a:ext uri="{FF2B5EF4-FFF2-40B4-BE49-F238E27FC236}">
                <a16:creationId xmlns:a16="http://schemas.microsoft.com/office/drawing/2014/main" id="{E7EAFD5E-872C-B2A1-FB36-06F7AB591EE6}"/>
              </a:ext>
            </a:extLst>
          </p:cNvPr>
          <p:cNvCxnSpPr>
            <a:cxnSpLocks/>
          </p:cNvCxnSpPr>
          <p:nvPr/>
        </p:nvCxnSpPr>
        <p:spPr>
          <a:xfrm flipV="1">
            <a:off x="6226819" y="2236471"/>
            <a:ext cx="3971382" cy="1676952"/>
          </a:xfrm>
          <a:prstGeom prst="line">
            <a:avLst/>
          </a:prstGeom>
        </p:spPr>
        <p:style>
          <a:lnRef idx="1">
            <a:schemeClr val="dk1"/>
          </a:lnRef>
          <a:fillRef idx="0">
            <a:schemeClr val="dk1"/>
          </a:fillRef>
          <a:effectRef idx="0">
            <a:schemeClr val="dk1"/>
          </a:effectRef>
          <a:fontRef idx="minor">
            <a:schemeClr val="tx1"/>
          </a:fontRef>
        </p:style>
      </p:cxnSp>
      <p:sp>
        <p:nvSpPr>
          <p:cNvPr id="50" name="Title 1">
            <a:extLst>
              <a:ext uri="{FF2B5EF4-FFF2-40B4-BE49-F238E27FC236}">
                <a16:creationId xmlns:a16="http://schemas.microsoft.com/office/drawing/2014/main" id="{A3F1DE4E-56B3-C4F3-4C4E-F5459597E0A1}"/>
              </a:ext>
            </a:extLst>
          </p:cNvPr>
          <p:cNvSpPr txBox="1">
            <a:spLocks/>
          </p:cNvSpPr>
          <p:nvPr/>
        </p:nvSpPr>
        <p:spPr>
          <a:xfrm>
            <a:off x="9989677" y="1828108"/>
            <a:ext cx="456522" cy="2956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a:solidFill>
                  <a:srgbClr val="FF0000"/>
                </a:solidFill>
              </a:rPr>
              <a:t>16</a:t>
            </a:r>
            <a:endParaRPr lang="en-US" sz="1600" b="1" dirty="0">
              <a:solidFill>
                <a:srgbClr val="FF0000"/>
              </a:solidFill>
            </a:endParaRPr>
          </a:p>
        </p:txBody>
      </p:sp>
      <p:cxnSp>
        <p:nvCxnSpPr>
          <p:cNvPr id="52" name="Straight Connector 51">
            <a:extLst>
              <a:ext uri="{FF2B5EF4-FFF2-40B4-BE49-F238E27FC236}">
                <a16:creationId xmlns:a16="http://schemas.microsoft.com/office/drawing/2014/main" id="{A621EC3A-1ADC-3A6D-C431-D0EE70D6B281}"/>
              </a:ext>
            </a:extLst>
          </p:cNvPr>
          <p:cNvCxnSpPr>
            <a:cxnSpLocks/>
          </p:cNvCxnSpPr>
          <p:nvPr/>
        </p:nvCxnSpPr>
        <p:spPr>
          <a:xfrm>
            <a:off x="8883313" y="1998267"/>
            <a:ext cx="1268115" cy="238204"/>
          </a:xfrm>
          <a:prstGeom prst="line">
            <a:avLst/>
          </a:prstGeom>
        </p:spPr>
        <p:style>
          <a:lnRef idx="1">
            <a:schemeClr val="dk1"/>
          </a:lnRef>
          <a:fillRef idx="0">
            <a:schemeClr val="dk1"/>
          </a:fillRef>
          <a:effectRef idx="0">
            <a:schemeClr val="dk1"/>
          </a:effectRef>
          <a:fontRef idx="minor">
            <a:schemeClr val="tx1"/>
          </a:fontRef>
        </p:style>
      </p:cxnSp>
      <p:sp>
        <p:nvSpPr>
          <p:cNvPr id="54" name="Title 1">
            <a:extLst>
              <a:ext uri="{FF2B5EF4-FFF2-40B4-BE49-F238E27FC236}">
                <a16:creationId xmlns:a16="http://schemas.microsoft.com/office/drawing/2014/main" id="{EE0F1112-6B0B-4440-98A8-2797F12362EF}"/>
              </a:ext>
            </a:extLst>
          </p:cNvPr>
          <p:cNvSpPr txBox="1">
            <a:spLocks/>
          </p:cNvSpPr>
          <p:nvPr/>
        </p:nvSpPr>
        <p:spPr>
          <a:xfrm>
            <a:off x="8824974" y="1796600"/>
            <a:ext cx="456522" cy="295656"/>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b="1" dirty="0">
                <a:solidFill>
                  <a:srgbClr val="FF0000"/>
                </a:solidFill>
              </a:rPr>
              <a:t>17</a:t>
            </a:r>
          </a:p>
        </p:txBody>
      </p:sp>
      <p:pic>
        <p:nvPicPr>
          <p:cNvPr id="57" name="Graphic 56" descr="Marker with solid fill">
            <a:extLst>
              <a:ext uri="{FF2B5EF4-FFF2-40B4-BE49-F238E27FC236}">
                <a16:creationId xmlns:a16="http://schemas.microsoft.com/office/drawing/2014/main" id="{94D94241-0038-8D11-E26D-C28F5F679B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76653" y="3537402"/>
            <a:ext cx="366798" cy="366798"/>
          </a:xfrm>
          <a:prstGeom prst="rect">
            <a:avLst/>
          </a:prstGeom>
        </p:spPr>
      </p:pic>
      <p:pic>
        <p:nvPicPr>
          <p:cNvPr id="59" name="Picture 58">
            <a:extLst>
              <a:ext uri="{FF2B5EF4-FFF2-40B4-BE49-F238E27FC236}">
                <a16:creationId xmlns:a16="http://schemas.microsoft.com/office/drawing/2014/main" id="{C687AEDB-6C2A-2923-DF49-BD889EAB87CD}"/>
              </a:ext>
            </a:extLst>
          </p:cNvPr>
          <p:cNvPicPr>
            <a:picLocks noChangeAspect="1"/>
          </p:cNvPicPr>
          <p:nvPr/>
        </p:nvPicPr>
        <p:blipFill>
          <a:blip r:embed="rId15"/>
          <a:stretch>
            <a:fillRect/>
          </a:stretch>
        </p:blipFill>
        <p:spPr>
          <a:xfrm>
            <a:off x="1314315" y="378555"/>
            <a:ext cx="365792" cy="371888"/>
          </a:xfrm>
          <a:prstGeom prst="rect">
            <a:avLst/>
          </a:prstGeom>
        </p:spPr>
      </p:pic>
      <p:pic>
        <p:nvPicPr>
          <p:cNvPr id="60" name="Picture 59">
            <a:extLst>
              <a:ext uri="{FF2B5EF4-FFF2-40B4-BE49-F238E27FC236}">
                <a16:creationId xmlns:a16="http://schemas.microsoft.com/office/drawing/2014/main" id="{F750FFAE-4DB1-B7B5-E8FB-CA69CE37D21C}"/>
              </a:ext>
            </a:extLst>
          </p:cNvPr>
          <p:cNvPicPr>
            <a:picLocks noChangeAspect="1"/>
          </p:cNvPicPr>
          <p:nvPr/>
        </p:nvPicPr>
        <p:blipFill>
          <a:blip r:embed="rId16"/>
          <a:stretch>
            <a:fillRect/>
          </a:stretch>
        </p:blipFill>
        <p:spPr>
          <a:xfrm>
            <a:off x="5787131" y="3970827"/>
            <a:ext cx="365792" cy="365792"/>
          </a:xfrm>
          <a:prstGeom prst="rect">
            <a:avLst/>
          </a:prstGeom>
        </p:spPr>
      </p:pic>
      <p:pic>
        <p:nvPicPr>
          <p:cNvPr id="61" name="Picture 60">
            <a:extLst>
              <a:ext uri="{FF2B5EF4-FFF2-40B4-BE49-F238E27FC236}">
                <a16:creationId xmlns:a16="http://schemas.microsoft.com/office/drawing/2014/main" id="{F2EECE21-8317-92FB-B8AB-4B22892A9A7E}"/>
              </a:ext>
            </a:extLst>
          </p:cNvPr>
          <p:cNvPicPr>
            <a:picLocks noChangeAspect="1"/>
          </p:cNvPicPr>
          <p:nvPr/>
        </p:nvPicPr>
        <p:blipFill>
          <a:blip r:embed="rId16"/>
          <a:stretch>
            <a:fillRect/>
          </a:stretch>
        </p:blipFill>
        <p:spPr>
          <a:xfrm>
            <a:off x="8730901" y="1723095"/>
            <a:ext cx="365792" cy="365792"/>
          </a:xfrm>
          <a:prstGeom prst="rect">
            <a:avLst/>
          </a:prstGeom>
        </p:spPr>
      </p:pic>
      <p:pic>
        <p:nvPicPr>
          <p:cNvPr id="62" name="Picture 61">
            <a:extLst>
              <a:ext uri="{FF2B5EF4-FFF2-40B4-BE49-F238E27FC236}">
                <a16:creationId xmlns:a16="http://schemas.microsoft.com/office/drawing/2014/main" id="{8C109072-B61B-99B0-F247-0F030985FC81}"/>
              </a:ext>
            </a:extLst>
          </p:cNvPr>
          <p:cNvPicPr>
            <a:picLocks noChangeAspect="1"/>
          </p:cNvPicPr>
          <p:nvPr/>
        </p:nvPicPr>
        <p:blipFill>
          <a:blip r:embed="rId16"/>
          <a:stretch>
            <a:fillRect/>
          </a:stretch>
        </p:blipFill>
        <p:spPr>
          <a:xfrm>
            <a:off x="8243908" y="1729305"/>
            <a:ext cx="365792" cy="329839"/>
          </a:xfrm>
          <a:prstGeom prst="rect">
            <a:avLst/>
          </a:prstGeom>
        </p:spPr>
      </p:pic>
      <p:pic>
        <p:nvPicPr>
          <p:cNvPr id="63" name="Picture 62">
            <a:extLst>
              <a:ext uri="{FF2B5EF4-FFF2-40B4-BE49-F238E27FC236}">
                <a16:creationId xmlns:a16="http://schemas.microsoft.com/office/drawing/2014/main" id="{95A6A717-9225-3757-B5DF-43BAABE82A67}"/>
              </a:ext>
            </a:extLst>
          </p:cNvPr>
          <p:cNvPicPr>
            <a:picLocks noChangeAspect="1"/>
          </p:cNvPicPr>
          <p:nvPr/>
        </p:nvPicPr>
        <p:blipFill>
          <a:blip r:embed="rId16"/>
          <a:stretch>
            <a:fillRect/>
          </a:stretch>
        </p:blipFill>
        <p:spPr>
          <a:xfrm>
            <a:off x="5710861" y="4469679"/>
            <a:ext cx="365792" cy="365792"/>
          </a:xfrm>
          <a:prstGeom prst="rect">
            <a:avLst/>
          </a:prstGeom>
        </p:spPr>
      </p:pic>
    </p:spTree>
    <p:extLst>
      <p:ext uri="{BB962C8B-B14F-4D97-AF65-F5344CB8AC3E}">
        <p14:creationId xmlns:p14="http://schemas.microsoft.com/office/powerpoint/2010/main" val="27710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BC0E73-42A4-FD28-82DD-CA46E3302F40}"/>
              </a:ext>
            </a:extLst>
          </p:cNvPr>
          <p:cNvSpPr>
            <a:spLocks noChangeArrowheads="1"/>
          </p:cNvSpPr>
          <p:nvPr/>
        </p:nvSpPr>
        <p:spPr bwMode="auto">
          <a:xfrm>
            <a:off x="2038722" y="598018"/>
            <a:ext cx="6424440" cy="79237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p>
            <a:pPr marL="0" marR="0" lvl="0" indent="0" algn="ctr" fontAlgn="base">
              <a:lnSpc>
                <a:spcPct val="90000"/>
              </a:lnSpc>
              <a:spcBef>
                <a:spcPct val="0"/>
              </a:spcBef>
              <a:spcAft>
                <a:spcPts val="600"/>
              </a:spcAft>
              <a:buClrTx/>
              <a:buSzTx/>
              <a:tabLst/>
            </a:pPr>
            <a:r>
              <a:rPr kumimoji="0" lang="en-US" altLang="en-US" sz="6000" i="0" u="none" strike="noStrike" cap="none" normalizeH="0" baseline="0" dirty="0">
                <a:ln>
                  <a:noFill/>
                </a:ln>
                <a:solidFill>
                  <a:srgbClr val="006600"/>
                </a:solidFill>
                <a:effectLst/>
                <a:latin typeface="+mj-lt"/>
                <a:ea typeface="+mj-ea"/>
                <a:cs typeface="+mj-cs"/>
              </a:rPr>
              <a:t>2008</a:t>
            </a:r>
            <a:br>
              <a:rPr kumimoji="0" lang="en-US" altLang="en-US" sz="6000" b="1" i="0" u="none" strike="noStrike" cap="none" normalizeH="0" baseline="0" dirty="0">
                <a:ln>
                  <a:noFill/>
                </a:ln>
                <a:solidFill>
                  <a:schemeClr val="accent1"/>
                </a:solidFill>
                <a:effectLst/>
                <a:latin typeface="+mj-lt"/>
                <a:ea typeface="+mj-ea"/>
                <a:cs typeface="+mj-cs"/>
              </a:rPr>
            </a:br>
            <a:endParaRPr kumimoji="0" lang="en-US" altLang="en-US" sz="6000" i="0" u="none" strike="noStrike" cap="none" normalizeH="0" baseline="0" dirty="0">
              <a:ln>
                <a:noFill/>
              </a:ln>
              <a:solidFill>
                <a:schemeClr val="accent1"/>
              </a:solidFill>
              <a:effectLst/>
              <a:latin typeface="+mj-lt"/>
              <a:ea typeface="+mj-ea"/>
              <a:cs typeface="+mj-cs"/>
            </a:endParaRPr>
          </a:p>
          <a:p>
            <a:pPr marL="0" marR="0" lvl="0" indent="0" algn="ctr" fontAlgn="base">
              <a:lnSpc>
                <a:spcPct val="90000"/>
              </a:lnSpc>
              <a:spcBef>
                <a:spcPct val="0"/>
              </a:spcBef>
              <a:spcAft>
                <a:spcPts val="600"/>
              </a:spcAft>
              <a:buClrTx/>
              <a:buSzTx/>
              <a:tabLst/>
            </a:pPr>
            <a:endParaRPr kumimoji="0" lang="en-US" altLang="en-US" sz="6000" b="0" i="0" u="none" strike="noStrike" cap="none" normalizeH="0" baseline="0" dirty="0">
              <a:ln>
                <a:noFill/>
              </a:ln>
              <a:solidFill>
                <a:schemeClr val="accent1"/>
              </a:solidFill>
              <a:effectLst/>
              <a:latin typeface="+mj-lt"/>
              <a:ea typeface="+mj-ea"/>
              <a:cs typeface="+mj-cs"/>
            </a:endParaRPr>
          </a:p>
        </p:txBody>
      </p:sp>
      <p:sp>
        <p:nvSpPr>
          <p:cNvPr id="6" name="TextBox 5">
            <a:extLst>
              <a:ext uri="{FF2B5EF4-FFF2-40B4-BE49-F238E27FC236}">
                <a16:creationId xmlns:a16="http://schemas.microsoft.com/office/drawing/2014/main" id="{5F8D0574-6BCC-7499-8409-B204FE88E610}"/>
              </a:ext>
            </a:extLst>
          </p:cNvPr>
          <p:cNvSpPr txBox="1"/>
          <p:nvPr/>
        </p:nvSpPr>
        <p:spPr>
          <a:xfrm>
            <a:off x="1655064" y="1678031"/>
            <a:ext cx="7539228" cy="4185761"/>
          </a:xfrm>
          <a:prstGeom prst="rect">
            <a:avLst/>
          </a:prstGeom>
          <a:noFill/>
        </p:spPr>
        <p:txBody>
          <a:bodyPr wrap="square">
            <a:spAutoFit/>
          </a:bodyPr>
          <a:lstStyle/>
          <a:p>
            <a:r>
              <a:rPr lang="en-US" b="1" dirty="0"/>
              <a:t>February 2008 </a:t>
            </a:r>
            <a:r>
              <a:rPr lang="en-US" dirty="0"/>
              <a:t>– Kathy Guzman invitation to meet.</a:t>
            </a:r>
          </a:p>
          <a:p>
            <a:r>
              <a:rPr lang="en-US" sz="2000" dirty="0">
                <a:effectLst/>
                <a:latin typeface="Aptos" panose="020B0004020202020204" pitchFamily="34" charset="0"/>
                <a:ea typeface="Aptos" panose="020B0004020202020204" pitchFamily="34" charset="0"/>
                <a:cs typeface="Times New Roman" panose="02020603050405020304" pitchFamily="18" charset="0"/>
              </a:rPr>
              <a:t>“This will be an opportunity to get to know each other, share ideas and plan for a more organized and formal meeting in the future.”</a:t>
            </a:r>
          </a:p>
          <a:p>
            <a:endParaRPr lang="en-US" dirty="0"/>
          </a:p>
          <a:p>
            <a:r>
              <a:rPr lang="en-US" b="1" dirty="0"/>
              <a:t>March 1, 2008 </a:t>
            </a:r>
            <a:r>
              <a:rPr lang="en-US" dirty="0"/>
              <a:t>– Eight neurosurgery coordinators attended dinner during the ACGME Annual Educational Conference at the Gaylord Texan in Grapevine, Texas.</a:t>
            </a:r>
          </a:p>
          <a:p>
            <a:endParaRPr lang="en-US" dirty="0"/>
          </a:p>
          <a:p>
            <a:r>
              <a:rPr lang="en-US" b="1" dirty="0"/>
              <a:t>March 25, 2008 </a:t>
            </a:r>
            <a:r>
              <a:rPr lang="en-US" dirty="0"/>
              <a:t>- </a:t>
            </a:r>
            <a:r>
              <a:rPr lang="en-US" sz="2000" dirty="0">
                <a:latin typeface="Aptos" panose="020B0004020202020204" pitchFamily="34" charset="0"/>
                <a:cs typeface="Times New Roman" panose="02020603050405020304" pitchFamily="18" charset="0"/>
              </a:rPr>
              <a:t>P</a:t>
            </a:r>
            <a:r>
              <a:rPr lang="en-US" sz="2000" dirty="0">
                <a:effectLst/>
                <a:latin typeface="Aptos" panose="020B0004020202020204" pitchFamily="34" charset="0"/>
                <a:ea typeface="Aptos" panose="020B0004020202020204" pitchFamily="34" charset="0"/>
                <a:cs typeface="Times New Roman" panose="02020603050405020304" pitchFamily="18" charset="0"/>
              </a:rPr>
              <a:t>roposal </a:t>
            </a:r>
            <a:r>
              <a:rPr lang="en-US" sz="2000" dirty="0">
                <a:latin typeface="Aptos" panose="020B0004020202020204" pitchFamily="34" charset="0"/>
                <a:ea typeface="Aptos" panose="020B0004020202020204" pitchFamily="34" charset="0"/>
                <a:cs typeface="Times New Roman" panose="02020603050405020304" pitchFamily="18" charset="0"/>
              </a:rPr>
              <a:t>submission </a:t>
            </a:r>
            <a:r>
              <a:rPr lang="en-US" sz="2000" dirty="0">
                <a:effectLst/>
                <a:latin typeface="Aptos" panose="020B0004020202020204" pitchFamily="34" charset="0"/>
                <a:ea typeface="Aptos" panose="020B0004020202020204" pitchFamily="34" charset="0"/>
                <a:cs typeface="Times New Roman" panose="02020603050405020304" pitchFamily="18" charset="0"/>
              </a:rPr>
              <a:t>to Dr. </a:t>
            </a:r>
            <a:r>
              <a:rPr lang="en-US" sz="2000" dirty="0" err="1">
                <a:effectLst/>
                <a:latin typeface="Aptos" panose="020B0004020202020204" pitchFamily="34" charset="0"/>
                <a:ea typeface="Aptos" panose="020B0004020202020204" pitchFamily="34" charset="0"/>
                <a:cs typeface="Times New Roman" panose="02020603050405020304" pitchFamily="18" charset="0"/>
              </a:rPr>
              <a:t>Burchiel</a:t>
            </a:r>
            <a:r>
              <a:rPr lang="en-US" sz="2000" dirty="0">
                <a:latin typeface="Aptos" panose="020B0004020202020204" pitchFamily="34" charset="0"/>
                <a:ea typeface="Aptos" panose="020B0004020202020204" pitchFamily="34" charset="0"/>
                <a:cs typeface="Times New Roman" panose="02020603050405020304" pitchFamily="18" charset="0"/>
              </a:rPr>
              <a:t>, </a:t>
            </a:r>
            <a:r>
              <a:rPr lang="en-US" sz="2000" dirty="0">
                <a:effectLst/>
                <a:latin typeface="Aptos" panose="020B0004020202020204" pitchFamily="34" charset="0"/>
                <a:ea typeface="Aptos" panose="020B0004020202020204" pitchFamily="34" charset="0"/>
                <a:cs typeface="Times New Roman" panose="02020603050405020304" pitchFamily="18" charset="0"/>
              </a:rPr>
              <a:t>SNS Secretary, for inclusion on the agenda of the SNS Council Meeting in May. </a:t>
            </a:r>
          </a:p>
          <a:p>
            <a:endParaRPr lang="en-US" sz="2000" dirty="0"/>
          </a:p>
          <a:p>
            <a:r>
              <a:rPr lang="en-US" b="1" dirty="0"/>
              <a:t>May 2008 </a:t>
            </a:r>
            <a:r>
              <a:rPr lang="en-US" dirty="0"/>
              <a:t>- Natalee </a:t>
            </a:r>
            <a:r>
              <a:rPr lang="en-US" dirty="0" err="1"/>
              <a:t>Kelaher</a:t>
            </a:r>
            <a:r>
              <a:rPr lang="en-US" dirty="0"/>
              <a:t>, Baylor COM, started Yahoo group</a:t>
            </a:r>
          </a:p>
          <a:p>
            <a:endParaRPr lang="en-US" sz="2000" dirty="0"/>
          </a:p>
        </p:txBody>
      </p:sp>
    </p:spTree>
    <p:extLst>
      <p:ext uri="{BB962C8B-B14F-4D97-AF65-F5344CB8AC3E}">
        <p14:creationId xmlns:p14="http://schemas.microsoft.com/office/powerpoint/2010/main" val="3337152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4720-4AB7-43E5-B693-FB327D98F6E3}"/>
              </a:ext>
            </a:extLst>
          </p:cNvPr>
          <p:cNvSpPr>
            <a:spLocks noGrp="1"/>
          </p:cNvSpPr>
          <p:nvPr>
            <p:ph type="title"/>
          </p:nvPr>
        </p:nvSpPr>
        <p:spPr>
          <a:xfrm>
            <a:off x="1485899" y="1881187"/>
            <a:ext cx="7911927" cy="3095625"/>
          </a:xfrm>
        </p:spPr>
        <p:txBody>
          <a:bodyPr>
            <a:normAutofit/>
          </a:bodyPr>
          <a:lstStyle/>
          <a:p>
            <a:pPr algn="ctr"/>
            <a:r>
              <a:rPr lang="en-US" sz="9600" dirty="0">
                <a:latin typeface="Modern Love Grunge" panose="020F0502020204030204" pitchFamily="82" charset="0"/>
              </a:rPr>
              <a:t>POP QUIZ!</a:t>
            </a:r>
            <a:br>
              <a:rPr lang="en-US" sz="9600" dirty="0">
                <a:latin typeface="Modern Love Grunge" panose="020F0502020204030204" pitchFamily="82" charset="0"/>
              </a:rPr>
            </a:br>
            <a:r>
              <a:rPr lang="en-US" sz="9600" dirty="0">
                <a:latin typeface="Modern Love Grunge" panose="020F0502020204030204" pitchFamily="82" charset="0"/>
              </a:rPr>
              <a:t>???</a:t>
            </a:r>
          </a:p>
        </p:txBody>
      </p:sp>
    </p:spTree>
    <p:extLst>
      <p:ext uri="{BB962C8B-B14F-4D97-AF65-F5344CB8AC3E}">
        <p14:creationId xmlns:p14="http://schemas.microsoft.com/office/powerpoint/2010/main" val="1628107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6EE2-15E2-E042-3E99-79C469A19097}"/>
              </a:ext>
            </a:extLst>
          </p:cNvPr>
          <p:cNvSpPr>
            <a:spLocks noGrp="1"/>
          </p:cNvSpPr>
          <p:nvPr>
            <p:ph type="title"/>
          </p:nvPr>
        </p:nvSpPr>
        <p:spPr>
          <a:xfrm>
            <a:off x="3408851" y="750508"/>
            <a:ext cx="4772490" cy="981055"/>
          </a:xfrm>
        </p:spPr>
        <p:txBody>
          <a:bodyPr>
            <a:normAutofit/>
          </a:bodyPr>
          <a:lstStyle/>
          <a:p>
            <a:r>
              <a:rPr lang="en-US" sz="4800" dirty="0">
                <a:latin typeface="Modern Love Grunge" panose="04070805081005020601" pitchFamily="82" charset="0"/>
              </a:rPr>
              <a:t>Name the City!</a:t>
            </a:r>
          </a:p>
        </p:txBody>
      </p:sp>
      <p:pic>
        <p:nvPicPr>
          <p:cNvPr id="5" name="Content Placeholder 4" descr="A pink brain in a jar&#10;&#10;Description automatically generated">
            <a:extLst>
              <a:ext uri="{FF2B5EF4-FFF2-40B4-BE49-F238E27FC236}">
                <a16:creationId xmlns:a16="http://schemas.microsoft.com/office/drawing/2014/main" id="{B4E24D2F-B0B6-495B-0D06-7B359152F7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7462" y="4497952"/>
            <a:ext cx="1943100" cy="1828800"/>
          </a:xfrm>
        </p:spPr>
      </p:pic>
      <p:pic>
        <p:nvPicPr>
          <p:cNvPr id="14" name="Picture 13" descr="A blue bandana with a knot&#10;&#10;Description automatically generated">
            <a:extLst>
              <a:ext uri="{FF2B5EF4-FFF2-40B4-BE49-F238E27FC236}">
                <a16:creationId xmlns:a16="http://schemas.microsoft.com/office/drawing/2014/main" id="{50188FCD-0490-57C4-A6E6-0FB12062FA49}"/>
              </a:ext>
            </a:extLst>
          </p:cNvPr>
          <p:cNvPicPr>
            <a:picLocks noChangeAspect="1"/>
          </p:cNvPicPr>
          <p:nvPr/>
        </p:nvPicPr>
        <p:blipFill>
          <a:blip r:embed="rId3">
            <a:extLst>
              <a:ext uri="{28A0092B-C50C-407E-A947-70E740481C1C}">
                <a14:useLocalDpi xmlns:a14="http://schemas.microsoft.com/office/drawing/2010/main" val="0"/>
              </a:ext>
            </a:extLst>
          </a:blip>
          <a:srcRect t="22307" b="21987"/>
          <a:stretch/>
        </p:blipFill>
        <p:spPr>
          <a:xfrm>
            <a:off x="4179919" y="4367826"/>
            <a:ext cx="2489204" cy="981055"/>
          </a:xfrm>
          <a:prstGeom prst="rect">
            <a:avLst/>
          </a:prstGeom>
        </p:spPr>
      </p:pic>
      <p:pic>
        <p:nvPicPr>
          <p:cNvPr id="16" name="Picture 15" descr="An orange flag on a stick&#10;&#10;Description automatically generated">
            <a:extLst>
              <a:ext uri="{FF2B5EF4-FFF2-40B4-BE49-F238E27FC236}">
                <a16:creationId xmlns:a16="http://schemas.microsoft.com/office/drawing/2014/main" id="{D825EC37-202F-994B-5B30-9EA67E005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3583" y="2413224"/>
            <a:ext cx="1353088" cy="1456336"/>
          </a:xfrm>
          <a:prstGeom prst="rect">
            <a:avLst/>
          </a:prstGeom>
        </p:spPr>
      </p:pic>
      <p:pic>
        <p:nvPicPr>
          <p:cNvPr id="20" name="Picture 19" descr="View of city at dusk">
            <a:extLst>
              <a:ext uri="{FF2B5EF4-FFF2-40B4-BE49-F238E27FC236}">
                <a16:creationId xmlns:a16="http://schemas.microsoft.com/office/drawing/2014/main" id="{9AA05962-3FDB-1A0D-3180-529CC6718B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432" y="359195"/>
            <a:ext cx="1614967" cy="2422451"/>
          </a:xfrm>
          <a:prstGeom prst="rect">
            <a:avLst/>
          </a:prstGeom>
        </p:spPr>
      </p:pic>
      <p:pic>
        <p:nvPicPr>
          <p:cNvPr id="22" name="Picture 21" descr="A storefront with a sign on the front&#10;&#10;Description automatically generated">
            <a:extLst>
              <a:ext uri="{FF2B5EF4-FFF2-40B4-BE49-F238E27FC236}">
                <a16:creationId xmlns:a16="http://schemas.microsoft.com/office/drawing/2014/main" id="{D12A455B-A58C-449F-09C1-7EEFF7F5BC0E}"/>
              </a:ext>
            </a:extLst>
          </p:cNvPr>
          <p:cNvPicPr>
            <a:picLocks noChangeAspect="1"/>
          </p:cNvPicPr>
          <p:nvPr/>
        </p:nvPicPr>
        <p:blipFill>
          <a:blip r:embed="rId6">
            <a:extLst>
              <a:ext uri="{28A0092B-C50C-407E-A947-70E740481C1C}">
                <a14:useLocalDpi xmlns:a14="http://schemas.microsoft.com/office/drawing/2010/main" val="0"/>
              </a:ext>
            </a:extLst>
          </a:blip>
          <a:srcRect l="35760" r="9400" b="26300"/>
          <a:stretch/>
        </p:blipFill>
        <p:spPr>
          <a:xfrm>
            <a:off x="665213" y="4702564"/>
            <a:ext cx="2564914" cy="1292635"/>
          </a:xfrm>
          <a:prstGeom prst="rect">
            <a:avLst/>
          </a:prstGeom>
        </p:spPr>
      </p:pic>
      <p:pic>
        <p:nvPicPr>
          <p:cNvPr id="25" name="Picture 24">
            <a:extLst>
              <a:ext uri="{FF2B5EF4-FFF2-40B4-BE49-F238E27FC236}">
                <a16:creationId xmlns:a16="http://schemas.microsoft.com/office/drawing/2014/main" id="{F035177D-97F4-C9B8-B44B-D765B6297D12}"/>
              </a:ext>
            </a:extLst>
          </p:cNvPr>
          <p:cNvPicPr>
            <a:picLocks noChangeAspect="1"/>
          </p:cNvPicPr>
          <p:nvPr/>
        </p:nvPicPr>
        <p:blipFill>
          <a:blip r:embed="rId7"/>
          <a:srcRect l="643" t="43764" r="75154" b="34745"/>
          <a:stretch/>
        </p:blipFill>
        <p:spPr>
          <a:xfrm>
            <a:off x="4559580" y="1993528"/>
            <a:ext cx="2393561" cy="1594090"/>
          </a:xfrm>
          <a:prstGeom prst="rect">
            <a:avLst/>
          </a:prstGeom>
        </p:spPr>
      </p:pic>
      <p:pic>
        <p:nvPicPr>
          <p:cNvPr id="4" name="Picture 3" descr="A large white boat in the water with a city in the background&#10;&#10;AI-generated content may be incorrect.">
            <a:extLst>
              <a:ext uri="{FF2B5EF4-FFF2-40B4-BE49-F238E27FC236}">
                <a16:creationId xmlns:a16="http://schemas.microsoft.com/office/drawing/2014/main" id="{5250F9E4-3DEB-A5F4-5D0E-7EF2E23915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4250" y="675070"/>
            <a:ext cx="2552700" cy="1790700"/>
          </a:xfrm>
          <a:prstGeom prst="rect">
            <a:avLst/>
          </a:prstGeom>
        </p:spPr>
      </p:pic>
      <p:pic>
        <p:nvPicPr>
          <p:cNvPr id="8" name="Picture 7" descr="Chocolate bar with missing bite">
            <a:extLst>
              <a:ext uri="{FF2B5EF4-FFF2-40B4-BE49-F238E27FC236}">
                <a16:creationId xmlns:a16="http://schemas.microsoft.com/office/drawing/2014/main" id="{439D50B1-AA66-F3D9-8482-0F25C4C12713}"/>
              </a:ext>
            </a:extLst>
          </p:cNvPr>
          <p:cNvPicPr>
            <a:picLocks noChangeAspect="1"/>
          </p:cNvPicPr>
          <p:nvPr/>
        </p:nvPicPr>
        <p:blipFill>
          <a:blip r:embed="rId9">
            <a:extLst>
              <a:ext uri="{28A0092B-C50C-407E-A947-70E740481C1C}">
                <a14:useLocalDpi xmlns:a14="http://schemas.microsoft.com/office/drawing/2010/main" val="0"/>
              </a:ext>
            </a:extLst>
          </a:blip>
          <a:srcRect l="5978" t="19539" r="5861" b="18344"/>
          <a:stretch/>
        </p:blipFill>
        <p:spPr>
          <a:xfrm>
            <a:off x="7529098" y="3025462"/>
            <a:ext cx="2393561" cy="1124311"/>
          </a:xfrm>
          <a:prstGeom prst="rect">
            <a:avLst/>
          </a:prstGeom>
        </p:spPr>
      </p:pic>
    </p:spTree>
    <p:extLst>
      <p:ext uri="{BB962C8B-B14F-4D97-AF65-F5344CB8AC3E}">
        <p14:creationId xmlns:p14="http://schemas.microsoft.com/office/powerpoint/2010/main" val="68460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C59D-3A2D-4A2D-05A2-0B22CD83181E}"/>
              </a:ext>
            </a:extLst>
          </p:cNvPr>
          <p:cNvSpPr>
            <a:spLocks noGrp="1"/>
          </p:cNvSpPr>
          <p:nvPr>
            <p:ph type="title"/>
          </p:nvPr>
        </p:nvSpPr>
        <p:spPr>
          <a:xfrm>
            <a:off x="781030" y="740664"/>
            <a:ext cx="8596668" cy="2190219"/>
          </a:xfrm>
        </p:spPr>
        <p:txBody>
          <a:bodyPr>
            <a:normAutofit/>
          </a:bodyPr>
          <a:lstStyle/>
          <a:p>
            <a:pPr algn="ctr"/>
            <a:r>
              <a:rPr lang="en-US" dirty="0"/>
              <a:t>Looking forward</a:t>
            </a:r>
            <a:br>
              <a:rPr lang="en-US" dirty="0"/>
            </a:br>
            <a:br>
              <a:rPr lang="en-US" dirty="0"/>
            </a:br>
            <a:r>
              <a:rPr lang="en-US" dirty="0"/>
              <a:t>ARANS Meeting Save-the-Dates!</a:t>
            </a:r>
          </a:p>
        </p:txBody>
      </p:sp>
      <p:sp>
        <p:nvSpPr>
          <p:cNvPr id="3" name="Text Placeholder 2">
            <a:extLst>
              <a:ext uri="{FF2B5EF4-FFF2-40B4-BE49-F238E27FC236}">
                <a16:creationId xmlns:a16="http://schemas.microsoft.com/office/drawing/2014/main" id="{BEDC53E3-D39A-64C4-E53C-076CE420629A}"/>
              </a:ext>
            </a:extLst>
          </p:cNvPr>
          <p:cNvSpPr>
            <a:spLocks noGrp="1"/>
          </p:cNvSpPr>
          <p:nvPr>
            <p:ph type="body" idx="1"/>
          </p:nvPr>
        </p:nvSpPr>
        <p:spPr>
          <a:xfrm>
            <a:off x="781030" y="2337847"/>
            <a:ext cx="8596668" cy="3005931"/>
          </a:xfrm>
        </p:spPr>
        <p:txBody>
          <a:bodyPr>
            <a:normAutofit/>
          </a:bodyPr>
          <a:lstStyle/>
          <a:p>
            <a:pPr marL="342900" indent="-342900">
              <a:buAutoNum type="arabicPlain" startAt="2026"/>
            </a:pPr>
            <a:r>
              <a:rPr lang="en-US" sz="2800" dirty="0"/>
              <a:t> 18</a:t>
            </a:r>
            <a:r>
              <a:rPr lang="en-US" sz="2800" baseline="30000" dirty="0"/>
              <a:t>th</a:t>
            </a:r>
            <a:r>
              <a:rPr lang="en-US" sz="2800" dirty="0"/>
              <a:t> Annual Meeting - Birmingham Alabama</a:t>
            </a:r>
          </a:p>
          <a:p>
            <a:pPr marL="342900" indent="-342900">
              <a:buAutoNum type="arabicPlain" startAt="2026"/>
            </a:pPr>
            <a:r>
              <a:rPr lang="en-US" sz="2800" dirty="0"/>
              <a:t> 19</a:t>
            </a:r>
            <a:r>
              <a:rPr lang="en-US" sz="2800" baseline="30000" dirty="0"/>
              <a:t>th</a:t>
            </a:r>
            <a:r>
              <a:rPr lang="en-US" sz="2800" dirty="0"/>
              <a:t> Annual Meeting - Providence, Rhode Island</a:t>
            </a:r>
          </a:p>
          <a:p>
            <a:pPr marL="342900" indent="-342900">
              <a:buAutoNum type="arabicPlain" startAt="2026"/>
            </a:pPr>
            <a:r>
              <a:rPr lang="en-US" sz="2800" dirty="0"/>
              <a:t> 20</a:t>
            </a:r>
            <a:r>
              <a:rPr lang="en-US" sz="2800" baseline="30000" dirty="0"/>
              <a:t>th</a:t>
            </a:r>
            <a:r>
              <a:rPr lang="en-US" sz="2800" dirty="0"/>
              <a:t> Annual Meeting – Los Angeles, California</a:t>
            </a:r>
          </a:p>
        </p:txBody>
      </p:sp>
    </p:spTree>
    <p:extLst>
      <p:ext uri="{BB962C8B-B14F-4D97-AF65-F5344CB8AC3E}">
        <p14:creationId xmlns:p14="http://schemas.microsoft.com/office/powerpoint/2010/main" val="157335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7CB9-B704-7CB8-FD23-C9D8C4446EA1}"/>
              </a:ext>
            </a:extLst>
          </p:cNvPr>
          <p:cNvSpPr>
            <a:spLocks noGrp="1"/>
          </p:cNvSpPr>
          <p:nvPr>
            <p:ph type="title"/>
          </p:nvPr>
        </p:nvSpPr>
        <p:spPr>
          <a:xfrm>
            <a:off x="1050288" y="347472"/>
            <a:ext cx="8596668" cy="4032503"/>
          </a:xfrm>
        </p:spPr>
        <p:txBody>
          <a:bodyPr>
            <a:normAutofit fontScale="90000"/>
          </a:bodyPr>
          <a:lstStyle/>
          <a:p>
            <a:pPr algn="ctr"/>
            <a:r>
              <a:rPr lang="en-US" sz="4400" b="1" dirty="0"/>
              <a:t>You </a:t>
            </a:r>
            <a:r>
              <a:rPr lang="en-US" dirty="0"/>
              <a:t>are now a part of the </a:t>
            </a:r>
            <a:r>
              <a:rPr lang="en-US" b="1" dirty="0"/>
              <a:t>ARANS</a:t>
            </a:r>
            <a:r>
              <a:rPr lang="en-US" dirty="0"/>
              <a:t> story.  We need your enthusiasm and engagement to ensure </a:t>
            </a:r>
            <a:r>
              <a:rPr lang="en-US" b="1" dirty="0"/>
              <a:t>ARANS</a:t>
            </a:r>
            <a:r>
              <a:rPr lang="en-US" dirty="0"/>
              <a:t> continues to evolve to be the best version of support and recognition for Neurosurgery Administrators.  </a:t>
            </a:r>
            <a:br>
              <a:rPr lang="en-US" dirty="0"/>
            </a:br>
            <a:r>
              <a:rPr lang="en-US" dirty="0"/>
              <a:t>Can we count on </a:t>
            </a:r>
            <a:r>
              <a:rPr lang="en-US" b="1" dirty="0"/>
              <a:t>you</a:t>
            </a:r>
            <a:r>
              <a:rPr lang="en-US" dirty="0"/>
              <a:t>? </a:t>
            </a:r>
            <a:r>
              <a:rPr lang="en-US" b="1" dirty="0"/>
              <a:t> </a:t>
            </a:r>
            <a:endParaRPr lang="en-US" dirty="0"/>
          </a:p>
        </p:txBody>
      </p:sp>
      <p:sp>
        <p:nvSpPr>
          <p:cNvPr id="4" name="Title 1">
            <a:extLst>
              <a:ext uri="{FF2B5EF4-FFF2-40B4-BE49-F238E27FC236}">
                <a16:creationId xmlns:a16="http://schemas.microsoft.com/office/drawing/2014/main" id="{FFCA50C0-7773-491E-45E5-666FC5D5D287}"/>
              </a:ext>
            </a:extLst>
          </p:cNvPr>
          <p:cNvSpPr txBox="1">
            <a:spLocks/>
          </p:cNvSpPr>
          <p:nvPr/>
        </p:nvSpPr>
        <p:spPr>
          <a:xfrm>
            <a:off x="983327" y="4379975"/>
            <a:ext cx="8596668" cy="730411"/>
          </a:xfrm>
          <a:prstGeom prst="rect">
            <a:avLst/>
          </a:prstGeom>
        </p:spPr>
        <p:txBody>
          <a:bodyPr vert="horz" lIns="91440" tIns="45720" rIns="91440" bIns="45720" rtlCol="0" anchor="b">
            <a:normAutofit fontScale="92500"/>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i="1" dirty="0">
                <a:solidFill>
                  <a:schemeClr val="accent3">
                    <a:lumMod val="50000"/>
                  </a:schemeClr>
                </a:solidFill>
              </a:rPr>
              <a:t>ENGAGE, PARTICIPATE, LEARN, MENTOR</a:t>
            </a:r>
          </a:p>
        </p:txBody>
      </p:sp>
      <p:pic>
        <p:nvPicPr>
          <p:cNvPr id="6" name="Picture 5">
            <a:extLst>
              <a:ext uri="{FF2B5EF4-FFF2-40B4-BE49-F238E27FC236}">
                <a16:creationId xmlns:a16="http://schemas.microsoft.com/office/drawing/2014/main" id="{9257D9D7-63AC-2347-B62F-05C296C24406}"/>
              </a:ext>
            </a:extLst>
          </p:cNvPr>
          <p:cNvPicPr>
            <a:picLocks noChangeAspect="1"/>
          </p:cNvPicPr>
          <p:nvPr/>
        </p:nvPicPr>
        <p:blipFill>
          <a:blip r:embed="rId3"/>
          <a:stretch>
            <a:fillRect/>
          </a:stretch>
        </p:blipFill>
        <p:spPr>
          <a:xfrm>
            <a:off x="3023036" y="4989496"/>
            <a:ext cx="4651173" cy="1521032"/>
          </a:xfrm>
          <a:prstGeom prst="rect">
            <a:avLst/>
          </a:prstGeom>
        </p:spPr>
      </p:pic>
    </p:spTree>
    <p:extLst>
      <p:ext uri="{BB962C8B-B14F-4D97-AF65-F5344CB8AC3E}">
        <p14:creationId xmlns:p14="http://schemas.microsoft.com/office/powerpoint/2010/main" val="278393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amera&#10;&#10;Description automatically generated">
            <a:extLst>
              <a:ext uri="{FF2B5EF4-FFF2-40B4-BE49-F238E27FC236}">
                <a16:creationId xmlns:a16="http://schemas.microsoft.com/office/drawing/2014/main" id="{34D50E87-0083-4AAD-7B82-7183A752591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5475" y="3717444"/>
            <a:ext cx="2754058" cy="1836935"/>
          </a:xfrm>
          <a:prstGeom prst="rect">
            <a:avLst/>
          </a:prstGeom>
        </p:spPr>
      </p:pic>
      <p:sp>
        <p:nvSpPr>
          <p:cNvPr id="6" name="TextBox 5">
            <a:extLst>
              <a:ext uri="{FF2B5EF4-FFF2-40B4-BE49-F238E27FC236}">
                <a16:creationId xmlns:a16="http://schemas.microsoft.com/office/drawing/2014/main" id="{6FBE8E92-FC45-63A7-BC5F-DC7EF9EC65A9}"/>
              </a:ext>
            </a:extLst>
          </p:cNvPr>
          <p:cNvSpPr txBox="1"/>
          <p:nvPr/>
        </p:nvSpPr>
        <p:spPr>
          <a:xfrm>
            <a:off x="87983" y="6837247"/>
            <a:ext cx="2790536" cy="369332"/>
          </a:xfrm>
          <a:prstGeom prst="rect">
            <a:avLst/>
          </a:prstGeom>
          <a:noFill/>
        </p:spPr>
        <p:txBody>
          <a:bodyPr wrap="square" rtlCol="0">
            <a:spAutoFit/>
          </a:bodyPr>
          <a:lstStyle/>
          <a:p>
            <a:r>
              <a:rPr lang="en-US" sz="900">
                <a:hlinkClick r:id="rId4" tooltip="https://www.flickr.com/photos/photosbylanty/30463274482"/>
              </a:rPr>
              <a:t>This Photo</a:t>
            </a:r>
            <a:r>
              <a:rPr lang="en-US" sz="900"/>
              <a:t> by Unknown Author is licensed under </a:t>
            </a:r>
            <a:r>
              <a:rPr lang="en-US" sz="900">
                <a:hlinkClick r:id="rId5" tooltip="https://creativecommons.org/licenses/by/3.0/"/>
              </a:rPr>
              <a:t>CC BY</a:t>
            </a:r>
            <a:endParaRPr lang="en-US" sz="900"/>
          </a:p>
        </p:txBody>
      </p:sp>
      <p:sp>
        <p:nvSpPr>
          <p:cNvPr id="12" name="Title 1">
            <a:extLst>
              <a:ext uri="{FF2B5EF4-FFF2-40B4-BE49-F238E27FC236}">
                <a16:creationId xmlns:a16="http://schemas.microsoft.com/office/drawing/2014/main" id="{0CAFAB93-5421-C640-4C02-DCE0FC7C22B7}"/>
              </a:ext>
            </a:extLst>
          </p:cNvPr>
          <p:cNvSpPr txBox="1">
            <a:spLocks/>
          </p:cNvSpPr>
          <p:nvPr/>
        </p:nvSpPr>
        <p:spPr>
          <a:xfrm>
            <a:off x="5840839" y="1746491"/>
            <a:ext cx="2922161" cy="14736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Website,</a:t>
            </a:r>
          </a:p>
          <a:p>
            <a:r>
              <a:rPr lang="en-US" dirty="0"/>
              <a:t>Social Media</a:t>
            </a:r>
          </a:p>
        </p:txBody>
      </p:sp>
      <p:sp>
        <p:nvSpPr>
          <p:cNvPr id="14" name="Title 1">
            <a:extLst>
              <a:ext uri="{FF2B5EF4-FFF2-40B4-BE49-F238E27FC236}">
                <a16:creationId xmlns:a16="http://schemas.microsoft.com/office/drawing/2014/main" id="{0EDA50F3-1190-9011-493E-36A20345DD61}"/>
              </a:ext>
            </a:extLst>
          </p:cNvPr>
          <p:cNvSpPr txBox="1">
            <a:spLocks/>
          </p:cNvSpPr>
          <p:nvPr/>
        </p:nvSpPr>
        <p:spPr>
          <a:xfrm>
            <a:off x="669017" y="394804"/>
            <a:ext cx="8675594" cy="99558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344529"/>
                </a:solidFill>
              </a:rPr>
              <a:t>Opportunities and Project Opportunities</a:t>
            </a:r>
          </a:p>
        </p:txBody>
      </p:sp>
      <p:sp>
        <p:nvSpPr>
          <p:cNvPr id="15" name="Title 1">
            <a:extLst>
              <a:ext uri="{FF2B5EF4-FFF2-40B4-BE49-F238E27FC236}">
                <a16:creationId xmlns:a16="http://schemas.microsoft.com/office/drawing/2014/main" id="{83865F1E-E2A3-D349-AAD3-7089E71D2299}"/>
              </a:ext>
            </a:extLst>
          </p:cNvPr>
          <p:cNvSpPr txBox="1">
            <a:spLocks/>
          </p:cNvSpPr>
          <p:nvPr/>
        </p:nvSpPr>
        <p:spPr>
          <a:xfrm>
            <a:off x="470770" y="2257736"/>
            <a:ext cx="4815498" cy="73939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Executive Committee</a:t>
            </a:r>
          </a:p>
        </p:txBody>
      </p:sp>
      <p:sp>
        <p:nvSpPr>
          <p:cNvPr id="16" name="Title 1">
            <a:extLst>
              <a:ext uri="{FF2B5EF4-FFF2-40B4-BE49-F238E27FC236}">
                <a16:creationId xmlns:a16="http://schemas.microsoft.com/office/drawing/2014/main" id="{5480F796-D00A-F001-47E9-AB2C3CDCD826}"/>
              </a:ext>
            </a:extLst>
          </p:cNvPr>
          <p:cNvSpPr txBox="1">
            <a:spLocks/>
          </p:cNvSpPr>
          <p:nvPr/>
        </p:nvSpPr>
        <p:spPr>
          <a:xfrm>
            <a:off x="5586088" y="5554379"/>
            <a:ext cx="3355848" cy="735181"/>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Photography</a:t>
            </a:r>
          </a:p>
        </p:txBody>
      </p:sp>
      <p:sp>
        <p:nvSpPr>
          <p:cNvPr id="2" name="Title 1">
            <a:extLst>
              <a:ext uri="{FF2B5EF4-FFF2-40B4-BE49-F238E27FC236}">
                <a16:creationId xmlns:a16="http://schemas.microsoft.com/office/drawing/2014/main" id="{8866A954-0E7B-BACF-E9AC-9275E8F7A5D5}"/>
              </a:ext>
            </a:extLst>
          </p:cNvPr>
          <p:cNvSpPr txBox="1">
            <a:spLocks/>
          </p:cNvSpPr>
          <p:nvPr/>
        </p:nvSpPr>
        <p:spPr>
          <a:xfrm>
            <a:off x="1451530" y="3860872"/>
            <a:ext cx="3555284" cy="128698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Historian, Data Tracking</a:t>
            </a:r>
          </a:p>
        </p:txBody>
      </p:sp>
    </p:spTree>
    <p:extLst>
      <p:ext uri="{BB962C8B-B14F-4D97-AF65-F5344CB8AC3E}">
        <p14:creationId xmlns:p14="http://schemas.microsoft.com/office/powerpoint/2010/main" val="694473523"/>
      </p:ext>
    </p:extLst>
  </p:cSld>
  <p:clrMapOvr>
    <a:masterClrMapping/>
  </p:clrMapOvr>
  <mc:AlternateContent xmlns:mc="http://schemas.openxmlformats.org/markup-compatibility/2006" xmlns:p14="http://schemas.microsoft.com/office/powerpoint/2010/main">
    <mc:Choice Requires="p14">
      <p:transition p14:dur="250" advTm="5000"/>
    </mc:Choice>
    <mc:Fallback xmlns="">
      <p:transition advTm="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9A6A1-90C2-6546-E079-122EFBF36D4D}"/>
              </a:ext>
            </a:extLst>
          </p:cNvPr>
          <p:cNvPicPr>
            <a:picLocks noChangeAspect="1"/>
          </p:cNvPicPr>
          <p:nvPr/>
        </p:nvPicPr>
        <p:blipFill>
          <a:blip r:embed="rId3"/>
          <a:stretch>
            <a:fillRect/>
          </a:stretch>
        </p:blipFill>
        <p:spPr>
          <a:xfrm>
            <a:off x="9107424" y="3"/>
            <a:ext cx="3084575" cy="6857997"/>
          </a:xfrm>
          <a:prstGeom prst="rect">
            <a:avLst/>
          </a:prstGeom>
        </p:spPr>
      </p:pic>
      <p:sp>
        <p:nvSpPr>
          <p:cNvPr id="5" name="Title 1">
            <a:extLst>
              <a:ext uri="{FF2B5EF4-FFF2-40B4-BE49-F238E27FC236}">
                <a16:creationId xmlns:a16="http://schemas.microsoft.com/office/drawing/2014/main" id="{F51E19AA-FB9C-9FFD-DDC0-2AE5F0E0CCE1}"/>
              </a:ext>
            </a:extLst>
          </p:cNvPr>
          <p:cNvSpPr txBox="1">
            <a:spLocks/>
          </p:cNvSpPr>
          <p:nvPr/>
        </p:nvSpPr>
        <p:spPr>
          <a:xfrm>
            <a:off x="3423940" y="2400297"/>
            <a:ext cx="5269444" cy="2701988"/>
          </a:xfrm>
          <a:prstGeom prst="rect">
            <a:avLst/>
          </a:prstGeom>
        </p:spPr>
        <p:txBody>
          <a:bodyPr vert="horz" lIns="91440" tIns="45720" rIns="91440" bIns="45720" rtlCol="0" anchor="b">
            <a:normAutofit fontScale="40000" lnSpcReduction="200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t>Kathy Guzman, USC</a:t>
            </a:r>
            <a:br>
              <a:rPr lang="en-US" dirty="0"/>
            </a:br>
            <a:r>
              <a:rPr lang="en-US" dirty="0">
                <a:solidFill>
                  <a:schemeClr val="tx1"/>
                </a:solidFill>
              </a:rPr>
              <a:t>ARANS Co-Founder and Past President</a:t>
            </a:r>
            <a:br>
              <a:rPr lang="en-US" dirty="0">
                <a:solidFill>
                  <a:schemeClr val="tx1"/>
                </a:solidFill>
              </a:rPr>
            </a:br>
            <a:br>
              <a:rPr lang="en-US" dirty="0"/>
            </a:br>
            <a:r>
              <a:rPr lang="en-US" dirty="0"/>
              <a:t>Samantha Phu, Cedars Sinai</a:t>
            </a:r>
            <a:br>
              <a:rPr lang="en-US" dirty="0"/>
            </a:br>
            <a:r>
              <a:rPr lang="en-US" dirty="0">
                <a:solidFill>
                  <a:schemeClr val="tx1"/>
                </a:solidFill>
              </a:rPr>
              <a:t>ARANS President-Elect</a:t>
            </a:r>
            <a:br>
              <a:rPr lang="en-US" dirty="0">
                <a:solidFill>
                  <a:schemeClr val="tx1"/>
                </a:solidFill>
              </a:rPr>
            </a:br>
            <a:br>
              <a:rPr lang="en-US" dirty="0"/>
            </a:br>
            <a:r>
              <a:rPr lang="en-US" dirty="0"/>
              <a:t>Colleen Bruton, C-TAGME, UCLA</a:t>
            </a:r>
            <a:br>
              <a:rPr lang="en-US" dirty="0"/>
            </a:br>
            <a:r>
              <a:rPr lang="en-US" dirty="0">
                <a:solidFill>
                  <a:schemeClr val="tx1"/>
                </a:solidFill>
              </a:rPr>
              <a:t>2024 ARANS Vice-President and Administrator Award</a:t>
            </a:r>
            <a:endParaRPr lang="en-US" dirty="0"/>
          </a:p>
        </p:txBody>
      </p:sp>
      <p:pic>
        <p:nvPicPr>
          <p:cNvPr id="6" name="Picture 5">
            <a:extLst>
              <a:ext uri="{FF2B5EF4-FFF2-40B4-BE49-F238E27FC236}">
                <a16:creationId xmlns:a16="http://schemas.microsoft.com/office/drawing/2014/main" id="{4353D23C-DF5D-C18F-77E5-AA52F1EF1036}"/>
              </a:ext>
            </a:extLst>
          </p:cNvPr>
          <p:cNvPicPr>
            <a:picLocks noChangeAspect="1"/>
          </p:cNvPicPr>
          <p:nvPr/>
        </p:nvPicPr>
        <p:blipFill>
          <a:blip r:embed="rId4"/>
          <a:stretch>
            <a:fillRect/>
          </a:stretch>
        </p:blipFill>
        <p:spPr>
          <a:xfrm>
            <a:off x="10261600" y="0"/>
            <a:ext cx="1930400" cy="1447800"/>
          </a:xfrm>
          <a:prstGeom prst="rect">
            <a:avLst/>
          </a:prstGeom>
        </p:spPr>
      </p:pic>
      <p:sp>
        <p:nvSpPr>
          <p:cNvPr id="7" name="Title 1">
            <a:extLst>
              <a:ext uri="{FF2B5EF4-FFF2-40B4-BE49-F238E27FC236}">
                <a16:creationId xmlns:a16="http://schemas.microsoft.com/office/drawing/2014/main" id="{0DF4542A-13CA-97FD-7755-E71801914D03}"/>
              </a:ext>
            </a:extLst>
          </p:cNvPr>
          <p:cNvSpPr txBox="1">
            <a:spLocks/>
          </p:cNvSpPr>
          <p:nvPr/>
        </p:nvSpPr>
        <p:spPr>
          <a:xfrm>
            <a:off x="790575" y="1179341"/>
            <a:ext cx="8316848" cy="6858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t>Administrator/Coordinator Database</a:t>
            </a:r>
          </a:p>
        </p:txBody>
      </p:sp>
      <p:pic>
        <p:nvPicPr>
          <p:cNvPr id="12" name="Picture 11">
            <a:extLst>
              <a:ext uri="{FF2B5EF4-FFF2-40B4-BE49-F238E27FC236}">
                <a16:creationId xmlns:a16="http://schemas.microsoft.com/office/drawing/2014/main" id="{FD2C6F45-90FD-C43B-E578-2E2848EE8F5A}"/>
              </a:ext>
            </a:extLst>
          </p:cNvPr>
          <p:cNvPicPr>
            <a:picLocks noChangeAspect="1"/>
          </p:cNvPicPr>
          <p:nvPr/>
        </p:nvPicPr>
        <p:blipFill>
          <a:blip r:embed="rId5"/>
          <a:stretch>
            <a:fillRect/>
          </a:stretch>
        </p:blipFill>
        <p:spPr>
          <a:xfrm>
            <a:off x="533912" y="2941467"/>
            <a:ext cx="2475988" cy="1220958"/>
          </a:xfrm>
          <a:prstGeom prst="rect">
            <a:avLst/>
          </a:prstGeom>
        </p:spPr>
      </p:pic>
    </p:spTree>
    <p:extLst>
      <p:ext uri="{BB962C8B-B14F-4D97-AF65-F5344CB8AC3E}">
        <p14:creationId xmlns:p14="http://schemas.microsoft.com/office/powerpoint/2010/main" val="3937344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7977-0B08-EBA8-6952-6340F67C771F}"/>
              </a:ext>
            </a:extLst>
          </p:cNvPr>
          <p:cNvSpPr>
            <a:spLocks noGrp="1"/>
          </p:cNvSpPr>
          <p:nvPr>
            <p:ph type="title"/>
          </p:nvPr>
        </p:nvSpPr>
        <p:spPr>
          <a:xfrm>
            <a:off x="511983" y="675631"/>
            <a:ext cx="8596668" cy="1320800"/>
          </a:xfrm>
        </p:spPr>
        <p:txBody>
          <a:bodyPr/>
          <a:lstStyle/>
          <a:p>
            <a:r>
              <a:rPr lang="en-US" dirty="0"/>
              <a:t>Neurosurgery Administrator Database</a:t>
            </a:r>
          </a:p>
        </p:txBody>
      </p:sp>
      <p:graphicFrame>
        <p:nvGraphicFramePr>
          <p:cNvPr id="3" name="Table 2">
            <a:extLst>
              <a:ext uri="{FF2B5EF4-FFF2-40B4-BE49-F238E27FC236}">
                <a16:creationId xmlns:a16="http://schemas.microsoft.com/office/drawing/2014/main" id="{6F680D57-1E93-EBBB-23F9-73AD464F4044}"/>
              </a:ext>
            </a:extLst>
          </p:cNvPr>
          <p:cNvGraphicFramePr>
            <a:graphicFrameLocks noGrp="1"/>
          </p:cNvGraphicFramePr>
          <p:nvPr/>
        </p:nvGraphicFramePr>
        <p:xfrm>
          <a:off x="511983" y="1697505"/>
          <a:ext cx="6534908" cy="1976248"/>
        </p:xfrm>
        <a:graphic>
          <a:graphicData uri="http://schemas.openxmlformats.org/drawingml/2006/table">
            <a:tbl>
              <a:tblPr/>
              <a:tblGrid>
                <a:gridCol w="2938301">
                  <a:extLst>
                    <a:ext uri="{9D8B030D-6E8A-4147-A177-3AD203B41FA5}">
                      <a16:colId xmlns:a16="http://schemas.microsoft.com/office/drawing/2014/main" val="2232239089"/>
                    </a:ext>
                  </a:extLst>
                </a:gridCol>
                <a:gridCol w="3596607">
                  <a:extLst>
                    <a:ext uri="{9D8B030D-6E8A-4147-A177-3AD203B41FA5}">
                      <a16:colId xmlns:a16="http://schemas.microsoft.com/office/drawing/2014/main" val="1503022634"/>
                    </a:ext>
                  </a:extLst>
                </a:gridCol>
              </a:tblGrid>
              <a:tr h="247031">
                <a:tc>
                  <a:txBody>
                    <a:bodyPr/>
                    <a:lstStyle/>
                    <a:p>
                      <a:pPr algn="l" fontAlgn="b"/>
                      <a:r>
                        <a:rPr lang="en-US" sz="1100" b="1" i="0" u="none" strike="noStrike" dirty="0">
                          <a:solidFill>
                            <a:srgbClr val="FFFFFF"/>
                          </a:solidFill>
                          <a:effectLst/>
                          <a:latin typeface="Aptos Narrow" panose="020B0004020202020204" pitchFamily="34" charset="0"/>
                        </a:rPr>
                        <a:t>California Neurosurgery Program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C98"/>
                    </a:solidFill>
                  </a:tcPr>
                </a:tc>
                <a:tc>
                  <a:txBody>
                    <a:bodyPr/>
                    <a:lstStyle/>
                    <a:p>
                      <a:pPr algn="l" fontAlgn="b"/>
                      <a:r>
                        <a:rPr lang="en-US" sz="1100" b="1" i="0" u="none" strike="noStrike" dirty="0">
                          <a:solidFill>
                            <a:srgbClr val="FFFFFF"/>
                          </a:solidFill>
                          <a:effectLst/>
                          <a:latin typeface="Aptos Narrow" panose="020B0004020202020204" pitchFamily="34" charset="0"/>
                        </a:rPr>
                        <a:t>Coordinator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C98"/>
                    </a:solidFill>
                  </a:tcPr>
                </a:tc>
                <a:extLst>
                  <a:ext uri="{0D108BD9-81ED-4DB2-BD59-A6C34878D82A}">
                    <a16:rowId xmlns:a16="http://schemas.microsoft.com/office/drawing/2014/main" val="2125172290"/>
                  </a:ext>
                </a:extLst>
              </a:tr>
              <a:tr h="247031">
                <a:tc>
                  <a:txBody>
                    <a:bodyPr/>
                    <a:lstStyle/>
                    <a:p>
                      <a:pPr algn="l" fontAlgn="b"/>
                      <a:r>
                        <a:rPr lang="en-US" sz="1100" b="0" i="0" u="none" strike="noStrike">
                          <a:solidFill>
                            <a:srgbClr val="000000"/>
                          </a:solidFill>
                          <a:effectLst/>
                          <a:latin typeface="Aptos Narrow" panose="020B0004020202020204" pitchFamily="34" charset="0"/>
                        </a:rPr>
                        <a:t>Loma Linda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Linda Barron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6833315"/>
                  </a:ext>
                </a:extLst>
              </a:tr>
              <a:tr h="247031">
                <a:tc>
                  <a:txBody>
                    <a:bodyPr/>
                    <a:lstStyle/>
                    <a:p>
                      <a:pPr algn="l" fontAlgn="b"/>
                      <a:r>
                        <a:rPr lang="en-US" sz="1100" b="0" i="0" u="none" strike="noStrike" dirty="0">
                          <a:solidFill>
                            <a:srgbClr val="000000"/>
                          </a:solidFill>
                          <a:effectLst/>
                          <a:latin typeface="Aptos Narrow" panose="020B0004020202020204" pitchFamily="34" charset="0"/>
                        </a:rPr>
                        <a:t>Stanford University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Lynelle Acosta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587925"/>
                  </a:ext>
                </a:extLst>
              </a:tr>
              <a:tr h="247031">
                <a:tc>
                  <a:txBody>
                    <a:bodyPr/>
                    <a:lstStyle/>
                    <a:p>
                      <a:pPr algn="l" fontAlgn="b"/>
                      <a:r>
                        <a:rPr lang="en-US" sz="1100" b="0" i="0" u="none" strike="noStrike">
                          <a:solidFill>
                            <a:srgbClr val="000000"/>
                          </a:solidFill>
                          <a:effectLst/>
                          <a:latin typeface="Aptos Narrow" panose="020B0004020202020204" pitchFamily="34" charset="0"/>
                        </a:rPr>
                        <a:t>University of California, Davis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Katheryne Keyes, Sherri Albericci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396610"/>
                  </a:ext>
                </a:extLst>
              </a:tr>
              <a:tr h="247031">
                <a:tc>
                  <a:txBody>
                    <a:bodyPr/>
                    <a:lstStyle/>
                    <a:p>
                      <a:pPr algn="l" fontAlgn="b"/>
                      <a:r>
                        <a:rPr lang="en-US" sz="1100" b="0" i="0" u="none" strike="noStrike" dirty="0">
                          <a:solidFill>
                            <a:srgbClr val="000000"/>
                          </a:solidFill>
                          <a:effectLst/>
                          <a:latin typeface="Aptos Narrow" panose="020B0004020202020204" pitchFamily="34" charset="0"/>
                        </a:rPr>
                        <a:t>University of California, Irvine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Sandy </a:t>
                      </a:r>
                      <a:r>
                        <a:rPr lang="en-US" sz="1100" b="0" i="0" u="none" strike="noStrike" dirty="0" err="1">
                          <a:solidFill>
                            <a:srgbClr val="000000"/>
                          </a:solidFill>
                          <a:effectLst/>
                          <a:latin typeface="Aptos Narrow" panose="020B0004020202020204" pitchFamily="34" charset="0"/>
                        </a:rPr>
                        <a:t>Norell</a:t>
                      </a:r>
                      <a:endParaRPr lang="en-US" sz="1100" b="0" i="0" u="none" strike="noStrike" dirty="0">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097020"/>
                  </a:ext>
                </a:extLst>
              </a:tr>
              <a:tr h="247031">
                <a:tc>
                  <a:txBody>
                    <a:bodyPr/>
                    <a:lstStyle/>
                    <a:p>
                      <a:pPr algn="l" fontAlgn="b"/>
                      <a:r>
                        <a:rPr lang="en-US" sz="1100" b="0" i="0" u="none" strike="noStrike">
                          <a:solidFill>
                            <a:srgbClr val="000000"/>
                          </a:solidFill>
                          <a:effectLst/>
                          <a:latin typeface="Aptos Narrow" panose="020B0004020202020204" pitchFamily="34" charset="0"/>
                        </a:rPr>
                        <a:t>University of California, Los Angeles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Patricia Macdonald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05874"/>
                  </a:ext>
                </a:extLst>
              </a:tr>
              <a:tr h="247031">
                <a:tc>
                  <a:txBody>
                    <a:bodyPr/>
                    <a:lstStyle/>
                    <a:p>
                      <a:pPr algn="l" fontAlgn="b"/>
                      <a:r>
                        <a:rPr lang="en-US" sz="1100" b="0" i="0" u="none" strike="noStrike">
                          <a:solidFill>
                            <a:srgbClr val="000000"/>
                          </a:solidFill>
                          <a:effectLst/>
                          <a:latin typeface="Aptos Narrow" panose="020B0004020202020204" pitchFamily="34" charset="0"/>
                        </a:rPr>
                        <a:t>University of California, San Diego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Glenna Tirazona, Patty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3946709"/>
                  </a:ext>
                </a:extLst>
              </a:tr>
              <a:tr h="247031">
                <a:tc>
                  <a:txBody>
                    <a:bodyPr/>
                    <a:lstStyle/>
                    <a:p>
                      <a:pPr algn="l" fontAlgn="b"/>
                      <a:r>
                        <a:rPr lang="en-US" sz="1100" b="0" i="0" u="none" strike="noStrike">
                          <a:solidFill>
                            <a:srgbClr val="000000"/>
                          </a:solidFill>
                          <a:effectLst/>
                          <a:latin typeface="Aptos Narrow" panose="020B0004020202020204" pitchFamily="34" charset="0"/>
                        </a:rPr>
                        <a:t>University of California, San Francisco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Nancy Loewe, Marilyn </a:t>
                      </a:r>
                      <a:r>
                        <a:rPr lang="en-US" sz="1100" b="0" i="0" u="none" strike="noStrike" dirty="0" err="1">
                          <a:solidFill>
                            <a:srgbClr val="000000"/>
                          </a:solidFill>
                          <a:effectLst/>
                          <a:latin typeface="Aptos Narrow" panose="020B0004020202020204" pitchFamily="34" charset="0"/>
                        </a:rPr>
                        <a:t>Abert</a:t>
                      </a:r>
                      <a:r>
                        <a:rPr lang="en-US" sz="1100" b="0" i="0" u="none" strike="noStrike" dirty="0">
                          <a:solidFill>
                            <a:srgbClr val="000000"/>
                          </a:solidFill>
                          <a:effectLst/>
                          <a:latin typeface="Aptos Narrow" panose="020B0004020202020204" pitchFamily="34" charset="0"/>
                        </a:rPr>
                        <a:t> (sic)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7369355"/>
                  </a:ext>
                </a:extLst>
              </a:tr>
            </a:tbl>
          </a:graphicData>
        </a:graphic>
      </p:graphicFrame>
      <p:pic>
        <p:nvPicPr>
          <p:cNvPr id="6" name="Picture 5">
            <a:extLst>
              <a:ext uri="{FF2B5EF4-FFF2-40B4-BE49-F238E27FC236}">
                <a16:creationId xmlns:a16="http://schemas.microsoft.com/office/drawing/2014/main" id="{3850BFEF-B73D-4F23-8D3D-541774A59187}"/>
              </a:ext>
            </a:extLst>
          </p:cNvPr>
          <p:cNvPicPr>
            <a:picLocks noChangeAspect="1"/>
          </p:cNvPicPr>
          <p:nvPr/>
        </p:nvPicPr>
        <p:blipFill>
          <a:blip r:embed="rId3"/>
          <a:stretch>
            <a:fillRect/>
          </a:stretch>
        </p:blipFill>
        <p:spPr>
          <a:xfrm>
            <a:off x="9591674" y="675631"/>
            <a:ext cx="1781176" cy="3293715"/>
          </a:xfrm>
          <a:prstGeom prst="rect">
            <a:avLst/>
          </a:prstGeom>
        </p:spPr>
      </p:pic>
      <p:sp>
        <p:nvSpPr>
          <p:cNvPr id="7" name="Title 1">
            <a:extLst>
              <a:ext uri="{FF2B5EF4-FFF2-40B4-BE49-F238E27FC236}">
                <a16:creationId xmlns:a16="http://schemas.microsoft.com/office/drawing/2014/main" id="{E2F3D6E1-0442-BD62-E32A-BF4727896C37}"/>
              </a:ext>
            </a:extLst>
          </p:cNvPr>
          <p:cNvSpPr txBox="1">
            <a:spLocks/>
          </p:cNvSpPr>
          <p:nvPr/>
        </p:nvSpPr>
        <p:spPr>
          <a:xfrm>
            <a:off x="9403926" y="4048124"/>
            <a:ext cx="2682320" cy="593316"/>
          </a:xfrm>
          <a:prstGeom prst="rect">
            <a:avLst/>
          </a:prstGeom>
        </p:spPr>
        <p:txBody>
          <a:bodyPr vert="horz" lIns="91440" tIns="45720" rIns="91440" bIns="45720" rtlCol="0" anchor="b">
            <a:normAutofit fontScale="40000" lnSpcReduction="200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tx1"/>
                </a:solidFill>
              </a:rPr>
              <a:t>Patricia Macdonald, UCLA</a:t>
            </a:r>
            <a:br>
              <a:rPr lang="en-US" sz="2800" dirty="0"/>
            </a:br>
            <a:endParaRPr lang="en-US" dirty="0"/>
          </a:p>
        </p:txBody>
      </p:sp>
      <p:pic>
        <p:nvPicPr>
          <p:cNvPr id="4" name="Picture 3">
            <a:extLst>
              <a:ext uri="{FF2B5EF4-FFF2-40B4-BE49-F238E27FC236}">
                <a16:creationId xmlns:a16="http://schemas.microsoft.com/office/drawing/2014/main" id="{1C8A1154-9758-8B07-97ED-F19A355E9FD6}"/>
              </a:ext>
            </a:extLst>
          </p:cNvPr>
          <p:cNvPicPr>
            <a:picLocks noChangeAspect="1"/>
          </p:cNvPicPr>
          <p:nvPr/>
        </p:nvPicPr>
        <p:blipFill>
          <a:blip r:embed="rId4"/>
          <a:stretch>
            <a:fillRect/>
          </a:stretch>
        </p:blipFill>
        <p:spPr>
          <a:xfrm>
            <a:off x="5638800" y="2043134"/>
            <a:ext cx="3047321" cy="1385866"/>
          </a:xfrm>
          <a:prstGeom prst="rect">
            <a:avLst/>
          </a:prstGeom>
        </p:spPr>
      </p:pic>
      <p:sp>
        <p:nvSpPr>
          <p:cNvPr id="5" name="Content Placeholder 2">
            <a:extLst>
              <a:ext uri="{FF2B5EF4-FFF2-40B4-BE49-F238E27FC236}">
                <a16:creationId xmlns:a16="http://schemas.microsoft.com/office/drawing/2014/main" id="{3FE9D4C9-F7C8-AD60-C90F-E5F18DD9B97A}"/>
              </a:ext>
            </a:extLst>
          </p:cNvPr>
          <p:cNvSpPr txBox="1">
            <a:spLocks/>
          </p:cNvSpPr>
          <p:nvPr/>
        </p:nvSpPr>
        <p:spPr>
          <a:xfrm>
            <a:off x="401029" y="4048124"/>
            <a:ext cx="7504721" cy="233705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US" sz="1400" dirty="0"/>
              <a:t>Reference Project: SNS </a:t>
            </a:r>
            <a:r>
              <a:rPr lang="en-US" sz="1400" dirty="0" err="1"/>
              <a:t>Neurosurgen</a:t>
            </a:r>
            <a:r>
              <a:rPr lang="en-US" sz="1400" dirty="0"/>
              <a:t> Project  </a:t>
            </a:r>
          </a:p>
          <a:p>
            <a:pPr marL="0" indent="0">
              <a:buFont typeface="Wingdings 3" charset="2"/>
              <a:buNone/>
            </a:pPr>
            <a:r>
              <a:rPr lang="en-US" sz="1400" dirty="0">
                <a:solidFill>
                  <a:schemeClr val="accent1"/>
                </a:solidFill>
                <a:hlinkClick r:id="rId5">
                  <a:extLst>
                    <a:ext uri="{A12FA001-AC4F-418D-AE19-62706E023703}">
                      <ahyp:hlinkClr xmlns:ahyp="http://schemas.microsoft.com/office/drawing/2018/hyperlinkcolor" val="tx"/>
                    </a:ext>
                  </a:extLst>
                </a:hlinkClick>
              </a:rPr>
              <a:t>https://www.neurosurgen.com/</a:t>
            </a:r>
            <a:r>
              <a:rPr lang="en-US" sz="1400" dirty="0">
                <a:solidFill>
                  <a:schemeClr val="accent1"/>
                </a:solidFill>
              </a:rPr>
              <a:t> </a:t>
            </a:r>
          </a:p>
          <a:p>
            <a:pPr marL="0" indent="0">
              <a:buFont typeface="Wingdings 3" charset="2"/>
              <a:buNone/>
            </a:pPr>
            <a:r>
              <a:rPr lang="en-US" sz="1400" dirty="0" err="1">
                <a:solidFill>
                  <a:schemeClr val="accent1"/>
                </a:solidFill>
                <a:hlinkClick r:id="rId6">
                  <a:extLst>
                    <a:ext uri="{A12FA001-AC4F-418D-AE19-62706E023703}">
                      <ahyp:hlinkClr xmlns:ahyp="http://schemas.microsoft.com/office/drawing/2018/hyperlinkcolor" val="tx"/>
                    </a:ext>
                  </a:extLst>
                </a:hlinkClick>
              </a:rPr>
              <a:t>Neurosurgen</a:t>
            </a:r>
            <a:r>
              <a:rPr lang="en-US" sz="1400" dirty="0">
                <a:solidFill>
                  <a:schemeClr val="accent1"/>
                </a:solidFill>
                <a:hlinkClick r:id="rId6">
                  <a:extLst>
                    <a:ext uri="{A12FA001-AC4F-418D-AE19-62706E023703}">
                      <ahyp:hlinkClr xmlns:ahyp="http://schemas.microsoft.com/office/drawing/2018/hyperlinkcolor" val="tx"/>
                    </a:ext>
                  </a:extLst>
                </a:hlinkClick>
              </a:rPr>
              <a:t> UCLA</a:t>
            </a:r>
            <a:endParaRPr lang="en-US" sz="1400" dirty="0">
              <a:solidFill>
                <a:schemeClr val="accent1"/>
              </a:solidFill>
            </a:endParaRPr>
          </a:p>
          <a:p>
            <a:pPr marL="0" indent="0">
              <a:buFont typeface="Wingdings 3" charset="2"/>
              <a:buNone/>
            </a:pPr>
            <a:r>
              <a:rPr lang="en-US" sz="1000" dirty="0">
                <a:solidFill>
                  <a:schemeClr val="accent1"/>
                </a:solidFill>
                <a:hlinkClick r:id="rId7">
                  <a:extLst>
                    <a:ext uri="{A12FA001-AC4F-418D-AE19-62706E023703}">
                      <ahyp:hlinkClr xmlns:ahyp="http://schemas.microsoft.com/office/drawing/2018/hyperlinkcolor" val="tx"/>
                    </a:ext>
                  </a:extLst>
                </a:hlinkClick>
              </a:rPr>
              <a:t>https://thejns.org/view/journals/j-neurosurg/aop/article-10.3171-2024.7.JNS232995/article-10.3171-2024.7.JNS232995.pdf</a:t>
            </a:r>
            <a:r>
              <a:rPr lang="en-US" sz="1000" dirty="0">
                <a:solidFill>
                  <a:schemeClr val="accent1"/>
                </a:solidFill>
              </a:rPr>
              <a:t> </a:t>
            </a:r>
          </a:p>
          <a:p>
            <a:pPr marL="0" indent="0">
              <a:buFont typeface="Wingdings 3" charset="2"/>
              <a:buNone/>
            </a:pPr>
            <a:r>
              <a:rPr lang="en-US" sz="1400" dirty="0"/>
              <a:t>Reference Project: Academic Tree</a:t>
            </a:r>
          </a:p>
          <a:p>
            <a:pPr marL="0" indent="0">
              <a:buFont typeface="Wingdings 3" charset="2"/>
              <a:buNone/>
            </a:pPr>
            <a:r>
              <a:rPr lang="en-US" sz="1400" dirty="0">
                <a:solidFill>
                  <a:schemeClr val="accent1"/>
                </a:solidFill>
                <a:hlinkClick r:id="rId8">
                  <a:extLst>
                    <a:ext uri="{A12FA001-AC4F-418D-AE19-62706E023703}">
                      <ahyp:hlinkClr xmlns:ahyp="http://schemas.microsoft.com/office/drawing/2018/hyperlinkcolor" val="tx"/>
                    </a:ext>
                  </a:extLst>
                </a:hlinkClick>
              </a:rPr>
              <a:t>https://academictree.org/neurosurgery/</a:t>
            </a:r>
            <a:r>
              <a:rPr lang="en-US" sz="1400" dirty="0">
                <a:solidFill>
                  <a:schemeClr val="accent1"/>
                </a:solidFill>
              </a:rPr>
              <a:t> </a:t>
            </a:r>
          </a:p>
        </p:txBody>
      </p:sp>
      <p:pic>
        <p:nvPicPr>
          <p:cNvPr id="9" name="Picture 8">
            <a:extLst>
              <a:ext uri="{FF2B5EF4-FFF2-40B4-BE49-F238E27FC236}">
                <a16:creationId xmlns:a16="http://schemas.microsoft.com/office/drawing/2014/main" id="{1DD7688F-404A-600B-430F-738A9D40CFDC}"/>
              </a:ext>
            </a:extLst>
          </p:cNvPr>
          <p:cNvPicPr>
            <a:picLocks noChangeAspect="1"/>
          </p:cNvPicPr>
          <p:nvPr/>
        </p:nvPicPr>
        <p:blipFill>
          <a:blip r:embed="rId9"/>
          <a:stretch>
            <a:fillRect/>
          </a:stretch>
        </p:blipFill>
        <p:spPr>
          <a:xfrm>
            <a:off x="4947454" y="4395502"/>
            <a:ext cx="2958296" cy="2337053"/>
          </a:xfrm>
          <a:prstGeom prst="rect">
            <a:avLst/>
          </a:prstGeom>
        </p:spPr>
      </p:pic>
    </p:spTree>
    <p:extLst>
      <p:ext uri="{BB962C8B-B14F-4D97-AF65-F5344CB8AC3E}">
        <p14:creationId xmlns:p14="http://schemas.microsoft.com/office/powerpoint/2010/main" val="3593343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2779-47B8-79B5-B31E-DA394B481980}"/>
              </a:ext>
            </a:extLst>
          </p:cNvPr>
          <p:cNvSpPr>
            <a:spLocks noGrp="1"/>
          </p:cNvSpPr>
          <p:nvPr>
            <p:ph type="title"/>
          </p:nvPr>
        </p:nvSpPr>
        <p:spPr>
          <a:xfrm>
            <a:off x="979848" y="1005459"/>
            <a:ext cx="8561675" cy="1200912"/>
          </a:xfrm>
        </p:spPr>
        <p:txBody>
          <a:bodyPr>
            <a:normAutofit fontScale="90000"/>
          </a:bodyPr>
          <a:lstStyle/>
          <a:p>
            <a:pPr algn="ctr"/>
            <a:r>
              <a:rPr lang="en-US" sz="3100" dirty="0">
                <a:solidFill>
                  <a:srgbClr val="344529"/>
                </a:solidFill>
              </a:rPr>
              <a:t>Thank you to our parent and partner organizations </a:t>
            </a:r>
            <a:br>
              <a:rPr lang="en-US" sz="3100" dirty="0">
                <a:solidFill>
                  <a:srgbClr val="344529"/>
                </a:solidFill>
              </a:rPr>
            </a:br>
            <a:r>
              <a:rPr lang="en-US" sz="3100" dirty="0">
                <a:solidFill>
                  <a:srgbClr val="344529"/>
                </a:solidFill>
              </a:rPr>
              <a:t>for their support and collaboration</a:t>
            </a:r>
            <a:br>
              <a:rPr lang="en-US" dirty="0"/>
            </a:br>
            <a:endParaRPr lang="en-US" dirty="0"/>
          </a:p>
        </p:txBody>
      </p:sp>
      <p:pic>
        <p:nvPicPr>
          <p:cNvPr id="4" name="Picture 3" descr="Image result for sns logo neurosurgery">
            <a:extLst>
              <a:ext uri="{FF2B5EF4-FFF2-40B4-BE49-F238E27FC236}">
                <a16:creationId xmlns:a16="http://schemas.microsoft.com/office/drawing/2014/main" id="{62967BD1-64C1-6C6A-1DB9-FB33D8C99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010" y="2206371"/>
            <a:ext cx="1828800" cy="1828800"/>
          </a:xfrm>
          <a:prstGeom prst="rect">
            <a:avLst/>
          </a:prstGeom>
          <a:noFill/>
          <a:ln>
            <a:noFill/>
          </a:ln>
        </p:spPr>
      </p:pic>
      <p:pic>
        <p:nvPicPr>
          <p:cNvPr id="5" name="Picture 4" descr="C:\Users\cbruton\AppData\Local\Microsoft\Windows\INetCache\Content.MSO\5B64FC0D.tmp">
            <a:extLst>
              <a:ext uri="{FF2B5EF4-FFF2-40B4-BE49-F238E27FC236}">
                <a16:creationId xmlns:a16="http://schemas.microsoft.com/office/drawing/2014/main" id="{10EA254C-9385-108A-CDB6-93095C11C2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7625" y="2206371"/>
            <a:ext cx="1828800" cy="1828800"/>
          </a:xfrm>
          <a:prstGeom prst="rect">
            <a:avLst/>
          </a:prstGeom>
          <a:noFill/>
          <a:ln>
            <a:noFill/>
          </a:ln>
        </p:spPr>
      </p:pic>
      <p:pic>
        <p:nvPicPr>
          <p:cNvPr id="6" name="Picture 5" descr="Image result for cns logo neurosurgery">
            <a:extLst>
              <a:ext uri="{FF2B5EF4-FFF2-40B4-BE49-F238E27FC236}">
                <a16:creationId xmlns:a16="http://schemas.microsoft.com/office/drawing/2014/main" id="{1807F32F-DAB9-E29F-D11B-00E4B4CB58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877" y="4651630"/>
            <a:ext cx="3960596" cy="1828800"/>
          </a:xfrm>
          <a:prstGeom prst="rect">
            <a:avLst/>
          </a:prstGeom>
          <a:noFill/>
          <a:ln>
            <a:noFill/>
          </a:ln>
        </p:spPr>
      </p:pic>
      <p:pic>
        <p:nvPicPr>
          <p:cNvPr id="3" name="Picture 2" descr="C:\Users\cbruton\AppData\Local\Microsoft\Windows\INetCache\Content.MSO\DFB2033.tmp">
            <a:extLst>
              <a:ext uri="{FF2B5EF4-FFF2-40B4-BE49-F238E27FC236}">
                <a16:creationId xmlns:a16="http://schemas.microsoft.com/office/drawing/2014/main" id="{C04E0FA8-02D9-29D9-1667-09F3C2600C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4869" y="4651630"/>
            <a:ext cx="3485933" cy="1828800"/>
          </a:xfrm>
          <a:prstGeom prst="rect">
            <a:avLst/>
          </a:prstGeom>
          <a:noFill/>
          <a:ln>
            <a:noFill/>
          </a:ln>
        </p:spPr>
      </p:pic>
    </p:spTree>
    <p:extLst>
      <p:ext uri="{BB962C8B-B14F-4D97-AF65-F5344CB8AC3E}">
        <p14:creationId xmlns:p14="http://schemas.microsoft.com/office/powerpoint/2010/main" val="1980698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045422F-7258-40AC-BD2E-2469AA448922}"/>
              </a:ext>
            </a:extLst>
          </p:cNvPr>
          <p:cNvPicPr>
            <a:picLocks noChangeAspect="1"/>
          </p:cNvPicPr>
          <p:nvPr/>
        </p:nvPicPr>
        <p:blipFill rotWithShape="1">
          <a:blip r:embed="rId3">
            <a:extLst>
              <a:ext uri="{28A0092B-C50C-407E-A947-70E740481C1C}">
                <a14:useLocalDpi xmlns:a14="http://schemas.microsoft.com/office/drawing/2010/main" val="0"/>
              </a:ext>
            </a:extLst>
          </a:blip>
          <a:srcRect r="-1"/>
          <a:stretch/>
        </p:blipFill>
        <p:spPr>
          <a:xfrm>
            <a:off x="0" y="10"/>
            <a:ext cx="12191979" cy="6857990"/>
          </a:xfrm>
          <a:prstGeom prst="rect">
            <a:avLst/>
          </a:prstGeom>
        </p:spPr>
      </p:pic>
      <p:pic>
        <p:nvPicPr>
          <p:cNvPr id="5" name="Picture 4">
            <a:extLst>
              <a:ext uri="{FF2B5EF4-FFF2-40B4-BE49-F238E27FC236}">
                <a16:creationId xmlns:a16="http://schemas.microsoft.com/office/drawing/2014/main" id="{D11E26F2-543A-4C0D-A389-A294CB045FC1}"/>
              </a:ext>
            </a:extLst>
          </p:cNvPr>
          <p:cNvPicPr>
            <a:picLocks noChangeAspect="1"/>
          </p:cNvPicPr>
          <p:nvPr/>
        </p:nvPicPr>
        <p:blipFill>
          <a:blip r:embed="rId4"/>
          <a:stretch>
            <a:fillRect/>
          </a:stretch>
        </p:blipFill>
        <p:spPr>
          <a:xfrm>
            <a:off x="0" y="1472028"/>
            <a:ext cx="12192000" cy="3913944"/>
          </a:xfrm>
          <a:prstGeom prst="rect">
            <a:avLst/>
          </a:prstGeom>
        </p:spPr>
      </p:pic>
      <p:sp>
        <p:nvSpPr>
          <p:cNvPr id="7" name="Title 6">
            <a:extLst>
              <a:ext uri="{FF2B5EF4-FFF2-40B4-BE49-F238E27FC236}">
                <a16:creationId xmlns:a16="http://schemas.microsoft.com/office/drawing/2014/main" id="{65F96C04-9EF0-AD62-457D-6C7AA868552E}"/>
              </a:ext>
            </a:extLst>
          </p:cNvPr>
          <p:cNvSpPr>
            <a:spLocks noGrp="1"/>
          </p:cNvSpPr>
          <p:nvPr>
            <p:ph type="ctrTitle"/>
          </p:nvPr>
        </p:nvSpPr>
        <p:spPr/>
        <p:txBody>
          <a:bodyPr/>
          <a:lstStyle/>
          <a:p>
            <a:r>
              <a:rPr lang="en-US" dirty="0"/>
              <a:t> </a:t>
            </a:r>
          </a:p>
        </p:txBody>
      </p:sp>
      <p:sp>
        <p:nvSpPr>
          <p:cNvPr id="9" name="Subtitle 8">
            <a:extLst>
              <a:ext uri="{FF2B5EF4-FFF2-40B4-BE49-F238E27FC236}">
                <a16:creationId xmlns:a16="http://schemas.microsoft.com/office/drawing/2014/main" id="{459FB8F8-FA7C-6559-0C8D-6C83DBF83521}"/>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58428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DD9138D3-23FD-5D21-5B5D-218F92BB8316}"/>
              </a:ext>
            </a:extLst>
          </p:cNvPr>
          <p:cNvSpPr txBox="1"/>
          <p:nvPr/>
        </p:nvSpPr>
        <p:spPr>
          <a:xfrm>
            <a:off x="587828" y="1732174"/>
            <a:ext cx="9886208" cy="3600986"/>
          </a:xfrm>
          <a:prstGeom prst="rect">
            <a:avLst/>
          </a:prstGeom>
          <a:noFill/>
        </p:spPr>
        <p:txBody>
          <a:bodyPr wrap="square">
            <a:spAutoFit/>
          </a:bodyPr>
          <a:lstStyle/>
          <a:p>
            <a:pPr marL="0" marR="0">
              <a:spcBef>
                <a:spcPts val="0"/>
              </a:spcBef>
              <a:spcAft>
                <a:spcPts val="0"/>
              </a:spcAft>
            </a:pPr>
            <a:r>
              <a:rPr lang="en-US" sz="2000" b="1" dirty="0">
                <a:effectLst/>
                <a:latin typeface="Calibri" panose="020F0502020204030204" pitchFamily="34" charset="0"/>
                <a:ea typeface="Times New Roman" panose="02020603050405020304" pitchFamily="18" charset="0"/>
              </a:rPr>
              <a:t>From:</a:t>
            </a:r>
            <a:r>
              <a:rPr lang="en-US" sz="2000" dirty="0">
                <a:effectLst/>
                <a:latin typeface="Calibri" panose="020F0502020204030204" pitchFamily="34" charset="0"/>
                <a:ea typeface="Times New Roman" panose="02020603050405020304" pitchFamily="18" charset="0"/>
              </a:rPr>
              <a:t> Siobhan Bradley &lt;bradleys@ohsu.edu&gt; </a:t>
            </a:r>
            <a:br>
              <a:rPr lang="en-US" sz="2000" dirty="0">
                <a:effectLst/>
                <a:latin typeface="Calibri" panose="020F0502020204030204" pitchFamily="34" charset="0"/>
                <a:ea typeface="Times New Roman" panose="02020603050405020304" pitchFamily="18" charset="0"/>
              </a:rPr>
            </a:br>
            <a:r>
              <a:rPr lang="en-US" sz="2000" b="1" dirty="0">
                <a:effectLst/>
                <a:latin typeface="Calibri" panose="020F0502020204030204" pitchFamily="34" charset="0"/>
                <a:ea typeface="Times New Roman" panose="02020603050405020304" pitchFamily="18" charset="0"/>
              </a:rPr>
              <a:t>Sent:</a:t>
            </a:r>
            <a:r>
              <a:rPr lang="en-US" sz="2000" dirty="0">
                <a:effectLst/>
                <a:latin typeface="Calibri" panose="020F0502020204030204" pitchFamily="34" charset="0"/>
                <a:ea typeface="Times New Roman" panose="02020603050405020304" pitchFamily="18" charset="0"/>
              </a:rPr>
              <a:t> Wednesday, January 14, 2009 3:07 PM</a:t>
            </a:r>
            <a:br>
              <a:rPr lang="en-US" sz="2000" dirty="0">
                <a:effectLst/>
                <a:latin typeface="Calibri" panose="020F0502020204030204" pitchFamily="34" charset="0"/>
                <a:ea typeface="Times New Roman" panose="02020603050405020304" pitchFamily="18" charset="0"/>
              </a:rPr>
            </a:br>
            <a:r>
              <a:rPr lang="en-US" sz="2000" b="1" dirty="0">
                <a:effectLst/>
                <a:latin typeface="Calibri" panose="020F0502020204030204" pitchFamily="34" charset="0"/>
                <a:ea typeface="Times New Roman" panose="02020603050405020304" pitchFamily="18" charset="0"/>
              </a:rPr>
              <a:t>Subject:</a:t>
            </a:r>
            <a:r>
              <a:rPr lang="en-US" sz="2000" dirty="0">
                <a:effectLst/>
                <a:latin typeface="Calibri" panose="020F0502020204030204" pitchFamily="34" charset="0"/>
                <a:ea typeface="Times New Roman" panose="02020603050405020304" pitchFamily="18" charset="0"/>
              </a:rPr>
              <a:t> 2009 Neurological Surgery Resident Coordinator Meeting Registration- REMINDER</a:t>
            </a:r>
            <a:endParaRPr lang="en-US" sz="2000" dirty="0">
              <a:effectLst/>
              <a:latin typeface="Calibri" panose="020F0502020204030204" pitchFamily="34" charset="0"/>
              <a:ea typeface="Aptos" panose="020B0004020202020204" pitchFamily="34" charset="0"/>
            </a:endParaRPr>
          </a:p>
          <a:p>
            <a:pPr marL="0" marR="0">
              <a:spcBef>
                <a:spcPts val="0"/>
              </a:spcBef>
              <a:spcAft>
                <a:spcPts val="0"/>
              </a:spcAft>
            </a:pPr>
            <a:r>
              <a:rPr lang="en-US" sz="2400" dirty="0">
                <a:effectLst/>
                <a:latin typeface="Calibri" panose="020F0502020204030204" pitchFamily="34" charset="0"/>
                <a:ea typeface="Aptos" panose="020B0004020202020204" pitchFamily="34" charset="0"/>
              </a:rPr>
              <a:t> </a:t>
            </a:r>
          </a:p>
          <a:p>
            <a:pPr marL="0" marR="0">
              <a:spcBef>
                <a:spcPts val="0"/>
              </a:spcBef>
              <a:spcAft>
                <a:spcPts val="0"/>
              </a:spcAft>
            </a:pPr>
            <a:r>
              <a:rPr lang="en-US" sz="2400" dirty="0">
                <a:effectLst/>
                <a:latin typeface="Calibri" panose="020F0502020204030204" pitchFamily="34" charset="0"/>
                <a:ea typeface="Aptos" panose="020B0004020202020204" pitchFamily="34" charset="0"/>
              </a:rPr>
              <a:t>Dear Neurosurgery Program Coordinators-</a:t>
            </a:r>
          </a:p>
          <a:p>
            <a:pPr marL="0" marR="0">
              <a:spcBef>
                <a:spcPts val="0"/>
              </a:spcBef>
              <a:spcAft>
                <a:spcPts val="0"/>
              </a:spcAft>
            </a:pPr>
            <a:r>
              <a:rPr lang="en-US" sz="2400" dirty="0">
                <a:effectLst/>
                <a:latin typeface="Calibri" panose="020F0502020204030204" pitchFamily="34" charset="0"/>
                <a:ea typeface="Aptos" panose="020B0004020202020204" pitchFamily="34" charset="0"/>
              </a:rPr>
              <a:t> </a:t>
            </a:r>
          </a:p>
          <a:p>
            <a:pPr marL="0" marR="0">
              <a:spcBef>
                <a:spcPts val="0"/>
              </a:spcBef>
              <a:spcAft>
                <a:spcPts val="0"/>
              </a:spcAft>
            </a:pPr>
            <a:r>
              <a:rPr lang="en-US" sz="2400" dirty="0">
                <a:effectLst/>
                <a:latin typeface="Calibri" panose="020F0502020204030204" pitchFamily="34" charset="0"/>
                <a:ea typeface="Aptos" panose="020B0004020202020204" pitchFamily="34" charset="0"/>
              </a:rPr>
              <a:t>We are delighted to announce the first national Neurological Surgery Resident Coordinators meeting. The meeting will take place May 14-15</a:t>
            </a:r>
            <a:r>
              <a:rPr lang="en-US" sz="2400" baseline="30000" dirty="0">
                <a:effectLst/>
                <a:latin typeface="Calibri" panose="020F0502020204030204" pitchFamily="34" charset="0"/>
                <a:ea typeface="Aptos" panose="020B0004020202020204" pitchFamily="34" charset="0"/>
              </a:rPr>
              <a:t>th</a:t>
            </a:r>
            <a:r>
              <a:rPr lang="en-US" sz="2400" dirty="0">
                <a:effectLst/>
                <a:latin typeface="Calibri" panose="020F0502020204030204" pitchFamily="34" charset="0"/>
                <a:ea typeface="Aptos" panose="020B0004020202020204" pitchFamily="34" charset="0"/>
              </a:rPr>
              <a:t>, immediately preceding the 2009 annual meeting of the Society of Neurological Surgeons in Salt Lake City, Utah. </a:t>
            </a:r>
          </a:p>
        </p:txBody>
      </p:sp>
      <p:sp>
        <p:nvSpPr>
          <p:cNvPr id="2" name="Title 1">
            <a:extLst>
              <a:ext uri="{FF2B5EF4-FFF2-40B4-BE49-F238E27FC236}">
                <a16:creationId xmlns:a16="http://schemas.microsoft.com/office/drawing/2014/main" id="{4D2E2130-4D76-2D56-11D5-F22484EA3E2B}"/>
              </a:ext>
            </a:extLst>
          </p:cNvPr>
          <p:cNvSpPr>
            <a:spLocks noGrp="1"/>
          </p:cNvSpPr>
          <p:nvPr>
            <p:ph type="title"/>
          </p:nvPr>
        </p:nvSpPr>
        <p:spPr>
          <a:xfrm>
            <a:off x="1536866" y="521166"/>
            <a:ext cx="8937170" cy="1211008"/>
          </a:xfrm>
        </p:spPr>
        <p:txBody>
          <a:bodyPr>
            <a:noAutofit/>
          </a:bodyPr>
          <a:lstStyle/>
          <a:p>
            <a:pPr algn="ctr"/>
            <a:r>
              <a:rPr lang="en-US" sz="6000" b="1" dirty="0"/>
              <a:t>SNS Support</a:t>
            </a:r>
            <a:br>
              <a:rPr lang="en-US" sz="5400" b="1" dirty="0"/>
            </a:br>
            <a:endParaRPr lang="en-US" sz="5400" b="1" dirty="0"/>
          </a:p>
        </p:txBody>
      </p:sp>
    </p:spTree>
    <p:extLst>
      <p:ext uri="{BB962C8B-B14F-4D97-AF65-F5344CB8AC3E}">
        <p14:creationId xmlns:p14="http://schemas.microsoft.com/office/powerpoint/2010/main" val="25630227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descr="Image result for sns logo neurosurgery">
            <a:extLst>
              <a:ext uri="{FF2B5EF4-FFF2-40B4-BE49-F238E27FC236}">
                <a16:creationId xmlns:a16="http://schemas.microsoft.com/office/drawing/2014/main" id="{FB1E436A-4AFE-2E57-40FD-381366739035}"/>
              </a:ext>
            </a:extLst>
          </p:cNvPr>
          <p:cNvPicPr>
            <a:picLocks noChangeAspect="1"/>
          </p:cNvPicPr>
          <p:nvPr/>
        </p:nvPicPr>
        <p:blipFill>
          <a:blip r:embed="rId3">
            <a:extLst>
              <a:ext uri="{28A0092B-C50C-407E-A947-70E740481C1C}">
                <a14:useLocalDpi xmlns:a14="http://schemas.microsoft.com/office/drawing/2010/main" val="0"/>
              </a:ext>
            </a:extLst>
          </a:blip>
          <a:srcRect t="6771" r="1" b="6663"/>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Title 1"/>
          <p:cNvSpPr>
            <a:spLocks noGrp="1"/>
          </p:cNvSpPr>
          <p:nvPr>
            <p:ph type="title"/>
          </p:nvPr>
        </p:nvSpPr>
        <p:spPr>
          <a:xfrm>
            <a:off x="839943" y="1684867"/>
            <a:ext cx="4665133" cy="3810000"/>
          </a:xfrm>
        </p:spPr>
        <p:txBody>
          <a:bodyPr vert="horz" lIns="91440" tIns="45720" rIns="91440" bIns="45720" rtlCol="0" anchor="b">
            <a:normAutofit fontScale="90000"/>
          </a:bodyPr>
          <a:lstStyle/>
          <a:p>
            <a:pPr lvl="0" algn="ctr">
              <a:spcBef>
                <a:spcPts val="1000"/>
              </a:spcBef>
              <a:spcAft>
                <a:spcPts val="600"/>
              </a:spcAft>
              <a:buClr>
                <a:srgbClr val="278948"/>
              </a:buClr>
              <a:buSzPct val="80000"/>
              <a:defRPr/>
            </a:pPr>
            <a:r>
              <a:rPr lang="en-US" sz="6600" dirty="0">
                <a:solidFill>
                  <a:srgbClr val="006600"/>
                </a:solidFill>
                <a:ea typeface="+mn-ea"/>
                <a:cs typeface="+mn-cs"/>
              </a:rPr>
              <a:t>2009</a:t>
            </a:r>
            <a:r>
              <a:rPr lang="en-US" b="1" dirty="0">
                <a:solidFill>
                  <a:srgbClr val="278948"/>
                </a:solidFill>
                <a:ea typeface="+mn-ea"/>
                <a:cs typeface="+mn-cs"/>
              </a:rPr>
              <a:t> </a:t>
            </a:r>
            <a:br>
              <a:rPr lang="en-US" b="1" dirty="0">
                <a:solidFill>
                  <a:srgbClr val="278948"/>
                </a:solidFill>
                <a:ea typeface="+mn-ea"/>
                <a:cs typeface="+mn-cs"/>
              </a:rPr>
            </a:br>
            <a:r>
              <a:rPr lang="en-US" sz="3200" b="1" dirty="0"/>
              <a:t>Program Coordinators inaugural meeting </a:t>
            </a:r>
            <a:r>
              <a:rPr lang="en-US" sz="3200" dirty="0"/>
              <a:t>in conjunction with the</a:t>
            </a:r>
            <a:r>
              <a:rPr lang="en-US" sz="3200" dirty="0">
                <a:solidFill>
                  <a:srgbClr val="278948"/>
                </a:solidFill>
              </a:rPr>
              <a:t> in the 89</a:t>
            </a:r>
            <a:r>
              <a:rPr lang="en-US" sz="3200" baseline="30000" dirty="0">
                <a:solidFill>
                  <a:srgbClr val="278948"/>
                </a:solidFill>
              </a:rPr>
              <a:t>th</a:t>
            </a:r>
            <a:r>
              <a:rPr lang="en-US" sz="3200" dirty="0">
                <a:solidFill>
                  <a:srgbClr val="278948"/>
                </a:solidFill>
              </a:rPr>
              <a:t> year of the SNS and</a:t>
            </a:r>
            <a:r>
              <a:rPr lang="en-US" sz="3200" dirty="0"/>
              <a:t> </a:t>
            </a:r>
            <a:r>
              <a:rPr lang="en-US" sz="3200" b="1" dirty="0"/>
              <a:t>100</a:t>
            </a:r>
            <a:r>
              <a:rPr lang="en-US" sz="3200" b="1" baseline="30000" dirty="0"/>
              <a:t>th</a:t>
            </a:r>
            <a:r>
              <a:rPr lang="en-US" sz="3200" b="1" dirty="0"/>
              <a:t> Meeting of the Society.</a:t>
            </a:r>
            <a:endParaRPr lang="en-US" sz="3200" dirty="0"/>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32385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03DB59-4496-1AAF-C590-88E6CB77ACE5}"/>
              </a:ext>
            </a:extLst>
          </p:cNvPr>
          <p:cNvPicPr>
            <a:picLocks noChangeAspect="1"/>
          </p:cNvPicPr>
          <p:nvPr/>
        </p:nvPicPr>
        <p:blipFill>
          <a:blip r:embed="rId3"/>
          <a:stretch>
            <a:fillRect/>
          </a:stretch>
        </p:blipFill>
        <p:spPr>
          <a:xfrm>
            <a:off x="107088" y="0"/>
            <a:ext cx="5151120" cy="6858000"/>
          </a:xfrm>
          <a:prstGeom prst="rect">
            <a:avLst/>
          </a:prstGeom>
        </p:spPr>
      </p:pic>
      <p:sp>
        <p:nvSpPr>
          <p:cNvPr id="10" name="Title 1">
            <a:extLst>
              <a:ext uri="{FF2B5EF4-FFF2-40B4-BE49-F238E27FC236}">
                <a16:creationId xmlns:a16="http://schemas.microsoft.com/office/drawing/2014/main" id="{42D014D1-6F92-3D09-0156-CF8F37E108EA}"/>
              </a:ext>
            </a:extLst>
          </p:cNvPr>
          <p:cNvSpPr txBox="1">
            <a:spLocks noGrp="1"/>
          </p:cNvSpPr>
          <p:nvPr>
            <p:ph idx="1"/>
          </p:nvPr>
        </p:nvSpPr>
        <p:spPr>
          <a:xfrm>
            <a:off x="5373277" y="1310326"/>
            <a:ext cx="4511387" cy="46756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dirty="0"/>
          </a:p>
          <a:p>
            <a:pPr algn="ctr"/>
            <a:endParaRPr lang="en-US" dirty="0"/>
          </a:p>
          <a:p>
            <a:pPr algn="ctr"/>
            <a:r>
              <a:rPr lang="en-US" dirty="0"/>
              <a:t>Inaugural Leadership</a:t>
            </a:r>
          </a:p>
          <a:p>
            <a:pPr algn="ctr"/>
            <a:r>
              <a:rPr lang="en-US" dirty="0"/>
              <a:t>Kathy Guzman</a:t>
            </a:r>
          </a:p>
          <a:p>
            <a:pPr algn="ctr"/>
            <a:r>
              <a:rPr lang="en-US" dirty="0"/>
              <a:t>Lois Hengenius </a:t>
            </a:r>
          </a:p>
          <a:p>
            <a:pPr algn="ctr"/>
            <a:br>
              <a:rPr lang="en-US" sz="2900" dirty="0"/>
            </a:br>
            <a:br>
              <a:rPr lang="en-US" dirty="0"/>
            </a:br>
            <a:endParaRPr lang="en-US" dirty="0"/>
          </a:p>
        </p:txBody>
      </p:sp>
    </p:spTree>
    <p:extLst>
      <p:ext uri="{BB962C8B-B14F-4D97-AF65-F5344CB8AC3E}">
        <p14:creationId xmlns:p14="http://schemas.microsoft.com/office/powerpoint/2010/main" val="56687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9"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Isosceles Triangle 29">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1"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33">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34">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5" name="Rectangle 2">
            <a:extLst>
              <a:ext uri="{FF2B5EF4-FFF2-40B4-BE49-F238E27FC236}">
                <a16:creationId xmlns:a16="http://schemas.microsoft.com/office/drawing/2014/main" id="{4CF4F205-C072-46B9-9D3D-0616DA0C26C7}"/>
              </a:ext>
            </a:extLst>
          </p:cNvPr>
          <p:cNvSpPr>
            <a:spLocks noChangeArrowheads="1"/>
          </p:cNvSpPr>
          <p:nvPr/>
        </p:nvSpPr>
        <p:spPr bwMode="auto">
          <a:xfrm>
            <a:off x="2849562" y="750094"/>
            <a:ext cx="6424440" cy="79237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Autofit/>
          </a:bodyPr>
          <a:lstStyle/>
          <a:p>
            <a:pPr marL="0" marR="0" lvl="0" indent="0" algn="ctr" defTabSz="457200" rtl="0" eaLnBrk="1" fontAlgn="base" latinLnBrk="0" hangingPunct="1">
              <a:lnSpc>
                <a:spcPct val="90000"/>
              </a:lnSpc>
              <a:spcBef>
                <a:spcPct val="0"/>
              </a:spcBef>
              <a:spcAft>
                <a:spcPts val="600"/>
              </a:spcAft>
              <a:buClrTx/>
              <a:buSzTx/>
              <a:buFontTx/>
              <a:buNone/>
              <a:tabLst/>
              <a:defRPr/>
            </a:pPr>
            <a:r>
              <a:rPr kumimoji="0" lang="en-US" altLang="en-US" sz="6000" b="0" i="0" u="none" strike="noStrike" kern="1200" cap="none" spc="0" normalizeH="0" baseline="0" noProof="0" dirty="0">
                <a:ln>
                  <a:noFill/>
                </a:ln>
                <a:solidFill>
                  <a:srgbClr val="006600"/>
                </a:solidFill>
                <a:effectLst/>
                <a:uLnTx/>
                <a:uFillTx/>
                <a:latin typeface="Trebuchet MS" panose="020B0603020202020204"/>
                <a:ea typeface="+mn-ea"/>
                <a:cs typeface="+mn-cs"/>
              </a:rPr>
              <a:t>2007</a:t>
            </a:r>
            <a:br>
              <a:rPr kumimoji="0" lang="en-US" altLang="en-US" sz="6000" b="1" i="0" u="none" strike="noStrike" kern="1200" cap="none" spc="0" normalizeH="0" baseline="0" noProof="0" dirty="0">
                <a:ln>
                  <a:noFill/>
                </a:ln>
                <a:solidFill>
                  <a:srgbClr val="278948"/>
                </a:solidFill>
                <a:effectLst/>
                <a:uLnTx/>
                <a:uFillTx/>
                <a:latin typeface="Trebuchet MS" panose="020B0603020202020204"/>
                <a:ea typeface="+mn-ea"/>
                <a:cs typeface="+mn-cs"/>
              </a:rPr>
            </a:br>
            <a:endParaRPr kumimoji="0" lang="en-US" altLang="en-US" sz="6000" b="0" i="0" u="none" strike="noStrike" kern="1200" cap="none" spc="0" normalizeH="0" baseline="0" noProof="0" dirty="0">
              <a:ln>
                <a:noFill/>
              </a:ln>
              <a:solidFill>
                <a:srgbClr val="278948"/>
              </a:solidFill>
              <a:effectLst/>
              <a:uLnTx/>
              <a:uFillTx/>
              <a:latin typeface="Trebuchet MS" panose="020B0603020202020204"/>
              <a:ea typeface="+mn-ea"/>
              <a:cs typeface="+mn-cs"/>
            </a:endParaRPr>
          </a:p>
          <a:p>
            <a:pPr marL="0" marR="0" lvl="0" indent="0" algn="ctr" defTabSz="457200" rtl="0" eaLnBrk="1" fontAlgn="base" latinLnBrk="0" hangingPunct="1">
              <a:lnSpc>
                <a:spcPct val="90000"/>
              </a:lnSpc>
              <a:spcBef>
                <a:spcPct val="0"/>
              </a:spcBef>
              <a:spcAft>
                <a:spcPts val="600"/>
              </a:spcAft>
              <a:buClrTx/>
              <a:buSzTx/>
              <a:buFontTx/>
              <a:buNone/>
              <a:tabLst/>
              <a:defRPr/>
            </a:pPr>
            <a:endParaRPr kumimoji="0" lang="en-US" altLang="en-US" sz="6000" b="0" i="0" u="none" strike="noStrike" kern="1200" cap="none" spc="0" normalizeH="0" baseline="0" noProof="0" dirty="0">
              <a:ln>
                <a:noFill/>
              </a:ln>
              <a:solidFill>
                <a:srgbClr val="278948"/>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AECACCC7-FF06-4784-C941-E4DAC5207778}"/>
              </a:ext>
            </a:extLst>
          </p:cNvPr>
          <p:cNvPicPr>
            <a:picLocks noChangeAspect="1"/>
          </p:cNvPicPr>
          <p:nvPr/>
        </p:nvPicPr>
        <p:blipFill>
          <a:blip r:embed="rId3"/>
          <a:srcRect l="31366" r="19226" b="909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6" name="Isosceles Triangle 35">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D53DE513-A82A-19C5-BE74-1F03BEE96EDC}"/>
              </a:ext>
            </a:extLst>
          </p:cNvPr>
          <p:cNvSpPr txBox="1"/>
          <p:nvPr/>
        </p:nvSpPr>
        <p:spPr>
          <a:xfrm>
            <a:off x="2712112" y="2909932"/>
            <a:ext cx="6913274" cy="3005975"/>
          </a:xfrm>
          <a:prstGeom prst="rect">
            <a:avLst/>
          </a:prstGeom>
        </p:spPr>
        <p:txBody>
          <a:bodyPr vert="horz" lIns="91440" tIns="45720" rIns="91440" bIns="45720" rtlCol="0">
            <a:normAutofit lnSpcReduction="10000"/>
          </a:bodyPr>
          <a:lstStyle/>
          <a:p>
            <a:pPr marL="0" marR="0" lvl="0" indent="0" algn="l" defTabSz="457200" rtl="0" eaLnBrk="1" fontAlgn="auto" latinLnBrk="0" hangingPunct="1">
              <a:lnSpc>
                <a:spcPct val="90000"/>
              </a:lnSpc>
              <a:spcBef>
                <a:spcPts val="1000"/>
              </a:spcBef>
              <a:spcAft>
                <a:spcPts val="0"/>
              </a:spcAft>
              <a:buClr>
                <a:srgbClr val="278948"/>
              </a:buClr>
              <a:buSzPct val="80000"/>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Accreditation Data System (ADS)</a:t>
            </a:r>
          </a:p>
          <a:p>
            <a:pPr marL="0" marR="0" lvl="0" indent="0" algn="l" defTabSz="457200" rtl="0" eaLnBrk="1" fontAlgn="auto" latinLnBrk="0" hangingPunct="1">
              <a:lnSpc>
                <a:spcPct val="90000"/>
              </a:lnSpc>
              <a:spcBef>
                <a:spcPts val="1000"/>
              </a:spcBef>
              <a:spcAft>
                <a:spcPts val="0"/>
              </a:spcAft>
              <a:buClr>
                <a:srgbClr val="278948"/>
              </a:buClr>
              <a:buSzPct val="80000"/>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90000"/>
              </a:lnSpc>
              <a:spcBef>
                <a:spcPts val="1000"/>
              </a:spcBef>
              <a:spcAft>
                <a:spcPts val="0"/>
              </a:spcAft>
              <a:buClr>
                <a:srgbClr val="278948"/>
              </a:buClr>
              <a:buSzPct val="80000"/>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Effective July 1, 2007, transition to the ACGME web-based operative log system including the data entry for </a:t>
            </a:r>
            <a:r>
              <a:rPr kumimoji="0" lang="en-US" sz="24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all</a:t>
            </a:r>
            <a:r>
              <a:rPr kumimoji="0" lang="en-US" sz="1800" b="1"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residents enrolled in ACGME approved positions</a:t>
            </a:r>
            <a:b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br>
            <a:b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b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pPr marL="0" marR="0" lvl="0" indent="0" algn="l" defTabSz="457200" rtl="0" eaLnBrk="1" fontAlgn="auto" latinLnBrk="0" hangingPunct="1">
              <a:lnSpc>
                <a:spcPct val="110000"/>
              </a:lnSpc>
              <a:spcBef>
                <a:spcPts val="0"/>
              </a:spcBef>
              <a:spcAft>
                <a:spcPts val="0"/>
              </a:spcAft>
              <a:buClr>
                <a:srgbClr val="278948"/>
              </a:buClr>
              <a:buSzPct val="80000"/>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Larry Sulton, PhD</a:t>
            </a:r>
          </a:p>
          <a:p>
            <a:pPr marL="0" marR="0" lvl="0" indent="0" algn="l" defTabSz="457200" rtl="0" eaLnBrk="1" fontAlgn="auto" latinLnBrk="0" hangingPunct="1">
              <a:lnSpc>
                <a:spcPct val="110000"/>
              </a:lnSpc>
              <a:spcBef>
                <a:spcPts val="0"/>
              </a:spcBef>
              <a:spcAft>
                <a:spcPts val="0"/>
              </a:spcAft>
              <a:buClr>
                <a:srgbClr val="278948"/>
              </a:buClr>
              <a:buSzPct val="80000"/>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Executive Director</a:t>
            </a:r>
          </a:p>
          <a:p>
            <a:pPr marL="0" marR="0" lvl="0" indent="0" algn="l" defTabSz="457200" rtl="0" eaLnBrk="1" fontAlgn="auto" latinLnBrk="0" hangingPunct="1">
              <a:lnSpc>
                <a:spcPct val="110000"/>
              </a:lnSpc>
              <a:spcBef>
                <a:spcPts val="0"/>
              </a:spcBef>
              <a:spcAft>
                <a:spcPts val="0"/>
              </a:spcAft>
              <a:buClr>
                <a:srgbClr val="278948"/>
              </a:buClr>
              <a:buSzPct val="80000"/>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Residency Review Committee for Neurological Surgery</a:t>
            </a:r>
          </a:p>
          <a:p>
            <a:pPr marL="0" marR="0" lvl="0" indent="0" algn="l" defTabSz="457200" rtl="0" eaLnBrk="1" fontAlgn="auto" latinLnBrk="0" hangingPunct="1">
              <a:lnSpc>
                <a:spcPct val="90000"/>
              </a:lnSpc>
              <a:spcBef>
                <a:spcPts val="1000"/>
              </a:spcBef>
              <a:spcAft>
                <a:spcPts val="0"/>
              </a:spcAft>
              <a:buClr>
                <a:srgbClr val="278948"/>
              </a:buClr>
              <a:buSzPct val="80000"/>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p:txBody>
      </p:sp>
      <p:pic>
        <p:nvPicPr>
          <p:cNvPr id="2" name="Picture 1">
            <a:extLst>
              <a:ext uri="{FF2B5EF4-FFF2-40B4-BE49-F238E27FC236}">
                <a16:creationId xmlns:a16="http://schemas.microsoft.com/office/drawing/2014/main" id="{08FE97E7-64B3-97EB-FE5C-8AD8592A5846}"/>
              </a:ext>
            </a:extLst>
          </p:cNvPr>
          <p:cNvPicPr>
            <a:picLocks noChangeAspect="1"/>
          </p:cNvPicPr>
          <p:nvPr/>
        </p:nvPicPr>
        <p:blipFill>
          <a:blip r:embed="rId4"/>
          <a:stretch>
            <a:fillRect/>
          </a:stretch>
        </p:blipFill>
        <p:spPr>
          <a:xfrm>
            <a:off x="4412369" y="1932548"/>
            <a:ext cx="3298825" cy="736972"/>
          </a:xfrm>
          <a:prstGeom prst="rect">
            <a:avLst/>
          </a:prstGeom>
        </p:spPr>
      </p:pic>
    </p:spTree>
    <p:extLst>
      <p:ext uri="{BB962C8B-B14F-4D97-AF65-F5344CB8AC3E}">
        <p14:creationId xmlns:p14="http://schemas.microsoft.com/office/powerpoint/2010/main" val="3308178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309" y="249382"/>
            <a:ext cx="8820727" cy="1985818"/>
          </a:xfrm>
        </p:spPr>
        <p:txBody>
          <a:bodyPr>
            <a:normAutofit fontScale="90000"/>
          </a:bodyPr>
          <a:lstStyle/>
          <a:p>
            <a:pPr algn="ctr"/>
            <a:r>
              <a:rPr lang="en-US" dirty="0"/>
              <a:t>In </a:t>
            </a:r>
            <a:r>
              <a:rPr lang="en-US" sz="6700" dirty="0"/>
              <a:t>2009</a:t>
            </a:r>
            <a:r>
              <a:rPr lang="en-US" dirty="0"/>
              <a:t>, transition of the PGY1 </a:t>
            </a:r>
            <a:br>
              <a:rPr lang="en-US" dirty="0"/>
            </a:br>
            <a:r>
              <a:rPr lang="en-US" dirty="0"/>
              <a:t>to Neurosurgery with an exit from </a:t>
            </a:r>
            <a:br>
              <a:rPr lang="en-US" dirty="0"/>
            </a:br>
            <a:r>
              <a:rPr lang="en-US" dirty="0"/>
              <a:t>the early San Francisco Match</a:t>
            </a:r>
          </a:p>
        </p:txBody>
      </p:sp>
      <p:pic>
        <p:nvPicPr>
          <p:cNvPr id="6" name="Content Placeholder 5"/>
          <p:cNvPicPr>
            <a:picLocks noGrp="1" noChangeAspect="1"/>
          </p:cNvPicPr>
          <p:nvPr>
            <p:ph idx="1"/>
          </p:nvPr>
        </p:nvPicPr>
        <p:blipFill>
          <a:blip r:embed="rId3"/>
          <a:srcRect l="6953" r="5714"/>
          <a:stretch/>
        </p:blipFill>
        <p:spPr>
          <a:xfrm>
            <a:off x="2784586" y="2393047"/>
            <a:ext cx="4552568" cy="1041967"/>
          </a:xfrm>
          <a:prstGeom prst="rect">
            <a:avLst/>
          </a:prstGeom>
        </p:spPr>
      </p:pic>
      <p:sp>
        <p:nvSpPr>
          <p:cNvPr id="3" name="Title 1">
            <a:extLst>
              <a:ext uri="{FF2B5EF4-FFF2-40B4-BE49-F238E27FC236}">
                <a16:creationId xmlns:a16="http://schemas.microsoft.com/office/drawing/2014/main" id="{B6651C6F-FC01-9823-D134-5BDDABB9CF0B}"/>
              </a:ext>
            </a:extLst>
          </p:cNvPr>
          <p:cNvSpPr txBox="1">
            <a:spLocks/>
          </p:cNvSpPr>
          <p:nvPr/>
        </p:nvSpPr>
        <p:spPr>
          <a:xfrm>
            <a:off x="762536" y="3435014"/>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278948"/>
                </a:solidFill>
                <a:effectLst/>
                <a:uLnTx/>
                <a:uFillTx/>
                <a:latin typeface="Trebuchet MS" panose="020B0603020202020204"/>
                <a:ea typeface="+mj-ea"/>
                <a:cs typeface="+mj-cs"/>
              </a:rPr>
              <a:t>and transition to the NRMP</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278948"/>
                </a:solidFill>
                <a:effectLst/>
                <a:uLnTx/>
                <a:uFillTx/>
                <a:latin typeface="Trebuchet MS" panose="020B0603020202020204"/>
                <a:ea typeface="+mj-ea"/>
                <a:cs typeface="+mj-cs"/>
              </a:rPr>
              <a:t>ERAS and PDWS</a:t>
            </a:r>
          </a:p>
        </p:txBody>
      </p:sp>
      <p:pic>
        <p:nvPicPr>
          <p:cNvPr id="4" name="Picture 3">
            <a:extLst>
              <a:ext uri="{FF2B5EF4-FFF2-40B4-BE49-F238E27FC236}">
                <a16:creationId xmlns:a16="http://schemas.microsoft.com/office/drawing/2014/main" id="{1408CDEB-60B3-B83A-130C-AD87844DB597}"/>
              </a:ext>
            </a:extLst>
          </p:cNvPr>
          <p:cNvPicPr>
            <a:picLocks noChangeAspect="1"/>
          </p:cNvPicPr>
          <p:nvPr/>
        </p:nvPicPr>
        <p:blipFill>
          <a:blip r:embed="rId4"/>
          <a:stretch>
            <a:fillRect/>
          </a:stretch>
        </p:blipFill>
        <p:spPr>
          <a:xfrm>
            <a:off x="3049721" y="4619616"/>
            <a:ext cx="4022298" cy="1682503"/>
          </a:xfrm>
          <a:prstGeom prst="rect">
            <a:avLst/>
          </a:prstGeom>
        </p:spPr>
      </p:pic>
    </p:spTree>
    <p:extLst>
      <p:ext uri="{BB962C8B-B14F-4D97-AF65-F5344CB8AC3E}">
        <p14:creationId xmlns:p14="http://schemas.microsoft.com/office/powerpoint/2010/main" val="181014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6E96B-9C65-3C9D-5C38-FE703A322A6F}"/>
              </a:ext>
            </a:extLst>
          </p:cNvPr>
          <p:cNvSpPr>
            <a:spLocks noGrp="1"/>
          </p:cNvSpPr>
          <p:nvPr>
            <p:ph type="title"/>
          </p:nvPr>
        </p:nvSpPr>
        <p:spPr>
          <a:xfrm>
            <a:off x="4024038" y="839788"/>
            <a:ext cx="2139018" cy="1320800"/>
          </a:xfrm>
        </p:spPr>
        <p:txBody>
          <a:bodyPr>
            <a:normAutofit/>
          </a:bodyPr>
          <a:lstStyle/>
          <a:p>
            <a:r>
              <a:rPr lang="en-US" sz="6000" dirty="0">
                <a:solidFill>
                  <a:srgbClr val="006600"/>
                </a:solidFill>
              </a:rPr>
              <a:t>2012</a:t>
            </a:r>
          </a:p>
        </p:txBody>
      </p:sp>
      <p:pic>
        <p:nvPicPr>
          <p:cNvPr id="5" name="Content Placeholder 4">
            <a:extLst>
              <a:ext uri="{FF2B5EF4-FFF2-40B4-BE49-F238E27FC236}">
                <a16:creationId xmlns:a16="http://schemas.microsoft.com/office/drawing/2014/main" id="{2C461776-3AE3-788C-1700-00C3FE74599C}"/>
              </a:ext>
            </a:extLst>
          </p:cNvPr>
          <p:cNvPicPr>
            <a:picLocks noGrp="1" noChangeAspect="1"/>
          </p:cNvPicPr>
          <p:nvPr>
            <p:ph idx="1"/>
          </p:nvPr>
        </p:nvPicPr>
        <p:blipFill>
          <a:blip r:embed="rId2"/>
          <a:stretch>
            <a:fillRect/>
          </a:stretch>
        </p:blipFill>
        <p:spPr>
          <a:xfrm>
            <a:off x="1652315" y="1905571"/>
            <a:ext cx="7003493" cy="4112641"/>
          </a:xfrm>
        </p:spPr>
      </p:pic>
    </p:spTree>
    <p:extLst>
      <p:ext uri="{BB962C8B-B14F-4D97-AF65-F5344CB8AC3E}">
        <p14:creationId xmlns:p14="http://schemas.microsoft.com/office/powerpoint/2010/main" val="151552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01BB-ED79-F428-7ABE-C00F8041D249}"/>
              </a:ext>
            </a:extLst>
          </p:cNvPr>
          <p:cNvSpPr>
            <a:spLocks noGrp="1"/>
          </p:cNvSpPr>
          <p:nvPr>
            <p:ph type="title"/>
          </p:nvPr>
        </p:nvSpPr>
        <p:spPr>
          <a:xfrm>
            <a:off x="3504047" y="524520"/>
            <a:ext cx="4245648" cy="1320800"/>
          </a:xfrm>
        </p:spPr>
        <p:txBody>
          <a:bodyPr>
            <a:normAutofit/>
          </a:bodyPr>
          <a:lstStyle/>
          <a:p>
            <a:r>
              <a:rPr lang="en-US" sz="6000" dirty="0"/>
              <a:t>2016-2018</a:t>
            </a:r>
          </a:p>
        </p:txBody>
      </p:sp>
      <p:sp>
        <p:nvSpPr>
          <p:cNvPr id="3" name="Content Placeholder 2">
            <a:extLst>
              <a:ext uri="{FF2B5EF4-FFF2-40B4-BE49-F238E27FC236}">
                <a16:creationId xmlns:a16="http://schemas.microsoft.com/office/drawing/2014/main" id="{F07AE4F6-7F1D-8F54-2D7C-4460EFA56E3F}"/>
              </a:ext>
            </a:extLst>
          </p:cNvPr>
          <p:cNvSpPr>
            <a:spLocks noGrp="1"/>
          </p:cNvSpPr>
          <p:nvPr>
            <p:ph idx="1"/>
          </p:nvPr>
        </p:nvSpPr>
        <p:spPr>
          <a:xfrm>
            <a:off x="2917998" y="5428733"/>
            <a:ext cx="5834302" cy="610320"/>
          </a:xfrm>
        </p:spPr>
        <p:txBody>
          <a:bodyPr/>
          <a:lstStyle/>
          <a:p>
            <a:pPr marL="0" indent="0">
              <a:buNone/>
            </a:pPr>
            <a:r>
              <a:rPr lang="en-US" dirty="0"/>
              <a:t>Project Volunteers - Colleen Bruton and Penny Schwab</a:t>
            </a:r>
          </a:p>
        </p:txBody>
      </p:sp>
      <p:pic>
        <p:nvPicPr>
          <p:cNvPr id="5" name="Picture 4">
            <a:extLst>
              <a:ext uri="{FF2B5EF4-FFF2-40B4-BE49-F238E27FC236}">
                <a16:creationId xmlns:a16="http://schemas.microsoft.com/office/drawing/2014/main" id="{148AAA73-D783-F895-2536-69487F7E414E}"/>
              </a:ext>
            </a:extLst>
          </p:cNvPr>
          <p:cNvPicPr>
            <a:picLocks noChangeAspect="1"/>
          </p:cNvPicPr>
          <p:nvPr/>
        </p:nvPicPr>
        <p:blipFill rotWithShape="1">
          <a:blip r:embed="rId2"/>
          <a:srcRect b="18408"/>
          <a:stretch/>
        </p:blipFill>
        <p:spPr>
          <a:xfrm>
            <a:off x="2917998" y="1814996"/>
            <a:ext cx="5417747" cy="2983661"/>
          </a:xfrm>
          <a:prstGeom prst="rect">
            <a:avLst/>
          </a:prstGeom>
        </p:spPr>
      </p:pic>
    </p:spTree>
    <p:extLst>
      <p:ext uri="{BB962C8B-B14F-4D97-AF65-F5344CB8AC3E}">
        <p14:creationId xmlns:p14="http://schemas.microsoft.com/office/powerpoint/2010/main" val="4240549117"/>
      </p:ext>
    </p:extLst>
  </p:cSld>
  <p:clrMapOvr>
    <a:masterClrMapping/>
  </p:clrMapOvr>
</p:sld>
</file>

<file path=ppt/theme/theme1.xml><?xml version="1.0" encoding="utf-8"?>
<a:theme xmlns:a="http://schemas.openxmlformats.org/drawingml/2006/main" name="Facet">
  <a:themeElements>
    <a:clrScheme name="Custom 5">
      <a:dk1>
        <a:sysClr val="windowText" lastClr="000000"/>
      </a:dk1>
      <a:lt1>
        <a:sysClr val="window" lastClr="FFFFFF"/>
      </a:lt1>
      <a:dk2>
        <a:srgbClr val="2C3C43"/>
      </a:dk2>
      <a:lt2>
        <a:srgbClr val="EBEBEB"/>
      </a:lt2>
      <a:accent1>
        <a:srgbClr val="278948"/>
      </a:accent1>
      <a:accent2>
        <a:srgbClr val="5B8D75"/>
      </a:accent2>
      <a:accent3>
        <a:srgbClr val="E6B91E"/>
      </a:accent3>
      <a:accent4>
        <a:srgbClr val="E76618"/>
      </a:accent4>
      <a:accent5>
        <a:srgbClr val="C42F1A"/>
      </a:accent5>
      <a:accent6>
        <a:srgbClr val="918655"/>
      </a:accent6>
      <a:hlink>
        <a:srgbClr val="BCD2C5"/>
      </a:hlink>
      <a:folHlink>
        <a:srgbClr val="9BB89A"/>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UCLA DGSOM">
  <a:themeElements>
    <a:clrScheme name="UCLA Health IT">
      <a:dk1>
        <a:sysClr val="windowText" lastClr="000000"/>
      </a:dk1>
      <a:lt1>
        <a:sysClr val="window" lastClr="FFFFFF"/>
      </a:lt1>
      <a:dk2>
        <a:srgbClr val="44546A"/>
      </a:dk2>
      <a:lt2>
        <a:srgbClr val="E7E6E6"/>
      </a:lt2>
      <a:accent1>
        <a:srgbClr val="3284BF"/>
      </a:accent1>
      <a:accent2>
        <a:srgbClr val="ED7D31"/>
      </a:accent2>
      <a:accent3>
        <a:srgbClr val="A5A5A5"/>
      </a:accent3>
      <a:accent4>
        <a:srgbClr val="FFC000"/>
      </a:accent4>
      <a:accent5>
        <a:srgbClr val="4472C4"/>
      </a:accent5>
      <a:accent6>
        <a:srgbClr val="70AD47"/>
      </a:accent6>
      <a:hlink>
        <a:srgbClr val="3284BF"/>
      </a:hlink>
      <a:folHlink>
        <a:srgbClr val="6F3B55"/>
      </a:folHlink>
    </a:clrScheme>
    <a:fontScheme name="Health 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DGSOM-PPT-lockup" id="{C65478E4-C184-5E4D-BD32-3C1A3207F78A}" vid="{FA2330E4-BBD1-E646-BD1A-3C6F0743A6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bddfdb89-9315-446e-9849-924476c0fe19">
      <Terms xmlns="http://schemas.microsoft.com/office/infopath/2007/PartnerControls"/>
    </lcf76f155ced4ddcb4097134ff3c332f>
    <TaxCatchAll xmlns="e5f4968b-0c32-4cb3-afd4-61844f99695c"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2E2EDCEF477745BA086C81A047119E" ma:contentTypeVersion="20" ma:contentTypeDescription="Create a new document." ma:contentTypeScope="" ma:versionID="3153c347d7005949919c8b9bad73bad0">
  <xsd:schema xmlns:xsd="http://www.w3.org/2001/XMLSchema" xmlns:xs="http://www.w3.org/2001/XMLSchema" xmlns:p="http://schemas.microsoft.com/office/2006/metadata/properties" xmlns:ns1="http://schemas.microsoft.com/sharepoint/v3" xmlns:ns2="bddfdb89-9315-446e-9849-924476c0fe19" xmlns:ns3="e5f4968b-0c32-4cb3-afd4-61844f99695c" targetNamespace="http://schemas.microsoft.com/office/2006/metadata/properties" ma:root="true" ma:fieldsID="dd8f7049c9a5a72107f12205fe3d6110" ns1:_="" ns2:_="" ns3:_="">
    <xsd:import namespace="http://schemas.microsoft.com/sharepoint/v3"/>
    <xsd:import namespace="bddfdb89-9315-446e-9849-924476c0fe19"/>
    <xsd:import namespace="e5f4968b-0c32-4cb3-afd4-61844f9969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fdb89-9315-446e-9849-924476c0f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2b2fc-0517-44cc-85bc-21d743cacc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f4968b-0c32-4cb3-afd4-61844f99695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514d3f-8dd5-460b-a1d6-c8dda80bc22d}" ma:internalName="TaxCatchAll" ma:showField="CatchAllData" ma:web="e5f4968b-0c32-4cb3-afd4-61844f9969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0ECEB9-C484-44D3-B854-5EA1736D3420}">
  <ds:schemaRefs>
    <ds:schemaRef ds:uri="http://schemas.microsoft.com/office/2006/metadata/properties"/>
    <ds:schemaRef ds:uri="http://schemas.microsoft.com/office/infopath/2007/PartnerControls"/>
    <ds:schemaRef ds:uri="http://schemas.microsoft.com/sharepoint/v3"/>
    <ds:schemaRef ds:uri="bddfdb89-9315-446e-9849-924476c0fe19"/>
    <ds:schemaRef ds:uri="e5f4968b-0c32-4cb3-afd4-61844f99695c"/>
  </ds:schemaRefs>
</ds:datastoreItem>
</file>

<file path=customXml/itemProps2.xml><?xml version="1.0" encoding="utf-8"?>
<ds:datastoreItem xmlns:ds="http://schemas.openxmlformats.org/officeDocument/2006/customXml" ds:itemID="{4973E301-99C8-42DF-BF36-DAC05B94F0CB}">
  <ds:schemaRefs>
    <ds:schemaRef ds:uri="http://schemas.microsoft.com/sharepoint/v3/contenttype/forms"/>
  </ds:schemaRefs>
</ds:datastoreItem>
</file>

<file path=customXml/itemProps3.xml><?xml version="1.0" encoding="utf-8"?>
<ds:datastoreItem xmlns:ds="http://schemas.openxmlformats.org/officeDocument/2006/customXml" ds:itemID="{8D960D45-F020-47E5-A588-504DD3A6F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ddfdb89-9315-446e-9849-924476c0fe19"/>
    <ds:schemaRef ds:uri="e5f4968b-0c32-4cb3-afd4-61844f9969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1388</Words>
  <Application>Microsoft Office PowerPoint</Application>
  <PresentationFormat>Widescreen</PresentationFormat>
  <Paragraphs>186</Paragraphs>
  <Slides>28</Slides>
  <Notes>19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Aptos</vt:lpstr>
      <vt:lpstr>Aptos Narrow</vt:lpstr>
      <vt:lpstr>Arial</vt:lpstr>
      <vt:lpstr>Arial Black</vt:lpstr>
      <vt:lpstr>Calibri</vt:lpstr>
      <vt:lpstr>Calibri Light</vt:lpstr>
      <vt:lpstr>Helvetica</vt:lpstr>
      <vt:lpstr>Karbon Medium</vt:lpstr>
      <vt:lpstr>Karbon Semibold</vt:lpstr>
      <vt:lpstr>KarbonUCLA BoldOpen</vt:lpstr>
      <vt:lpstr>Modern Love Grunge</vt:lpstr>
      <vt:lpstr>Proxima Nova</vt:lpstr>
      <vt:lpstr>Times New Roman</vt:lpstr>
      <vt:lpstr>Trebuchet MS</vt:lpstr>
      <vt:lpstr>Wingdings</vt:lpstr>
      <vt:lpstr>Wingdings 3</vt:lpstr>
      <vt:lpstr>Facet</vt:lpstr>
      <vt:lpstr>UCLA DGSOM</vt:lpstr>
      <vt:lpstr>PowerPoint Presentation</vt:lpstr>
      <vt:lpstr>PowerPoint Presentation</vt:lpstr>
      <vt:lpstr>SNS Support </vt:lpstr>
      <vt:lpstr>2009  Program Coordinators inaugural meeting in conjunction with the in the 89th year of the SNS and 100th Meeting of the Society.</vt:lpstr>
      <vt:lpstr>PowerPoint Presentation</vt:lpstr>
      <vt:lpstr>PowerPoint Presentation</vt:lpstr>
      <vt:lpstr>In 2009, transition of the PGY1  to Neurosurgery with an exit from  the early San Francisco Match</vt:lpstr>
      <vt:lpstr>2012</vt:lpstr>
      <vt:lpstr>2016-2018</vt:lpstr>
      <vt:lpstr>2019 Name change from the SNS Coordinators Group to The Association  of Resident Administrators  in Neurological Surgery  (ARANS)</vt:lpstr>
      <vt:lpstr>October 2019</vt:lpstr>
      <vt:lpstr>Covid-19 Pandemic Virtual Meetings</vt:lpstr>
      <vt:lpstr> Establishing Organizational Structure</vt:lpstr>
      <vt:lpstr>2021 Website</vt:lpstr>
      <vt:lpstr>Return to In-Person Meetings with the Joint SNS-CNS Meeting</vt:lpstr>
      <vt:lpstr>Program Manager </vt:lpstr>
      <vt:lpstr>2023  </vt:lpstr>
      <vt:lpstr>PowerPoint Presentation</vt:lpstr>
      <vt:lpstr>PowerPoint Presentation</vt:lpstr>
      <vt:lpstr>POP QUIZ! ???</vt:lpstr>
      <vt:lpstr>Name the City!</vt:lpstr>
      <vt:lpstr>Looking forward  ARANS Meeting Save-the-Dates!</vt:lpstr>
      <vt:lpstr>You are now a part of the ARANS story.  We need your enthusiasm and engagement to ensure ARANS continues to evolve to be the best version of support and recognition for Neurosurgery Administrators.   Can we count on you?  </vt:lpstr>
      <vt:lpstr>PowerPoint Presentation</vt:lpstr>
      <vt:lpstr>PowerPoint Presentation</vt:lpstr>
      <vt:lpstr>Neurosurgery Administrator Database</vt:lpstr>
      <vt:lpstr>Thank you to our parent and partner organizations  for their support and collaboration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2020-07-26T04:52:25Z</dcterms:created>
  <dcterms:modified xsi:type="dcterms:W3CDTF">2025-05-19T19:51:27Z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0x010100352E2EDCEF477745BA086C81A047119E</vt:lpwstr>
  </property>
  <property fmtid="{D5CDD505-2E9C-101B-9397-08002B2CF9AE}" pid="3" name="MediaServiceImageTags">
    <vt:lpwstr/>
  </property>
</Properties>
</file>