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56" r:id="rId5"/>
    <p:sldId id="257" r:id="rId6"/>
    <p:sldId id="265" r:id="rId7"/>
    <p:sldId id="266" r:id="rId8"/>
    <p:sldId id="267" r:id="rId9"/>
    <p:sldId id="274" r:id="rId10"/>
    <p:sldId id="276" r:id="rId11"/>
    <p:sldId id="277" r:id="rId12"/>
    <p:sldId id="278" r:id="rId13"/>
    <p:sldId id="259" r:id="rId14"/>
    <p:sldId id="281" r:id="rId15"/>
    <p:sldId id="285" r:id="rId16"/>
    <p:sldId id="286" r:id="rId17"/>
    <p:sldId id="260" r:id="rId18"/>
    <p:sldId id="261" r:id="rId19"/>
    <p:sldId id="262" r:id="rId20"/>
    <p:sldId id="287" r:id="rId21"/>
    <p:sldId id="264" r:id="rId22"/>
    <p:sldId id="292"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11B60D-8EBA-4821-AD98-24FDCECE7D55}" v="2" dt="2025-05-19T19:52:33.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ttisti, Elizabeth" userId="08fcea88-2ea6-47f7-9605-e30615741f27" providerId="ADAL" clId="{7E465BDE-D304-4306-A44A-8A73C1BF402F}"/>
    <pc:docChg chg="undo custSel addSld delSld modSld sldOrd">
      <pc:chgData name="Battisti, Elizabeth" userId="08fcea88-2ea6-47f7-9605-e30615741f27" providerId="ADAL" clId="{7E465BDE-D304-4306-A44A-8A73C1BF402F}" dt="2025-05-14T02:57:09.288" v="2345" actId="255"/>
      <pc:docMkLst>
        <pc:docMk/>
      </pc:docMkLst>
      <pc:sldChg chg="addSp delSp modSp mod addAnim modAnim">
        <pc:chgData name="Battisti, Elizabeth" userId="08fcea88-2ea6-47f7-9605-e30615741f27" providerId="ADAL" clId="{7E465BDE-D304-4306-A44A-8A73C1BF402F}" dt="2025-05-02T18:27:51.781" v="234" actId="26606"/>
        <pc:sldMkLst>
          <pc:docMk/>
          <pc:sldMk cId="0" sldId="256"/>
        </pc:sldMkLst>
        <pc:spChg chg="mod">
          <ac:chgData name="Battisti, Elizabeth" userId="08fcea88-2ea6-47f7-9605-e30615741f27" providerId="ADAL" clId="{7E465BDE-D304-4306-A44A-8A73C1BF402F}" dt="2025-05-02T18:27:33.285" v="231" actId="114"/>
          <ac:spMkLst>
            <pc:docMk/>
            <pc:sldMk cId="0" sldId="256"/>
            <ac:spMk id="2" creationId="{00000000-0000-0000-0000-000000000000}"/>
          </ac:spMkLst>
        </pc:spChg>
        <pc:spChg chg="mod">
          <ac:chgData name="Battisti, Elizabeth" userId="08fcea88-2ea6-47f7-9605-e30615741f27" providerId="ADAL" clId="{7E465BDE-D304-4306-A44A-8A73C1BF402F}" dt="2025-05-02T18:27:51.781" v="234" actId="26606"/>
          <ac:spMkLst>
            <pc:docMk/>
            <pc:sldMk cId="0" sldId="256"/>
            <ac:spMk id="3" creationId="{00000000-0000-0000-0000-000000000000}"/>
          </ac:spMkLst>
        </pc:spChg>
        <pc:spChg chg="add">
          <ac:chgData name="Battisti, Elizabeth" userId="08fcea88-2ea6-47f7-9605-e30615741f27" providerId="ADAL" clId="{7E465BDE-D304-4306-A44A-8A73C1BF402F}" dt="2025-05-02T18:27:51.781" v="234" actId="26606"/>
          <ac:spMkLst>
            <pc:docMk/>
            <pc:sldMk cId="0" sldId="256"/>
            <ac:spMk id="61" creationId="{6F5A5072-7B47-4D32-B52A-4EBBF590B8A5}"/>
          </ac:spMkLst>
        </pc:spChg>
        <pc:spChg chg="add">
          <ac:chgData name="Battisti, Elizabeth" userId="08fcea88-2ea6-47f7-9605-e30615741f27" providerId="ADAL" clId="{7E465BDE-D304-4306-A44A-8A73C1BF402F}" dt="2025-05-02T18:27:51.781" v="234" actId="26606"/>
          <ac:spMkLst>
            <pc:docMk/>
            <pc:sldMk cId="0" sldId="256"/>
            <ac:spMk id="65" creationId="{6016219D-510E-4184-9090-6D5578A87BD1}"/>
          </ac:spMkLst>
        </pc:spChg>
        <pc:spChg chg="add">
          <ac:chgData name="Battisti, Elizabeth" userId="08fcea88-2ea6-47f7-9605-e30615741f27" providerId="ADAL" clId="{7E465BDE-D304-4306-A44A-8A73C1BF402F}" dt="2025-05-02T18:27:51.781" v="234" actId="26606"/>
          <ac:spMkLst>
            <pc:docMk/>
            <pc:sldMk cId="0" sldId="256"/>
            <ac:spMk id="67" creationId="{AFF4A713-7B75-4B21-90D7-5AB19547C728}"/>
          </ac:spMkLst>
        </pc:spChg>
        <pc:spChg chg="add">
          <ac:chgData name="Battisti, Elizabeth" userId="08fcea88-2ea6-47f7-9605-e30615741f27" providerId="ADAL" clId="{7E465BDE-D304-4306-A44A-8A73C1BF402F}" dt="2025-05-02T18:27:51.781" v="234" actId="26606"/>
          <ac:spMkLst>
            <pc:docMk/>
            <pc:sldMk cId="0" sldId="256"/>
            <ac:spMk id="69" creationId="{DC631C0B-6DA6-4E57-8231-CE32B3434A7E}"/>
          </ac:spMkLst>
        </pc:spChg>
        <pc:spChg chg="add">
          <ac:chgData name="Battisti, Elizabeth" userId="08fcea88-2ea6-47f7-9605-e30615741f27" providerId="ADAL" clId="{7E465BDE-D304-4306-A44A-8A73C1BF402F}" dt="2025-05-02T18:27:51.781" v="234" actId="26606"/>
          <ac:spMkLst>
            <pc:docMk/>
            <pc:sldMk cId="0" sldId="256"/>
            <ac:spMk id="71" creationId="{C29501E6-A978-4A61-9689-9085AF97A53A}"/>
          </ac:spMkLst>
        </pc:spChg>
      </pc:sldChg>
      <pc:sldChg chg="addSp delSp modSp mod">
        <pc:chgData name="Battisti, Elizabeth" userId="08fcea88-2ea6-47f7-9605-e30615741f27" providerId="ADAL" clId="{7E465BDE-D304-4306-A44A-8A73C1BF402F}" dt="2025-05-14T01:39:16.942" v="731" actId="26606"/>
        <pc:sldMkLst>
          <pc:docMk/>
          <pc:sldMk cId="0" sldId="257"/>
        </pc:sldMkLst>
        <pc:spChg chg="add mod">
          <ac:chgData name="Battisti, Elizabeth" userId="08fcea88-2ea6-47f7-9605-e30615741f27" providerId="ADAL" clId="{7E465BDE-D304-4306-A44A-8A73C1BF402F}" dt="2025-05-14T01:39:16.942" v="731" actId="26606"/>
          <ac:spMkLst>
            <pc:docMk/>
            <pc:sldMk cId="0" sldId="257"/>
            <ac:spMk id="6" creationId="{3FDFBF72-02E6-9C0A-E871-3F02809AE446}"/>
          </ac:spMkLst>
        </pc:spChg>
        <pc:spChg chg="add mod">
          <ac:chgData name="Battisti, Elizabeth" userId="08fcea88-2ea6-47f7-9605-e30615741f27" providerId="ADAL" clId="{7E465BDE-D304-4306-A44A-8A73C1BF402F}" dt="2025-05-14T01:39:16.942" v="731" actId="26606"/>
          <ac:spMkLst>
            <pc:docMk/>
            <pc:sldMk cId="0" sldId="257"/>
            <ac:spMk id="8" creationId="{50BB5770-B281-E284-6E25-A8132C846304}"/>
          </ac:spMkLst>
        </pc:spChg>
        <pc:spChg chg="add del">
          <ac:chgData name="Battisti, Elizabeth" userId="08fcea88-2ea6-47f7-9605-e30615741f27" providerId="ADAL" clId="{7E465BDE-D304-4306-A44A-8A73C1BF402F}" dt="2025-05-14T01:39:16.942" v="731" actId="26606"/>
          <ac:spMkLst>
            <pc:docMk/>
            <pc:sldMk cId="0" sldId="257"/>
            <ac:spMk id="74" creationId="{1B15ED52-F352-441B-82BF-E0EA34836D08}"/>
          </ac:spMkLst>
        </pc:spChg>
        <pc:spChg chg="add del">
          <ac:chgData name="Battisti, Elizabeth" userId="08fcea88-2ea6-47f7-9605-e30615741f27" providerId="ADAL" clId="{7E465BDE-D304-4306-A44A-8A73C1BF402F}" dt="2025-05-14T01:39:16.942" v="731" actId="26606"/>
          <ac:spMkLst>
            <pc:docMk/>
            <pc:sldMk cId="0" sldId="257"/>
            <ac:spMk id="76" creationId="{3B2E3793-BFE6-45A2-9B7B-E18844431C99}"/>
          </ac:spMkLst>
        </pc:spChg>
        <pc:spChg chg="add del">
          <ac:chgData name="Battisti, Elizabeth" userId="08fcea88-2ea6-47f7-9605-e30615741f27" providerId="ADAL" clId="{7E465BDE-D304-4306-A44A-8A73C1BF402F}" dt="2025-05-14T01:39:16.942" v="731" actId="26606"/>
          <ac:spMkLst>
            <pc:docMk/>
            <pc:sldMk cId="0" sldId="257"/>
            <ac:spMk id="78" creationId="{BC4C4868-CB8F-4AF9-9CDB-8108F2C19B67}"/>
          </ac:spMkLst>
        </pc:spChg>
        <pc:spChg chg="add del">
          <ac:chgData name="Battisti, Elizabeth" userId="08fcea88-2ea6-47f7-9605-e30615741f27" providerId="ADAL" clId="{7E465BDE-D304-4306-A44A-8A73C1BF402F}" dt="2025-05-14T01:39:16.942" v="731" actId="26606"/>
          <ac:spMkLst>
            <pc:docMk/>
            <pc:sldMk cId="0" sldId="257"/>
            <ac:spMk id="80" creationId="{375E0459-6403-40CD-989D-56A4407CA12E}"/>
          </ac:spMkLst>
        </pc:spChg>
        <pc:spChg chg="add del">
          <ac:chgData name="Battisti, Elizabeth" userId="08fcea88-2ea6-47f7-9605-e30615741f27" providerId="ADAL" clId="{7E465BDE-D304-4306-A44A-8A73C1BF402F}" dt="2025-05-14T01:39:16.942" v="731" actId="26606"/>
          <ac:spMkLst>
            <pc:docMk/>
            <pc:sldMk cId="0" sldId="257"/>
            <ac:spMk id="82" creationId="{53E5B1A8-3AC9-4BD1-9BBC-78CA94F2D1BA}"/>
          </ac:spMkLst>
        </pc:spChg>
      </pc:sldChg>
      <pc:sldChg chg="del">
        <pc:chgData name="Battisti, Elizabeth" userId="08fcea88-2ea6-47f7-9605-e30615741f27" providerId="ADAL" clId="{7E465BDE-D304-4306-A44A-8A73C1BF402F}" dt="2025-05-02T18:25:53.341" v="133" actId="2696"/>
        <pc:sldMkLst>
          <pc:docMk/>
          <pc:sldMk cId="0" sldId="258"/>
        </pc:sldMkLst>
      </pc:sldChg>
      <pc:sldChg chg="addSp delSp modSp mod">
        <pc:chgData name="Battisti, Elizabeth" userId="08fcea88-2ea6-47f7-9605-e30615741f27" providerId="ADAL" clId="{7E465BDE-D304-4306-A44A-8A73C1BF402F}" dt="2025-05-14T02:34:04.335" v="2149" actId="26606"/>
        <pc:sldMkLst>
          <pc:docMk/>
          <pc:sldMk cId="0" sldId="259"/>
        </pc:sldMkLst>
        <pc:spChg chg="add">
          <ac:chgData name="Battisti, Elizabeth" userId="08fcea88-2ea6-47f7-9605-e30615741f27" providerId="ADAL" clId="{7E465BDE-D304-4306-A44A-8A73C1BF402F}" dt="2025-05-14T02:34:04.335" v="2149" actId="26606"/>
          <ac:spMkLst>
            <pc:docMk/>
            <pc:sldMk cId="0" sldId="259"/>
            <ac:spMk id="23" creationId="{A8384FB5-9ADC-4DDC-881B-597D56F5B15D}"/>
          </ac:spMkLst>
        </pc:spChg>
        <pc:spChg chg="add">
          <ac:chgData name="Battisti, Elizabeth" userId="08fcea88-2ea6-47f7-9605-e30615741f27" providerId="ADAL" clId="{7E465BDE-D304-4306-A44A-8A73C1BF402F}" dt="2025-05-14T02:34:04.335" v="2149" actId="26606"/>
          <ac:spMkLst>
            <pc:docMk/>
            <pc:sldMk cId="0" sldId="259"/>
            <ac:spMk id="25" creationId="{1199E1B1-A8C0-4FE8-A5A8-1CB41D69F857}"/>
          </ac:spMkLst>
        </pc:spChg>
        <pc:spChg chg="add">
          <ac:chgData name="Battisti, Elizabeth" userId="08fcea88-2ea6-47f7-9605-e30615741f27" providerId="ADAL" clId="{7E465BDE-D304-4306-A44A-8A73C1BF402F}" dt="2025-05-14T02:34:04.335" v="2149" actId="26606"/>
          <ac:spMkLst>
            <pc:docMk/>
            <pc:sldMk cId="0" sldId="259"/>
            <ac:spMk id="27" creationId="{84A8DE83-DE75-4B41-9DB4-A7EC0B0DEC0B}"/>
          </ac:spMkLst>
        </pc:spChg>
        <pc:spChg chg="add">
          <ac:chgData name="Battisti, Elizabeth" userId="08fcea88-2ea6-47f7-9605-e30615741f27" providerId="ADAL" clId="{7E465BDE-D304-4306-A44A-8A73C1BF402F}" dt="2025-05-14T02:34:04.335" v="2149" actId="26606"/>
          <ac:spMkLst>
            <pc:docMk/>
            <pc:sldMk cId="0" sldId="259"/>
            <ac:spMk id="29" creationId="{A7009A0A-BEF5-4EAC-AF15-E4F9F002E239}"/>
          </ac:spMkLst>
        </pc:spChg>
        <pc:picChg chg="mod">
          <ac:chgData name="Battisti, Elizabeth" userId="08fcea88-2ea6-47f7-9605-e30615741f27" providerId="ADAL" clId="{7E465BDE-D304-4306-A44A-8A73C1BF402F}" dt="2025-05-14T02:34:04.335" v="2149" actId="26606"/>
          <ac:picMkLst>
            <pc:docMk/>
            <pc:sldMk cId="0" sldId="259"/>
            <ac:picMk id="7" creationId="{70D7A9A6-72F8-3A68-BCB9-2B07867D3B5A}"/>
          </ac:picMkLst>
        </pc:picChg>
      </pc:sldChg>
      <pc:sldChg chg="addSp delSp modSp mod setBg">
        <pc:chgData name="Battisti, Elizabeth" userId="08fcea88-2ea6-47f7-9605-e30615741f27" providerId="ADAL" clId="{7E465BDE-D304-4306-A44A-8A73C1BF402F}" dt="2025-05-14T02:12:39.106" v="1985" actId="27636"/>
        <pc:sldMkLst>
          <pc:docMk/>
          <pc:sldMk cId="0" sldId="260"/>
        </pc:sldMkLst>
        <pc:spChg chg="mod">
          <ac:chgData name="Battisti, Elizabeth" userId="08fcea88-2ea6-47f7-9605-e30615741f27" providerId="ADAL" clId="{7E465BDE-D304-4306-A44A-8A73C1BF402F}" dt="2025-05-14T02:12:26.214" v="1983" actId="26606"/>
          <ac:spMkLst>
            <pc:docMk/>
            <pc:sldMk cId="0" sldId="260"/>
            <ac:spMk id="2" creationId="{00000000-0000-0000-0000-000000000000}"/>
          </ac:spMkLst>
        </pc:spChg>
        <pc:spChg chg="add mod">
          <ac:chgData name="Battisti, Elizabeth" userId="08fcea88-2ea6-47f7-9605-e30615741f27" providerId="ADAL" clId="{7E465BDE-D304-4306-A44A-8A73C1BF402F}" dt="2025-05-14T02:12:39.106" v="1985" actId="27636"/>
          <ac:spMkLst>
            <pc:docMk/>
            <pc:sldMk cId="0" sldId="260"/>
            <ac:spMk id="17" creationId="{00000000-0000-0000-0000-000000000000}"/>
          </ac:spMkLst>
        </pc:spChg>
        <pc:spChg chg="add">
          <ac:chgData name="Battisti, Elizabeth" userId="08fcea88-2ea6-47f7-9605-e30615741f27" providerId="ADAL" clId="{7E465BDE-D304-4306-A44A-8A73C1BF402F}" dt="2025-05-14T02:12:26.214" v="1983" actId="26606"/>
          <ac:spMkLst>
            <pc:docMk/>
            <pc:sldMk cId="0" sldId="260"/>
            <ac:spMk id="23" creationId="{1B15ED52-F352-441B-82BF-E0EA34836D08}"/>
          </ac:spMkLst>
        </pc:spChg>
        <pc:spChg chg="add">
          <ac:chgData name="Battisti, Elizabeth" userId="08fcea88-2ea6-47f7-9605-e30615741f27" providerId="ADAL" clId="{7E465BDE-D304-4306-A44A-8A73C1BF402F}" dt="2025-05-14T02:12:26.214" v="1983" actId="26606"/>
          <ac:spMkLst>
            <pc:docMk/>
            <pc:sldMk cId="0" sldId="260"/>
            <ac:spMk id="25" creationId="{3B2E3793-BFE6-45A2-9B7B-E18844431C99}"/>
          </ac:spMkLst>
        </pc:spChg>
        <pc:spChg chg="add">
          <ac:chgData name="Battisti, Elizabeth" userId="08fcea88-2ea6-47f7-9605-e30615741f27" providerId="ADAL" clId="{7E465BDE-D304-4306-A44A-8A73C1BF402F}" dt="2025-05-14T02:12:26.214" v="1983" actId="26606"/>
          <ac:spMkLst>
            <pc:docMk/>
            <pc:sldMk cId="0" sldId="260"/>
            <ac:spMk id="27" creationId="{BC4C4868-CB8F-4AF9-9CDB-8108F2C19B67}"/>
          </ac:spMkLst>
        </pc:spChg>
      </pc:sldChg>
      <pc:sldChg chg="addSp delSp modSp mod setBg">
        <pc:chgData name="Battisti, Elizabeth" userId="08fcea88-2ea6-47f7-9605-e30615741f27" providerId="ADAL" clId="{7E465BDE-D304-4306-A44A-8A73C1BF402F}" dt="2025-05-14T02:57:09.288" v="2345" actId="255"/>
        <pc:sldMkLst>
          <pc:docMk/>
          <pc:sldMk cId="0" sldId="261"/>
        </pc:sldMkLst>
        <pc:spChg chg="mod">
          <ac:chgData name="Battisti, Elizabeth" userId="08fcea88-2ea6-47f7-9605-e30615741f27" providerId="ADAL" clId="{7E465BDE-D304-4306-A44A-8A73C1BF402F}" dt="2025-05-14T02:12:49.986" v="1986" actId="26606"/>
          <ac:spMkLst>
            <pc:docMk/>
            <pc:sldMk cId="0" sldId="261"/>
            <ac:spMk id="2" creationId="{00000000-0000-0000-0000-000000000000}"/>
          </ac:spMkLst>
        </pc:spChg>
        <pc:spChg chg="add">
          <ac:chgData name="Battisti, Elizabeth" userId="08fcea88-2ea6-47f7-9605-e30615741f27" providerId="ADAL" clId="{7E465BDE-D304-4306-A44A-8A73C1BF402F}" dt="2025-05-14T02:12:49.986" v="1986" actId="26606"/>
          <ac:spMkLst>
            <pc:docMk/>
            <pc:sldMk cId="0" sldId="261"/>
            <ac:spMk id="9" creationId="{BACC6370-2D7E-4714-9D71-7542949D7D5D}"/>
          </ac:spMkLst>
        </pc:spChg>
        <pc:spChg chg="add">
          <ac:chgData name="Battisti, Elizabeth" userId="08fcea88-2ea6-47f7-9605-e30615741f27" providerId="ADAL" clId="{7E465BDE-D304-4306-A44A-8A73C1BF402F}" dt="2025-05-14T02:12:49.986" v="1986" actId="26606"/>
          <ac:spMkLst>
            <pc:docMk/>
            <pc:sldMk cId="0" sldId="261"/>
            <ac:spMk id="11" creationId="{F68B3F68-107C-434F-AA38-110D5EA91B85}"/>
          </ac:spMkLst>
        </pc:spChg>
        <pc:spChg chg="add">
          <ac:chgData name="Battisti, Elizabeth" userId="08fcea88-2ea6-47f7-9605-e30615741f27" providerId="ADAL" clId="{7E465BDE-D304-4306-A44A-8A73C1BF402F}" dt="2025-05-14T02:12:49.986" v="1986" actId="26606"/>
          <ac:spMkLst>
            <pc:docMk/>
            <pc:sldMk cId="0" sldId="261"/>
            <ac:spMk id="13" creationId="{AAD0DBB9-1A4B-4391-81D4-CB19F9AB918A}"/>
          </ac:spMkLst>
        </pc:spChg>
        <pc:spChg chg="add">
          <ac:chgData name="Battisti, Elizabeth" userId="08fcea88-2ea6-47f7-9605-e30615741f27" providerId="ADAL" clId="{7E465BDE-D304-4306-A44A-8A73C1BF402F}" dt="2025-05-14T02:12:49.986" v="1986" actId="26606"/>
          <ac:spMkLst>
            <pc:docMk/>
            <pc:sldMk cId="0" sldId="261"/>
            <ac:spMk id="15" creationId="{063BBA22-50EA-4C4D-BE05-F1CE4E63AA56}"/>
          </ac:spMkLst>
        </pc:spChg>
        <pc:graphicFrameChg chg="add mod">
          <ac:chgData name="Battisti, Elizabeth" userId="08fcea88-2ea6-47f7-9605-e30615741f27" providerId="ADAL" clId="{7E465BDE-D304-4306-A44A-8A73C1BF402F}" dt="2025-05-14T02:57:09.288" v="2345" actId="255"/>
          <ac:graphicFrameMkLst>
            <pc:docMk/>
            <pc:sldMk cId="0" sldId="261"/>
            <ac:graphicFrameMk id="5" creationId="{583B6B03-59D3-784D-741C-C3D2715AA103}"/>
          </ac:graphicFrameMkLst>
        </pc:graphicFrameChg>
      </pc:sldChg>
      <pc:sldChg chg="addSp delSp modSp mod setBg">
        <pc:chgData name="Battisti, Elizabeth" userId="08fcea88-2ea6-47f7-9605-e30615741f27" providerId="ADAL" clId="{7E465BDE-D304-4306-A44A-8A73C1BF402F}" dt="2025-05-14T02:35:57.617" v="2153" actId="20577"/>
        <pc:sldMkLst>
          <pc:docMk/>
          <pc:sldMk cId="0" sldId="262"/>
        </pc:sldMkLst>
        <pc:spChg chg="mod">
          <ac:chgData name="Battisti, Elizabeth" userId="08fcea88-2ea6-47f7-9605-e30615741f27" providerId="ADAL" clId="{7E465BDE-D304-4306-A44A-8A73C1BF402F}" dt="2025-05-14T02:35:53.802" v="2152" actId="26606"/>
          <ac:spMkLst>
            <pc:docMk/>
            <pc:sldMk cId="0" sldId="262"/>
            <ac:spMk id="2" creationId="{00000000-0000-0000-0000-000000000000}"/>
          </ac:spMkLst>
        </pc:spChg>
        <pc:spChg chg="add">
          <ac:chgData name="Battisti, Elizabeth" userId="08fcea88-2ea6-47f7-9605-e30615741f27" providerId="ADAL" clId="{7E465BDE-D304-4306-A44A-8A73C1BF402F}" dt="2025-05-14T02:35:53.802" v="2152" actId="26606"/>
          <ac:spMkLst>
            <pc:docMk/>
            <pc:sldMk cId="0" sldId="262"/>
            <ac:spMk id="15" creationId="{063BBA22-50EA-4C4D-BE05-F1CE4E63AA56}"/>
          </ac:spMkLst>
        </pc:spChg>
        <pc:spChg chg="add">
          <ac:chgData name="Battisti, Elizabeth" userId="08fcea88-2ea6-47f7-9605-e30615741f27" providerId="ADAL" clId="{7E465BDE-D304-4306-A44A-8A73C1BF402F}" dt="2025-05-14T02:35:53.802" v="2152" actId="26606"/>
          <ac:spMkLst>
            <pc:docMk/>
            <pc:sldMk cId="0" sldId="262"/>
            <ac:spMk id="20" creationId="{BACC6370-2D7E-4714-9D71-7542949D7D5D}"/>
          </ac:spMkLst>
        </pc:spChg>
        <pc:spChg chg="add">
          <ac:chgData name="Battisti, Elizabeth" userId="08fcea88-2ea6-47f7-9605-e30615741f27" providerId="ADAL" clId="{7E465BDE-D304-4306-A44A-8A73C1BF402F}" dt="2025-05-14T02:35:53.802" v="2152" actId="26606"/>
          <ac:spMkLst>
            <pc:docMk/>
            <pc:sldMk cId="0" sldId="262"/>
            <ac:spMk id="21" creationId="{F68B3F68-107C-434F-AA38-110D5EA91B85}"/>
          </ac:spMkLst>
        </pc:spChg>
        <pc:spChg chg="add">
          <ac:chgData name="Battisti, Elizabeth" userId="08fcea88-2ea6-47f7-9605-e30615741f27" providerId="ADAL" clId="{7E465BDE-D304-4306-A44A-8A73C1BF402F}" dt="2025-05-14T02:35:53.802" v="2152" actId="26606"/>
          <ac:spMkLst>
            <pc:docMk/>
            <pc:sldMk cId="0" sldId="262"/>
            <ac:spMk id="22" creationId="{AAD0DBB9-1A4B-4391-81D4-CB19F9AB918A}"/>
          </ac:spMkLst>
        </pc:spChg>
        <pc:graphicFrameChg chg="add mod">
          <ac:chgData name="Battisti, Elizabeth" userId="08fcea88-2ea6-47f7-9605-e30615741f27" providerId="ADAL" clId="{7E465BDE-D304-4306-A44A-8A73C1BF402F}" dt="2025-05-14T02:35:57.617" v="2153" actId="20577"/>
          <ac:graphicFrameMkLst>
            <pc:docMk/>
            <pc:sldMk cId="0" sldId="262"/>
            <ac:graphicFrameMk id="23" creationId="{294F6E0B-81CC-FFE5-B3D7-77D080E41578}"/>
          </ac:graphicFrameMkLst>
        </pc:graphicFrameChg>
      </pc:sldChg>
      <pc:sldChg chg="addSp delSp modSp del mod setBg">
        <pc:chgData name="Battisti, Elizabeth" userId="08fcea88-2ea6-47f7-9605-e30615741f27" providerId="ADAL" clId="{7E465BDE-D304-4306-A44A-8A73C1BF402F}" dt="2025-05-14T02:15:08.085" v="2039" actId="47"/>
        <pc:sldMkLst>
          <pc:docMk/>
          <pc:sldMk cId="0" sldId="263"/>
        </pc:sldMkLst>
      </pc:sldChg>
      <pc:sldChg chg="addSp delSp modSp mod setBg">
        <pc:chgData name="Battisti, Elizabeth" userId="08fcea88-2ea6-47f7-9605-e30615741f27" providerId="ADAL" clId="{7E465BDE-D304-4306-A44A-8A73C1BF402F}" dt="2025-05-14T02:11:26.027" v="1975" actId="27636"/>
        <pc:sldMkLst>
          <pc:docMk/>
          <pc:sldMk cId="0" sldId="264"/>
        </pc:sldMkLst>
        <pc:spChg chg="mod">
          <ac:chgData name="Battisti, Elizabeth" userId="08fcea88-2ea6-47f7-9605-e30615741f27" providerId="ADAL" clId="{7E465BDE-D304-4306-A44A-8A73C1BF402F}" dt="2025-05-14T02:11:14.107" v="1973" actId="26606"/>
          <ac:spMkLst>
            <pc:docMk/>
            <pc:sldMk cId="0" sldId="264"/>
            <ac:spMk id="2" creationId="{00000000-0000-0000-0000-000000000000}"/>
          </ac:spMkLst>
        </pc:spChg>
        <pc:spChg chg="add mod">
          <ac:chgData name="Battisti, Elizabeth" userId="08fcea88-2ea6-47f7-9605-e30615741f27" providerId="ADAL" clId="{7E465BDE-D304-4306-A44A-8A73C1BF402F}" dt="2025-05-14T02:11:26.027" v="1975" actId="27636"/>
          <ac:spMkLst>
            <pc:docMk/>
            <pc:sldMk cId="0" sldId="264"/>
            <ac:spMk id="7" creationId="{00000000-0000-0000-0000-000000000000}"/>
          </ac:spMkLst>
        </pc:spChg>
        <pc:spChg chg="add">
          <ac:chgData name="Battisti, Elizabeth" userId="08fcea88-2ea6-47f7-9605-e30615741f27" providerId="ADAL" clId="{7E465BDE-D304-4306-A44A-8A73C1BF402F}" dt="2025-05-14T02:11:14.107" v="1973" actId="26606"/>
          <ac:spMkLst>
            <pc:docMk/>
            <pc:sldMk cId="0" sldId="264"/>
            <ac:spMk id="8" creationId="{1B15ED52-F352-441B-82BF-E0EA34836D08}"/>
          </ac:spMkLst>
        </pc:spChg>
        <pc:spChg chg="add">
          <ac:chgData name="Battisti, Elizabeth" userId="08fcea88-2ea6-47f7-9605-e30615741f27" providerId="ADAL" clId="{7E465BDE-D304-4306-A44A-8A73C1BF402F}" dt="2025-05-14T02:11:14.107" v="1973" actId="26606"/>
          <ac:spMkLst>
            <pc:docMk/>
            <pc:sldMk cId="0" sldId="264"/>
            <ac:spMk id="10" creationId="{3B2E3793-BFE6-45A2-9B7B-E18844431C99}"/>
          </ac:spMkLst>
        </pc:spChg>
        <pc:spChg chg="add">
          <ac:chgData name="Battisti, Elizabeth" userId="08fcea88-2ea6-47f7-9605-e30615741f27" providerId="ADAL" clId="{7E465BDE-D304-4306-A44A-8A73C1BF402F}" dt="2025-05-14T02:11:14.107" v="1973" actId="26606"/>
          <ac:spMkLst>
            <pc:docMk/>
            <pc:sldMk cId="0" sldId="264"/>
            <ac:spMk id="12" creationId="{BC4C4868-CB8F-4AF9-9CDB-8108F2C19B67}"/>
          </ac:spMkLst>
        </pc:spChg>
        <pc:spChg chg="add">
          <ac:chgData name="Battisti, Elizabeth" userId="08fcea88-2ea6-47f7-9605-e30615741f27" providerId="ADAL" clId="{7E465BDE-D304-4306-A44A-8A73C1BF402F}" dt="2025-05-14T02:11:14.107" v="1973" actId="26606"/>
          <ac:spMkLst>
            <pc:docMk/>
            <pc:sldMk cId="0" sldId="264"/>
            <ac:spMk id="14" creationId="{375E0459-6403-40CD-989D-56A4407CA12E}"/>
          </ac:spMkLst>
        </pc:spChg>
        <pc:spChg chg="add">
          <ac:chgData name="Battisti, Elizabeth" userId="08fcea88-2ea6-47f7-9605-e30615741f27" providerId="ADAL" clId="{7E465BDE-D304-4306-A44A-8A73C1BF402F}" dt="2025-05-14T02:11:14.107" v="1973" actId="26606"/>
          <ac:spMkLst>
            <pc:docMk/>
            <pc:sldMk cId="0" sldId="264"/>
            <ac:spMk id="16" creationId="{53E5B1A8-3AC9-4BD1-9BBC-78CA94F2D1BA}"/>
          </ac:spMkLst>
        </pc:spChg>
      </pc:sldChg>
      <pc:sldChg chg="addSp delSp modSp mod setBg modNotesTx">
        <pc:chgData name="Battisti, Elizabeth" userId="08fcea88-2ea6-47f7-9605-e30615741f27" providerId="ADAL" clId="{7E465BDE-D304-4306-A44A-8A73C1BF402F}" dt="2025-05-14T02:29:56.581" v="2131"/>
        <pc:sldMkLst>
          <pc:docMk/>
          <pc:sldMk cId="1729018850" sldId="265"/>
        </pc:sldMkLst>
        <pc:spChg chg="mod">
          <ac:chgData name="Battisti, Elizabeth" userId="08fcea88-2ea6-47f7-9605-e30615741f27" providerId="ADAL" clId="{7E465BDE-D304-4306-A44A-8A73C1BF402F}" dt="2025-05-14T01:39:28.728" v="733" actId="26606"/>
          <ac:spMkLst>
            <pc:docMk/>
            <pc:sldMk cId="1729018850" sldId="265"/>
            <ac:spMk id="2" creationId="{F0470662-973F-37AB-ADAD-BC3283E20F9D}"/>
          </ac:spMkLst>
        </pc:spChg>
        <pc:graphicFrameChg chg="mod modGraphic">
          <ac:chgData name="Battisti, Elizabeth" userId="08fcea88-2ea6-47f7-9605-e30615741f27" providerId="ADAL" clId="{7E465BDE-D304-4306-A44A-8A73C1BF402F}" dt="2025-05-14T02:29:56.581" v="2131"/>
          <ac:graphicFrameMkLst>
            <pc:docMk/>
            <pc:sldMk cId="1729018850" sldId="265"/>
            <ac:graphicFrameMk id="5" creationId="{F1551579-676B-006D-04C3-26BAD4BE82EF}"/>
          </ac:graphicFrameMkLst>
        </pc:graphicFrameChg>
      </pc:sldChg>
      <pc:sldChg chg="addSp delSp modSp mod setBg">
        <pc:chgData name="Battisti, Elizabeth" userId="08fcea88-2ea6-47f7-9605-e30615741f27" providerId="ADAL" clId="{7E465BDE-D304-4306-A44A-8A73C1BF402F}" dt="2025-05-14T01:11:39.677" v="249" actId="26606"/>
        <pc:sldMkLst>
          <pc:docMk/>
          <pc:sldMk cId="259437960" sldId="266"/>
        </pc:sldMkLst>
        <pc:spChg chg="mod">
          <ac:chgData name="Battisti, Elizabeth" userId="08fcea88-2ea6-47f7-9605-e30615741f27" providerId="ADAL" clId="{7E465BDE-D304-4306-A44A-8A73C1BF402F}" dt="2025-05-14T01:11:39.677" v="249" actId="26606"/>
          <ac:spMkLst>
            <pc:docMk/>
            <pc:sldMk cId="259437960" sldId="266"/>
            <ac:spMk id="2" creationId="{F44B9B90-045B-15AD-2D5A-68E94BCC733E}"/>
          </ac:spMkLst>
        </pc:spChg>
        <pc:graphicFrameChg chg="mod modGraphic">
          <ac:chgData name="Battisti, Elizabeth" userId="08fcea88-2ea6-47f7-9605-e30615741f27" providerId="ADAL" clId="{7E465BDE-D304-4306-A44A-8A73C1BF402F}" dt="2025-05-14T01:11:39.677" v="249" actId="26606"/>
          <ac:graphicFrameMkLst>
            <pc:docMk/>
            <pc:sldMk cId="259437960" sldId="266"/>
            <ac:graphicFrameMk id="13" creationId="{B7053CFF-078C-A4E7-CCB7-A7B861220479}"/>
          </ac:graphicFrameMkLst>
        </pc:graphicFrameChg>
      </pc:sldChg>
      <pc:sldChg chg="addSp delSp modSp mod">
        <pc:chgData name="Battisti, Elizabeth" userId="08fcea88-2ea6-47f7-9605-e30615741f27" providerId="ADAL" clId="{7E465BDE-D304-4306-A44A-8A73C1BF402F}" dt="2025-05-14T01:10:52.025" v="245" actId="1076"/>
        <pc:sldMkLst>
          <pc:docMk/>
          <pc:sldMk cId="1990512524" sldId="267"/>
        </pc:sldMkLst>
        <pc:picChg chg="add mod">
          <ac:chgData name="Battisti, Elizabeth" userId="08fcea88-2ea6-47f7-9605-e30615741f27" providerId="ADAL" clId="{7E465BDE-D304-4306-A44A-8A73C1BF402F}" dt="2025-05-14T01:10:52.025" v="245" actId="1076"/>
          <ac:picMkLst>
            <pc:docMk/>
            <pc:sldMk cId="1990512524" sldId="267"/>
            <ac:picMk id="7" creationId="{EE9DF4E5-9655-BEFC-BB41-76D63385F7FB}"/>
          </ac:picMkLst>
        </pc:picChg>
      </pc:sldChg>
      <pc:sldChg chg="addSp delSp modSp del mod">
        <pc:chgData name="Battisti, Elizabeth" userId="08fcea88-2ea6-47f7-9605-e30615741f27" providerId="ADAL" clId="{7E465BDE-D304-4306-A44A-8A73C1BF402F}" dt="2025-05-14T01:48:16.545" v="1006" actId="47"/>
        <pc:sldMkLst>
          <pc:docMk/>
          <pc:sldMk cId="3556279059" sldId="268"/>
        </pc:sldMkLst>
      </pc:sldChg>
      <pc:sldChg chg="addSp delSp modSp del mod delDesignElem chgLayout">
        <pc:chgData name="Battisti, Elizabeth" userId="08fcea88-2ea6-47f7-9605-e30615741f27" providerId="ADAL" clId="{7E465BDE-D304-4306-A44A-8A73C1BF402F}" dt="2025-05-14T01:53:27.129" v="1123" actId="47"/>
        <pc:sldMkLst>
          <pc:docMk/>
          <pc:sldMk cId="1941321033" sldId="269"/>
        </pc:sldMkLst>
      </pc:sldChg>
      <pc:sldChg chg="del">
        <pc:chgData name="Battisti, Elizabeth" userId="08fcea88-2ea6-47f7-9605-e30615741f27" providerId="ADAL" clId="{7E465BDE-D304-4306-A44A-8A73C1BF402F}" dt="2025-05-14T01:18:40.726" v="423" actId="47"/>
        <pc:sldMkLst>
          <pc:docMk/>
          <pc:sldMk cId="1953813776" sldId="270"/>
        </pc:sldMkLst>
      </pc:sldChg>
      <pc:sldChg chg="addSp delSp modSp del mod">
        <pc:chgData name="Battisti, Elizabeth" userId="08fcea88-2ea6-47f7-9605-e30615741f27" providerId="ADAL" clId="{7E465BDE-D304-4306-A44A-8A73C1BF402F}" dt="2025-05-14T01:45:02.593" v="881" actId="47"/>
        <pc:sldMkLst>
          <pc:docMk/>
          <pc:sldMk cId="2301530201" sldId="271"/>
        </pc:sldMkLst>
      </pc:sldChg>
      <pc:sldChg chg="addSp delSp modSp add del mod">
        <pc:chgData name="Battisti, Elizabeth" userId="08fcea88-2ea6-47f7-9605-e30615741f27" providerId="ADAL" clId="{7E465BDE-D304-4306-A44A-8A73C1BF402F}" dt="2025-05-14T01:45:04.117" v="882" actId="47"/>
        <pc:sldMkLst>
          <pc:docMk/>
          <pc:sldMk cId="1456681476" sldId="272"/>
        </pc:sldMkLst>
      </pc:sldChg>
      <pc:sldChg chg="addSp delSp modSp add del mod">
        <pc:chgData name="Battisti, Elizabeth" userId="08fcea88-2ea6-47f7-9605-e30615741f27" providerId="ADAL" clId="{7E465BDE-D304-4306-A44A-8A73C1BF402F}" dt="2025-05-14T01:46:01.284" v="972" actId="47"/>
        <pc:sldMkLst>
          <pc:docMk/>
          <pc:sldMk cId="3249565606" sldId="273"/>
        </pc:sldMkLst>
      </pc:sldChg>
      <pc:sldChg chg="addSp delSp modSp add mod">
        <pc:chgData name="Battisti, Elizabeth" userId="08fcea88-2ea6-47f7-9605-e30615741f27" providerId="ADAL" clId="{7E465BDE-D304-4306-A44A-8A73C1BF402F}" dt="2025-05-14T01:43:22.252" v="824" actId="5793"/>
        <pc:sldMkLst>
          <pc:docMk/>
          <pc:sldMk cId="555629179" sldId="274"/>
        </pc:sldMkLst>
        <pc:spChg chg="mod">
          <ac:chgData name="Battisti, Elizabeth" userId="08fcea88-2ea6-47f7-9605-e30615741f27" providerId="ADAL" clId="{7E465BDE-D304-4306-A44A-8A73C1BF402F}" dt="2025-05-14T01:41:40.235" v="780" actId="20577"/>
          <ac:spMkLst>
            <pc:docMk/>
            <pc:sldMk cId="555629179" sldId="274"/>
            <ac:spMk id="2" creationId="{61D10376-5099-056D-FB30-ADD469201532}"/>
          </ac:spMkLst>
        </pc:spChg>
        <pc:spChg chg="add mod">
          <ac:chgData name="Battisti, Elizabeth" userId="08fcea88-2ea6-47f7-9605-e30615741f27" providerId="ADAL" clId="{7E465BDE-D304-4306-A44A-8A73C1BF402F}" dt="2025-05-14T01:43:22.252" v="824" actId="5793"/>
          <ac:spMkLst>
            <pc:docMk/>
            <pc:sldMk cId="555629179" sldId="274"/>
            <ac:spMk id="5" creationId="{70D6F198-08FD-16E9-8814-C284C766D6C6}"/>
          </ac:spMkLst>
        </pc:spChg>
      </pc:sldChg>
      <pc:sldChg chg="add del">
        <pc:chgData name="Battisti, Elizabeth" userId="08fcea88-2ea6-47f7-9605-e30615741f27" providerId="ADAL" clId="{7E465BDE-D304-4306-A44A-8A73C1BF402F}" dt="2025-05-14T01:43:50.172" v="838" actId="47"/>
        <pc:sldMkLst>
          <pc:docMk/>
          <pc:sldMk cId="3191086935" sldId="275"/>
        </pc:sldMkLst>
      </pc:sldChg>
      <pc:sldChg chg="modSp add mod">
        <pc:chgData name="Battisti, Elizabeth" userId="08fcea88-2ea6-47f7-9605-e30615741f27" providerId="ADAL" clId="{7E465BDE-D304-4306-A44A-8A73C1BF402F}" dt="2025-05-14T02:39:59.527" v="2154" actId="5793"/>
        <pc:sldMkLst>
          <pc:docMk/>
          <pc:sldMk cId="3425451864" sldId="276"/>
        </pc:sldMkLst>
        <pc:spChg chg="mod">
          <ac:chgData name="Battisti, Elizabeth" userId="08fcea88-2ea6-47f7-9605-e30615741f27" providerId="ADAL" clId="{7E465BDE-D304-4306-A44A-8A73C1BF402F}" dt="2025-05-14T02:39:59.527" v="2154" actId="5793"/>
          <ac:spMkLst>
            <pc:docMk/>
            <pc:sldMk cId="3425451864" sldId="276"/>
            <ac:spMk id="5" creationId="{DA2CE450-8925-E4D5-14B6-F5A242F7DA44}"/>
          </ac:spMkLst>
        </pc:spChg>
      </pc:sldChg>
      <pc:sldChg chg="modSp add mod modNotesTx">
        <pc:chgData name="Battisti, Elizabeth" userId="08fcea88-2ea6-47f7-9605-e30615741f27" providerId="ADAL" clId="{7E465BDE-D304-4306-A44A-8A73C1BF402F}" dt="2025-05-14T02:40:42.491" v="2232" actId="20577"/>
        <pc:sldMkLst>
          <pc:docMk/>
          <pc:sldMk cId="298523201" sldId="277"/>
        </pc:sldMkLst>
        <pc:spChg chg="mod">
          <ac:chgData name="Battisti, Elizabeth" userId="08fcea88-2ea6-47f7-9605-e30615741f27" providerId="ADAL" clId="{7E465BDE-D304-4306-A44A-8A73C1BF402F}" dt="2025-05-14T01:45:57.494" v="971" actId="113"/>
          <ac:spMkLst>
            <pc:docMk/>
            <pc:sldMk cId="298523201" sldId="277"/>
            <ac:spMk id="5" creationId="{6409D669-19B0-7137-99F0-E728C6D69B02}"/>
          </ac:spMkLst>
        </pc:spChg>
      </pc:sldChg>
      <pc:sldChg chg="addSp delSp modSp add mod modNotesTx">
        <pc:chgData name="Battisti, Elizabeth" userId="08fcea88-2ea6-47f7-9605-e30615741f27" providerId="ADAL" clId="{7E465BDE-D304-4306-A44A-8A73C1BF402F}" dt="2025-05-14T02:43:35.980" v="2237"/>
        <pc:sldMkLst>
          <pc:docMk/>
          <pc:sldMk cId="33864085" sldId="278"/>
        </pc:sldMkLst>
        <pc:spChg chg="mod">
          <ac:chgData name="Battisti, Elizabeth" userId="08fcea88-2ea6-47f7-9605-e30615741f27" providerId="ADAL" clId="{7E465BDE-D304-4306-A44A-8A73C1BF402F}" dt="2025-05-14T02:41:14.164" v="2236" actId="20577"/>
          <ac:spMkLst>
            <pc:docMk/>
            <pc:sldMk cId="33864085" sldId="278"/>
            <ac:spMk id="2" creationId="{65A6FFC5-1CFB-C64F-F5A1-889B94454232}"/>
          </ac:spMkLst>
        </pc:spChg>
        <pc:spChg chg="add mod">
          <ac:chgData name="Battisti, Elizabeth" userId="08fcea88-2ea6-47f7-9605-e30615741f27" providerId="ADAL" clId="{7E465BDE-D304-4306-A44A-8A73C1BF402F}" dt="2025-05-14T01:47:49.991" v="1002" actId="14100"/>
          <ac:spMkLst>
            <pc:docMk/>
            <pc:sldMk cId="33864085" sldId="278"/>
            <ac:spMk id="4" creationId="{A669B181-A4E7-7A46-88F3-74C2463AF518}"/>
          </ac:spMkLst>
        </pc:spChg>
        <pc:graphicFrameChg chg="add mod">
          <ac:chgData name="Battisti, Elizabeth" userId="08fcea88-2ea6-47f7-9605-e30615741f27" providerId="ADAL" clId="{7E465BDE-D304-4306-A44A-8A73C1BF402F}" dt="2025-05-14T01:48:10.672" v="1005" actId="1076"/>
          <ac:graphicFrameMkLst>
            <pc:docMk/>
            <pc:sldMk cId="33864085" sldId="278"/>
            <ac:graphicFrameMk id="3" creationId="{95EE50A0-3B4E-47C5-D8B5-846090A76B2C}"/>
          </ac:graphicFrameMkLst>
        </pc:graphicFrameChg>
      </pc:sldChg>
      <pc:sldChg chg="addSp modSp new del">
        <pc:chgData name="Battisti, Elizabeth" userId="08fcea88-2ea6-47f7-9605-e30615741f27" providerId="ADAL" clId="{7E465BDE-D304-4306-A44A-8A73C1BF402F}" dt="2025-05-14T01:53:28.862" v="1124" actId="47"/>
        <pc:sldMkLst>
          <pc:docMk/>
          <pc:sldMk cId="4558244" sldId="279"/>
        </pc:sldMkLst>
      </pc:sldChg>
      <pc:sldChg chg="addSp delSp modSp add del mod modNotesTx">
        <pc:chgData name="Battisti, Elizabeth" userId="08fcea88-2ea6-47f7-9605-e30615741f27" providerId="ADAL" clId="{7E465BDE-D304-4306-A44A-8A73C1BF402F}" dt="2025-05-14T02:02:23.689" v="1418" actId="47"/>
        <pc:sldMkLst>
          <pc:docMk/>
          <pc:sldMk cId="2042996819" sldId="280"/>
        </pc:sldMkLst>
      </pc:sldChg>
      <pc:sldChg chg="add">
        <pc:chgData name="Battisti, Elizabeth" userId="08fcea88-2ea6-47f7-9605-e30615741f27" providerId="ADAL" clId="{7E465BDE-D304-4306-A44A-8A73C1BF402F}" dt="2025-05-14T01:57:31.106" v="1376" actId="2890"/>
        <pc:sldMkLst>
          <pc:docMk/>
          <pc:sldMk cId="3291164137" sldId="281"/>
        </pc:sldMkLst>
      </pc:sldChg>
      <pc:sldChg chg="addSp delSp modSp new del mod setBg">
        <pc:chgData name="Battisti, Elizabeth" userId="08fcea88-2ea6-47f7-9605-e30615741f27" providerId="ADAL" clId="{7E465BDE-D304-4306-A44A-8A73C1BF402F}" dt="2025-05-14T02:02:15.470" v="1417" actId="47"/>
        <pc:sldMkLst>
          <pc:docMk/>
          <pc:sldMk cId="2744287953" sldId="282"/>
        </pc:sldMkLst>
      </pc:sldChg>
      <pc:sldChg chg="addSp modSp new del">
        <pc:chgData name="Battisti, Elizabeth" userId="08fcea88-2ea6-47f7-9605-e30615741f27" providerId="ADAL" clId="{7E465BDE-D304-4306-A44A-8A73C1BF402F}" dt="2025-05-14T02:02:13.611" v="1416" actId="47"/>
        <pc:sldMkLst>
          <pc:docMk/>
          <pc:sldMk cId="3036592967" sldId="283"/>
        </pc:sldMkLst>
      </pc:sldChg>
      <pc:sldChg chg="addSp delSp modSp add mod modNotesTx">
        <pc:chgData name="Battisti, Elizabeth" userId="08fcea88-2ea6-47f7-9605-e30615741f27" providerId="ADAL" clId="{7E465BDE-D304-4306-A44A-8A73C1BF402F}" dt="2025-05-14T02:02:01.689" v="1415" actId="20577"/>
        <pc:sldMkLst>
          <pc:docMk/>
          <pc:sldMk cId="3948254210" sldId="284"/>
        </pc:sldMkLst>
        <pc:spChg chg="mod">
          <ac:chgData name="Battisti, Elizabeth" userId="08fcea88-2ea6-47f7-9605-e30615741f27" providerId="ADAL" clId="{7E465BDE-D304-4306-A44A-8A73C1BF402F}" dt="2025-05-14T02:01:50.286" v="1411" actId="20577"/>
          <ac:spMkLst>
            <pc:docMk/>
            <pc:sldMk cId="3948254210" sldId="284"/>
            <ac:spMk id="2" creationId="{1B4610B8-EFAA-112E-5022-3A2990139592}"/>
          </ac:spMkLst>
        </pc:spChg>
        <pc:picChg chg="add mod">
          <ac:chgData name="Battisti, Elizabeth" userId="08fcea88-2ea6-47f7-9605-e30615741f27" providerId="ADAL" clId="{7E465BDE-D304-4306-A44A-8A73C1BF402F}" dt="2025-05-14T02:01:58.605" v="1414" actId="1076"/>
          <ac:picMkLst>
            <pc:docMk/>
            <pc:sldMk cId="3948254210" sldId="284"/>
            <ac:picMk id="5122" creationId="{65E4EA63-9F02-B77A-0A4C-D2C166C33E50}"/>
          </ac:picMkLst>
        </pc:picChg>
      </pc:sldChg>
      <pc:sldChg chg="addSp delSp modSp new mod setBg modNotesTx">
        <pc:chgData name="Battisti, Elizabeth" userId="08fcea88-2ea6-47f7-9605-e30615741f27" providerId="ADAL" clId="{7E465BDE-D304-4306-A44A-8A73C1BF402F}" dt="2025-05-14T02:05:24.558" v="1673" actId="14100"/>
        <pc:sldMkLst>
          <pc:docMk/>
          <pc:sldMk cId="592542514" sldId="285"/>
        </pc:sldMkLst>
        <pc:spChg chg="mod">
          <ac:chgData name="Battisti, Elizabeth" userId="08fcea88-2ea6-47f7-9605-e30615741f27" providerId="ADAL" clId="{7E465BDE-D304-4306-A44A-8A73C1BF402F}" dt="2025-05-14T02:04:19.069" v="1601" actId="26606"/>
          <ac:spMkLst>
            <pc:docMk/>
            <pc:sldMk cId="592542514" sldId="285"/>
            <ac:spMk id="2" creationId="{A7A0A134-43C8-78A4-1657-DF8D446EE268}"/>
          </ac:spMkLst>
        </pc:spChg>
        <pc:spChg chg="add">
          <ac:chgData name="Battisti, Elizabeth" userId="08fcea88-2ea6-47f7-9605-e30615741f27" providerId="ADAL" clId="{7E465BDE-D304-4306-A44A-8A73C1BF402F}" dt="2025-05-14T02:04:19.069" v="1601" actId="26606"/>
          <ac:spMkLst>
            <pc:docMk/>
            <pc:sldMk cId="592542514" sldId="285"/>
            <ac:spMk id="10" creationId="{A8384FB5-9ADC-4DDC-881B-597D56F5B15D}"/>
          </ac:spMkLst>
        </pc:spChg>
        <pc:spChg chg="add">
          <ac:chgData name="Battisti, Elizabeth" userId="08fcea88-2ea6-47f7-9605-e30615741f27" providerId="ADAL" clId="{7E465BDE-D304-4306-A44A-8A73C1BF402F}" dt="2025-05-14T02:04:19.069" v="1601" actId="26606"/>
          <ac:spMkLst>
            <pc:docMk/>
            <pc:sldMk cId="592542514" sldId="285"/>
            <ac:spMk id="22" creationId="{1199E1B1-A8C0-4FE8-A5A8-1CB41D69F857}"/>
          </ac:spMkLst>
        </pc:spChg>
        <pc:spChg chg="add">
          <ac:chgData name="Battisti, Elizabeth" userId="08fcea88-2ea6-47f7-9605-e30615741f27" providerId="ADAL" clId="{7E465BDE-D304-4306-A44A-8A73C1BF402F}" dt="2025-05-14T02:04:19.069" v="1601" actId="26606"/>
          <ac:spMkLst>
            <pc:docMk/>
            <pc:sldMk cId="592542514" sldId="285"/>
            <ac:spMk id="23" creationId="{84A8DE83-DE75-4B41-9DB4-A7EC0B0DEC0B}"/>
          </ac:spMkLst>
        </pc:spChg>
        <pc:spChg chg="add">
          <ac:chgData name="Battisti, Elizabeth" userId="08fcea88-2ea6-47f7-9605-e30615741f27" providerId="ADAL" clId="{7E465BDE-D304-4306-A44A-8A73C1BF402F}" dt="2025-05-14T02:04:19.069" v="1601" actId="26606"/>
          <ac:spMkLst>
            <pc:docMk/>
            <pc:sldMk cId="592542514" sldId="285"/>
            <ac:spMk id="24" creationId="{A7009A0A-BEF5-4EAC-AF15-E4F9F002E239}"/>
          </ac:spMkLst>
        </pc:spChg>
        <pc:picChg chg="add mod ord">
          <ac:chgData name="Battisti, Elizabeth" userId="08fcea88-2ea6-47f7-9605-e30615741f27" providerId="ADAL" clId="{7E465BDE-D304-4306-A44A-8A73C1BF402F}" dt="2025-05-14T02:05:24.558" v="1673" actId="14100"/>
          <ac:picMkLst>
            <pc:docMk/>
            <pc:sldMk cId="592542514" sldId="285"/>
            <ac:picMk id="5" creationId="{1425F2D3-B2E4-B25C-7984-DF07A23894E6}"/>
          </ac:picMkLst>
        </pc:picChg>
      </pc:sldChg>
      <pc:sldChg chg="addSp delSp modSp add mod modNotesTx">
        <pc:chgData name="Battisti, Elizabeth" userId="08fcea88-2ea6-47f7-9605-e30615741f27" providerId="ADAL" clId="{7E465BDE-D304-4306-A44A-8A73C1BF402F}" dt="2025-05-14T02:49:37.456" v="2325" actId="20577"/>
        <pc:sldMkLst>
          <pc:docMk/>
          <pc:sldMk cId="4204165275" sldId="286"/>
        </pc:sldMkLst>
        <pc:spChg chg="add mod">
          <ac:chgData name="Battisti, Elizabeth" userId="08fcea88-2ea6-47f7-9605-e30615741f27" providerId="ADAL" clId="{7E465BDE-D304-4306-A44A-8A73C1BF402F}" dt="2025-05-14T02:08:31.387" v="1843" actId="5793"/>
          <ac:spMkLst>
            <pc:docMk/>
            <pc:sldMk cId="4204165275" sldId="286"/>
            <ac:spMk id="4" creationId="{5D88AE2E-3C48-A854-91F2-212D84773CF7}"/>
          </ac:spMkLst>
        </pc:spChg>
      </pc:sldChg>
      <pc:sldChg chg="modSp add mod ord">
        <pc:chgData name="Battisti, Elizabeth" userId="08fcea88-2ea6-47f7-9605-e30615741f27" providerId="ADAL" clId="{7E465BDE-D304-4306-A44A-8A73C1BF402F}" dt="2025-05-14T02:53:12.739" v="2329"/>
        <pc:sldMkLst>
          <pc:docMk/>
          <pc:sldMk cId="1363196290" sldId="287"/>
        </pc:sldMkLst>
        <pc:spChg chg="mod">
          <ac:chgData name="Battisti, Elizabeth" userId="08fcea88-2ea6-47f7-9605-e30615741f27" providerId="ADAL" clId="{7E465BDE-D304-4306-A44A-8A73C1BF402F}" dt="2025-05-14T02:15:03.602" v="2038" actId="20577"/>
          <ac:spMkLst>
            <pc:docMk/>
            <pc:sldMk cId="1363196290" sldId="287"/>
            <ac:spMk id="2" creationId="{39D6620F-D199-A03C-B1D0-7D80A4D6E771}"/>
          </ac:spMkLst>
        </pc:spChg>
        <pc:spChg chg="mod">
          <ac:chgData name="Battisti, Elizabeth" userId="08fcea88-2ea6-47f7-9605-e30615741f27" providerId="ADAL" clId="{7E465BDE-D304-4306-A44A-8A73C1BF402F}" dt="2025-05-14T02:14:53.286" v="2002"/>
          <ac:spMkLst>
            <pc:docMk/>
            <pc:sldMk cId="1363196290" sldId="287"/>
            <ac:spMk id="17" creationId="{ED8B797F-DF24-83E7-FFAA-A84A77136003}"/>
          </ac:spMkLst>
        </pc:spChg>
      </pc:sldChg>
      <pc:sldChg chg="addSp delSp modSp new mod setBg">
        <pc:chgData name="Battisti, Elizabeth" userId="08fcea88-2ea6-47f7-9605-e30615741f27" providerId="ADAL" clId="{7E465BDE-D304-4306-A44A-8A73C1BF402F}" dt="2025-05-14T02:27:10.348" v="2130" actId="1076"/>
        <pc:sldMkLst>
          <pc:docMk/>
          <pc:sldMk cId="2984020118" sldId="288"/>
        </pc:sldMkLst>
      </pc:sldChg>
      <pc:sldChg chg="addSp delSp modSp new del mod setBg">
        <pc:chgData name="Battisti, Elizabeth" userId="08fcea88-2ea6-47f7-9605-e30615741f27" providerId="ADAL" clId="{7E465BDE-D304-4306-A44A-8A73C1BF402F}" dt="2025-05-14T02:33:26.721" v="2148" actId="47"/>
        <pc:sldMkLst>
          <pc:docMk/>
          <pc:sldMk cId="957643667" sldId="289"/>
        </pc:sldMkLst>
      </pc:sldChg>
      <pc:sldChg chg="addSp delSp modSp add mod ord modNotesTx">
        <pc:chgData name="Battisti, Elizabeth" userId="08fcea88-2ea6-47f7-9605-e30615741f27" providerId="ADAL" clId="{7E465BDE-D304-4306-A44A-8A73C1BF402F}" dt="2025-05-14T02:47:31.228" v="2281" actId="20577"/>
        <pc:sldMkLst>
          <pc:docMk/>
          <pc:sldMk cId="1629998727" sldId="290"/>
        </pc:sldMkLst>
        <pc:picChg chg="add mod">
          <ac:chgData name="Battisti, Elizabeth" userId="08fcea88-2ea6-47f7-9605-e30615741f27" providerId="ADAL" clId="{7E465BDE-D304-4306-A44A-8A73C1BF402F}" dt="2025-05-14T02:33:24.975" v="2147" actId="1076"/>
          <ac:picMkLst>
            <pc:docMk/>
            <pc:sldMk cId="1629998727" sldId="290"/>
            <ac:picMk id="3" creationId="{504699C4-A351-2C3A-677E-E4D093324C11}"/>
          </ac:picMkLst>
        </pc:picChg>
      </pc:sldChg>
      <pc:sldChg chg="new del">
        <pc:chgData name="Battisti, Elizabeth" userId="08fcea88-2ea6-47f7-9605-e30615741f27" providerId="ADAL" clId="{7E465BDE-D304-4306-A44A-8A73C1BF402F}" dt="2025-05-14T02:56:16.488" v="2343" actId="47"/>
        <pc:sldMkLst>
          <pc:docMk/>
          <pc:sldMk cId="1341226094" sldId="291"/>
        </pc:sldMkLst>
      </pc:sldChg>
      <pc:sldChg chg="addSp delSp modSp add mod">
        <pc:chgData name="Battisti, Elizabeth" userId="08fcea88-2ea6-47f7-9605-e30615741f27" providerId="ADAL" clId="{7E465BDE-D304-4306-A44A-8A73C1BF402F}" dt="2025-05-14T02:56:11.547" v="2342" actId="26606"/>
        <pc:sldMkLst>
          <pc:docMk/>
          <pc:sldMk cId="3208064309" sldId="292"/>
        </pc:sldMkLst>
        <pc:spChg chg="mod">
          <ac:chgData name="Battisti, Elizabeth" userId="08fcea88-2ea6-47f7-9605-e30615741f27" providerId="ADAL" clId="{7E465BDE-D304-4306-A44A-8A73C1BF402F}" dt="2025-05-14T02:56:11.547" v="2342" actId="26606"/>
          <ac:spMkLst>
            <pc:docMk/>
            <pc:sldMk cId="3208064309" sldId="292"/>
            <ac:spMk id="2" creationId="{A26D0AC9-B79F-2C7A-A4BA-3468BBA99978}"/>
          </ac:spMkLst>
        </pc:spChg>
        <pc:spChg chg="add">
          <ac:chgData name="Battisti, Elizabeth" userId="08fcea88-2ea6-47f7-9605-e30615741f27" providerId="ADAL" clId="{7E465BDE-D304-4306-A44A-8A73C1BF402F}" dt="2025-05-14T02:56:11.547" v="2342" actId="26606"/>
          <ac:spMkLst>
            <pc:docMk/>
            <pc:sldMk cId="3208064309" sldId="292"/>
            <ac:spMk id="8199" creationId="{A8384FB5-9ADC-4DDC-881B-597D56F5B15D}"/>
          </ac:spMkLst>
        </pc:spChg>
        <pc:spChg chg="add">
          <ac:chgData name="Battisti, Elizabeth" userId="08fcea88-2ea6-47f7-9605-e30615741f27" providerId="ADAL" clId="{7E465BDE-D304-4306-A44A-8A73C1BF402F}" dt="2025-05-14T02:56:11.547" v="2342" actId="26606"/>
          <ac:spMkLst>
            <pc:docMk/>
            <pc:sldMk cId="3208064309" sldId="292"/>
            <ac:spMk id="8201" creationId="{91E5A9A7-95C6-4F4F-B00E-C82E07FE62EF}"/>
          </ac:spMkLst>
        </pc:spChg>
        <pc:spChg chg="add">
          <ac:chgData name="Battisti, Elizabeth" userId="08fcea88-2ea6-47f7-9605-e30615741f27" providerId="ADAL" clId="{7E465BDE-D304-4306-A44A-8A73C1BF402F}" dt="2025-05-14T02:56:11.547" v="2342" actId="26606"/>
          <ac:spMkLst>
            <pc:docMk/>
            <pc:sldMk cId="3208064309" sldId="292"/>
            <ac:spMk id="8203" creationId="{D07DD2DE-F619-49DD-B5E7-03A290FF4ED1}"/>
          </ac:spMkLst>
        </pc:spChg>
        <pc:spChg chg="add">
          <ac:chgData name="Battisti, Elizabeth" userId="08fcea88-2ea6-47f7-9605-e30615741f27" providerId="ADAL" clId="{7E465BDE-D304-4306-A44A-8A73C1BF402F}" dt="2025-05-14T02:56:11.547" v="2342" actId="26606"/>
          <ac:spMkLst>
            <pc:docMk/>
            <pc:sldMk cId="3208064309" sldId="292"/>
            <ac:spMk id="8205" creationId="{85149191-5F60-4A28-AAFF-039F96B0F3EC}"/>
          </ac:spMkLst>
        </pc:spChg>
        <pc:spChg chg="add">
          <ac:chgData name="Battisti, Elizabeth" userId="08fcea88-2ea6-47f7-9605-e30615741f27" providerId="ADAL" clId="{7E465BDE-D304-4306-A44A-8A73C1BF402F}" dt="2025-05-14T02:56:11.547" v="2342" actId="26606"/>
          <ac:spMkLst>
            <pc:docMk/>
            <pc:sldMk cId="3208064309" sldId="292"/>
            <ac:spMk id="8207" creationId="{F8260ED5-17F7-4158-B241-D51DD4CF1B7E}"/>
          </ac:spMkLst>
        </pc:spChg>
        <pc:picChg chg="add mod">
          <ac:chgData name="Battisti, Elizabeth" userId="08fcea88-2ea6-47f7-9605-e30615741f27" providerId="ADAL" clId="{7E465BDE-D304-4306-A44A-8A73C1BF402F}" dt="2025-05-14T02:56:10.311" v="2341" actId="1076"/>
          <ac:picMkLst>
            <pc:docMk/>
            <pc:sldMk cId="3208064309" sldId="292"/>
            <ac:picMk id="8194" creationId="{3BA057B1-3E8D-2607-07AD-FEBAEF7C3521}"/>
          </ac:picMkLst>
        </pc:picChg>
      </pc:sldChg>
    </pc:docChg>
  </pc:docChgLst>
  <pc:docChgLst>
    <pc:chgData name="White, Sophie" userId="592d7993-2da9-48f2-92f9-82eb35f841c6" providerId="ADAL" clId="{5F11B60D-8EBA-4821-AD98-24FDCECE7D55}"/>
    <pc:docChg chg="delSld modSld">
      <pc:chgData name="White, Sophie" userId="592d7993-2da9-48f2-92f9-82eb35f841c6" providerId="ADAL" clId="{5F11B60D-8EBA-4821-AD98-24FDCECE7D55}" dt="2025-05-19T19:52:33.298" v="4" actId="478"/>
      <pc:docMkLst>
        <pc:docMk/>
      </pc:docMkLst>
      <pc:sldChg chg="addSp delSp modSp del">
        <pc:chgData name="White, Sophie" userId="592d7993-2da9-48f2-92f9-82eb35f841c6" providerId="ADAL" clId="{5F11B60D-8EBA-4821-AD98-24FDCECE7D55}" dt="2025-05-19T19:52:25.151" v="3" actId="47"/>
        <pc:sldMkLst>
          <pc:docMk/>
          <pc:sldMk cId="3948254210" sldId="284"/>
        </pc:sldMkLst>
        <pc:spChg chg="add mod">
          <ac:chgData name="White, Sophie" userId="592d7993-2da9-48f2-92f9-82eb35f841c6" providerId="ADAL" clId="{5F11B60D-8EBA-4821-AD98-24FDCECE7D55}" dt="2025-05-19T19:52:21.865" v="2" actId="478"/>
          <ac:spMkLst>
            <pc:docMk/>
            <pc:sldMk cId="3948254210" sldId="284"/>
            <ac:spMk id="3" creationId="{D53692A0-E3AD-ECEB-376C-CE95486B3E08}"/>
          </ac:spMkLst>
        </pc:spChg>
        <pc:picChg chg="del">
          <ac:chgData name="White, Sophie" userId="592d7993-2da9-48f2-92f9-82eb35f841c6" providerId="ADAL" clId="{5F11B60D-8EBA-4821-AD98-24FDCECE7D55}" dt="2025-05-19T19:52:21.865" v="2" actId="478"/>
          <ac:picMkLst>
            <pc:docMk/>
            <pc:sldMk cId="3948254210" sldId="284"/>
            <ac:picMk id="5122" creationId="{65E4EA63-9F02-B77A-0A4C-D2C166C33E50}"/>
          </ac:picMkLst>
        </pc:picChg>
      </pc:sldChg>
      <pc:sldChg chg="del">
        <pc:chgData name="White, Sophie" userId="592d7993-2da9-48f2-92f9-82eb35f841c6" providerId="ADAL" clId="{5F11B60D-8EBA-4821-AD98-24FDCECE7D55}" dt="2025-05-19T19:52:06.764" v="0" actId="47"/>
        <pc:sldMkLst>
          <pc:docMk/>
          <pc:sldMk cId="2984020118" sldId="288"/>
        </pc:sldMkLst>
      </pc:sldChg>
      <pc:sldChg chg="del">
        <pc:chgData name="White, Sophie" userId="592d7993-2da9-48f2-92f9-82eb35f841c6" providerId="ADAL" clId="{5F11B60D-8EBA-4821-AD98-24FDCECE7D55}" dt="2025-05-19T19:52:17.439" v="1" actId="47"/>
        <pc:sldMkLst>
          <pc:docMk/>
          <pc:sldMk cId="1629998727" sldId="290"/>
        </pc:sldMkLst>
      </pc:sldChg>
      <pc:sldChg chg="addSp delSp modSp">
        <pc:chgData name="White, Sophie" userId="592d7993-2da9-48f2-92f9-82eb35f841c6" providerId="ADAL" clId="{5F11B60D-8EBA-4821-AD98-24FDCECE7D55}" dt="2025-05-19T19:52:33.298" v="4" actId="478"/>
        <pc:sldMkLst>
          <pc:docMk/>
          <pc:sldMk cId="3208064309" sldId="292"/>
        </pc:sldMkLst>
        <pc:spChg chg="add mod">
          <ac:chgData name="White, Sophie" userId="592d7993-2da9-48f2-92f9-82eb35f841c6" providerId="ADAL" clId="{5F11B60D-8EBA-4821-AD98-24FDCECE7D55}" dt="2025-05-19T19:52:33.298" v="4" actId="478"/>
          <ac:spMkLst>
            <pc:docMk/>
            <pc:sldMk cId="3208064309" sldId="292"/>
            <ac:spMk id="3" creationId="{B6E8F42E-13A6-B167-CC1A-23537217FEF5}"/>
          </ac:spMkLst>
        </pc:spChg>
        <pc:picChg chg="del">
          <ac:chgData name="White, Sophie" userId="592d7993-2da9-48f2-92f9-82eb35f841c6" providerId="ADAL" clId="{5F11B60D-8EBA-4821-AD98-24FDCECE7D55}" dt="2025-05-19T19:52:33.298" v="4" actId="478"/>
          <ac:picMkLst>
            <pc:docMk/>
            <pc:sldMk cId="3208064309" sldId="292"/>
            <ac:picMk id="8194" creationId="{3BA057B1-3E8D-2607-07AD-FEBAEF7C3521}"/>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BBDA1-BBE3-41EB-996F-69C69AA1BF03}"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D23EAD6-70D8-4012-B959-2F90DCE67719}">
      <dgm:prSet/>
      <dgm:spPr/>
      <dgm:t>
        <a:bodyPr/>
        <a:lstStyle/>
        <a:p>
          <a:pPr>
            <a:lnSpc>
              <a:spcPct val="100000"/>
            </a:lnSpc>
          </a:pPr>
          <a:r>
            <a:rPr lang="en-US" dirty="0"/>
            <a:t>Responses collected via Microsoft Form</a:t>
          </a:r>
        </a:p>
      </dgm:t>
    </dgm:pt>
    <dgm:pt modelId="{F3AD88FE-BA8E-4211-B0A9-8FD6A692352E}" type="parTrans" cxnId="{E52275B7-836F-40F8-B675-AE4D33121169}">
      <dgm:prSet/>
      <dgm:spPr/>
      <dgm:t>
        <a:bodyPr/>
        <a:lstStyle/>
        <a:p>
          <a:endParaRPr lang="en-US"/>
        </a:p>
      </dgm:t>
    </dgm:pt>
    <dgm:pt modelId="{98A501EC-574C-4308-810C-F4D4127EB134}" type="sibTrans" cxnId="{E52275B7-836F-40F8-B675-AE4D33121169}">
      <dgm:prSet/>
      <dgm:spPr/>
      <dgm:t>
        <a:bodyPr/>
        <a:lstStyle/>
        <a:p>
          <a:endParaRPr lang="en-US"/>
        </a:p>
      </dgm:t>
    </dgm:pt>
    <dgm:pt modelId="{C6338164-7E2E-4D52-B3B4-B6AE617F5B83}">
      <dgm:prSet/>
      <dgm:spPr/>
      <dgm:t>
        <a:bodyPr/>
        <a:lstStyle/>
        <a:p>
          <a:pPr>
            <a:lnSpc>
              <a:spcPct val="100000"/>
            </a:lnSpc>
          </a:pPr>
          <a:r>
            <a:rPr lang="en-US" dirty="0"/>
            <a:t>Sent to all program administrators on ARANS membership list</a:t>
          </a:r>
        </a:p>
      </dgm:t>
    </dgm:pt>
    <dgm:pt modelId="{7BBE1BC0-DA9E-48B0-9695-476445FC6230}" type="parTrans" cxnId="{746A0495-3E54-4242-8639-DE5285CB62E1}">
      <dgm:prSet/>
      <dgm:spPr/>
      <dgm:t>
        <a:bodyPr/>
        <a:lstStyle/>
        <a:p>
          <a:endParaRPr lang="en-US"/>
        </a:p>
      </dgm:t>
    </dgm:pt>
    <dgm:pt modelId="{0A784412-5289-4733-960F-B3EA7EE29CF7}" type="sibTrans" cxnId="{746A0495-3E54-4242-8639-DE5285CB62E1}">
      <dgm:prSet/>
      <dgm:spPr/>
      <dgm:t>
        <a:bodyPr/>
        <a:lstStyle/>
        <a:p>
          <a:endParaRPr lang="en-US"/>
        </a:p>
      </dgm:t>
    </dgm:pt>
    <dgm:pt modelId="{2487D511-ECA8-481D-9777-BF99112D2D14}">
      <dgm:prSet/>
      <dgm:spPr/>
      <dgm:t>
        <a:bodyPr/>
        <a:lstStyle/>
        <a:p>
          <a:pPr>
            <a:lnSpc>
              <a:spcPct val="100000"/>
            </a:lnSpc>
          </a:pPr>
          <a:r>
            <a:rPr lang="en-US" dirty="0"/>
            <a:t>57% of programs responded</a:t>
          </a:r>
        </a:p>
      </dgm:t>
    </dgm:pt>
    <dgm:pt modelId="{9AAED0CA-D5F9-4591-92F9-C2B8DF9DFA51}" type="parTrans" cxnId="{6FB487DF-D894-417B-BD07-AC921DF4496D}">
      <dgm:prSet/>
      <dgm:spPr/>
      <dgm:t>
        <a:bodyPr/>
        <a:lstStyle/>
        <a:p>
          <a:endParaRPr lang="en-US"/>
        </a:p>
      </dgm:t>
    </dgm:pt>
    <dgm:pt modelId="{8D051836-7508-45C4-BF1C-796BD99EC04D}" type="sibTrans" cxnId="{6FB487DF-D894-417B-BD07-AC921DF4496D}">
      <dgm:prSet/>
      <dgm:spPr/>
      <dgm:t>
        <a:bodyPr/>
        <a:lstStyle/>
        <a:p>
          <a:endParaRPr lang="en-US"/>
        </a:p>
      </dgm:t>
    </dgm:pt>
    <dgm:pt modelId="{7FF1816F-F7D3-4F75-A78E-57F6A9A33492}" type="pres">
      <dgm:prSet presAssocID="{7C0BBDA1-BBE3-41EB-996F-69C69AA1BF03}" presName="root" presStyleCnt="0">
        <dgm:presLayoutVars>
          <dgm:dir/>
          <dgm:resizeHandles val="exact"/>
        </dgm:presLayoutVars>
      </dgm:prSet>
      <dgm:spPr/>
    </dgm:pt>
    <dgm:pt modelId="{359FE986-8B15-45C5-B549-DDA2F917E87C}" type="pres">
      <dgm:prSet presAssocID="{3D23EAD6-70D8-4012-B959-2F90DCE67719}" presName="compNode" presStyleCnt="0"/>
      <dgm:spPr/>
    </dgm:pt>
    <dgm:pt modelId="{3A2325A0-DE7A-433D-9E72-5276F068A56F}" type="pres">
      <dgm:prSet presAssocID="{3D23EAD6-70D8-4012-B959-2F90DCE67719}" presName="bgRect" presStyleLbl="bgShp" presStyleIdx="0" presStyleCnt="3"/>
      <dgm:spPr/>
    </dgm:pt>
    <dgm:pt modelId="{F840C59D-BDD1-416F-9767-919ACDF86104}" type="pres">
      <dgm:prSet presAssocID="{3D23EAD6-70D8-4012-B959-2F90DCE6771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 List"/>
        </a:ext>
      </dgm:extLst>
    </dgm:pt>
    <dgm:pt modelId="{430E64E1-1337-4A3C-B384-5C6B5968C130}" type="pres">
      <dgm:prSet presAssocID="{3D23EAD6-70D8-4012-B959-2F90DCE67719}" presName="spaceRect" presStyleCnt="0"/>
      <dgm:spPr/>
    </dgm:pt>
    <dgm:pt modelId="{6971E03B-133D-457A-8ABC-C08E01756675}" type="pres">
      <dgm:prSet presAssocID="{3D23EAD6-70D8-4012-B959-2F90DCE67719}" presName="parTx" presStyleLbl="revTx" presStyleIdx="0" presStyleCnt="3">
        <dgm:presLayoutVars>
          <dgm:chMax val="0"/>
          <dgm:chPref val="0"/>
        </dgm:presLayoutVars>
      </dgm:prSet>
      <dgm:spPr/>
    </dgm:pt>
    <dgm:pt modelId="{54E8325A-F0B7-4B14-B793-1E91CE8F5EBB}" type="pres">
      <dgm:prSet presAssocID="{98A501EC-574C-4308-810C-F4D4127EB134}" presName="sibTrans" presStyleCnt="0"/>
      <dgm:spPr/>
    </dgm:pt>
    <dgm:pt modelId="{09EBA76C-09A4-40A5-9575-486B8998F87C}" type="pres">
      <dgm:prSet presAssocID="{C6338164-7E2E-4D52-B3B4-B6AE617F5B83}" presName="compNode" presStyleCnt="0"/>
      <dgm:spPr/>
    </dgm:pt>
    <dgm:pt modelId="{A3002489-B243-4DE6-81DB-4A718923AC73}" type="pres">
      <dgm:prSet presAssocID="{C6338164-7E2E-4D52-B3B4-B6AE617F5B83}" presName="bgRect" presStyleLbl="bgShp" presStyleIdx="1" presStyleCnt="3"/>
      <dgm:spPr/>
    </dgm:pt>
    <dgm:pt modelId="{BD5473F4-E4E4-4F23-8B3B-807ABB1B3464}" type="pres">
      <dgm:prSet presAssocID="{C6338164-7E2E-4D52-B3B4-B6AE617F5B8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mark"/>
        </a:ext>
      </dgm:extLst>
    </dgm:pt>
    <dgm:pt modelId="{78A6E6F6-D7EC-4F64-98CB-FBA2E17B0DCC}" type="pres">
      <dgm:prSet presAssocID="{C6338164-7E2E-4D52-B3B4-B6AE617F5B83}" presName="spaceRect" presStyleCnt="0"/>
      <dgm:spPr/>
    </dgm:pt>
    <dgm:pt modelId="{2956C2FB-A40A-418D-9356-7B290DDE330F}" type="pres">
      <dgm:prSet presAssocID="{C6338164-7E2E-4D52-B3B4-B6AE617F5B83}" presName="parTx" presStyleLbl="revTx" presStyleIdx="1" presStyleCnt="3">
        <dgm:presLayoutVars>
          <dgm:chMax val="0"/>
          <dgm:chPref val="0"/>
        </dgm:presLayoutVars>
      </dgm:prSet>
      <dgm:spPr/>
    </dgm:pt>
    <dgm:pt modelId="{F1610AA3-300B-4F3F-A9B5-F79BFE94AC60}" type="pres">
      <dgm:prSet presAssocID="{0A784412-5289-4733-960F-B3EA7EE29CF7}" presName="sibTrans" presStyleCnt="0"/>
      <dgm:spPr/>
    </dgm:pt>
    <dgm:pt modelId="{1294ECFE-31A8-4E80-8CD8-CA46C3062E68}" type="pres">
      <dgm:prSet presAssocID="{2487D511-ECA8-481D-9777-BF99112D2D14}" presName="compNode" presStyleCnt="0"/>
      <dgm:spPr/>
    </dgm:pt>
    <dgm:pt modelId="{F03875AE-357E-435C-93DC-A97BEF66410F}" type="pres">
      <dgm:prSet presAssocID="{2487D511-ECA8-481D-9777-BF99112D2D14}" presName="bgRect" presStyleLbl="bgShp" presStyleIdx="2" presStyleCnt="3" custLinFactNeighborY="43"/>
      <dgm:spPr/>
    </dgm:pt>
    <dgm:pt modelId="{981369FF-2FFF-45BB-A59C-700C1D16F40D}" type="pres">
      <dgm:prSet presAssocID="{2487D511-ECA8-481D-9777-BF99112D2D14}"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lipboard with solid fill"/>
        </a:ext>
      </dgm:extLst>
    </dgm:pt>
    <dgm:pt modelId="{84915592-50DC-4601-AFF6-8026E36CE86E}" type="pres">
      <dgm:prSet presAssocID="{2487D511-ECA8-481D-9777-BF99112D2D14}" presName="spaceRect" presStyleCnt="0"/>
      <dgm:spPr/>
    </dgm:pt>
    <dgm:pt modelId="{9CA5AC6F-5743-4058-B6C6-8DCA236525CA}" type="pres">
      <dgm:prSet presAssocID="{2487D511-ECA8-481D-9777-BF99112D2D14}" presName="parTx" presStyleLbl="revTx" presStyleIdx="2" presStyleCnt="3">
        <dgm:presLayoutVars>
          <dgm:chMax val="0"/>
          <dgm:chPref val="0"/>
        </dgm:presLayoutVars>
      </dgm:prSet>
      <dgm:spPr/>
    </dgm:pt>
  </dgm:ptLst>
  <dgm:cxnLst>
    <dgm:cxn modelId="{F9EA8331-1358-42A0-84E5-5E409B0FA730}" type="presOf" srcId="{7C0BBDA1-BBE3-41EB-996F-69C69AA1BF03}" destId="{7FF1816F-F7D3-4F75-A78E-57F6A9A33492}" srcOrd="0" destOrd="0" presId="urn:microsoft.com/office/officeart/2018/2/layout/IconVerticalSolidList"/>
    <dgm:cxn modelId="{04ABB460-57EE-47EB-98A9-203D218CCB64}" type="presOf" srcId="{C6338164-7E2E-4D52-B3B4-B6AE617F5B83}" destId="{2956C2FB-A40A-418D-9356-7B290DDE330F}" srcOrd="0" destOrd="0" presId="urn:microsoft.com/office/officeart/2018/2/layout/IconVerticalSolidList"/>
    <dgm:cxn modelId="{E0D6F172-88DC-4292-9247-EB60F3BB6746}" type="presOf" srcId="{2487D511-ECA8-481D-9777-BF99112D2D14}" destId="{9CA5AC6F-5743-4058-B6C6-8DCA236525CA}" srcOrd="0" destOrd="0" presId="urn:microsoft.com/office/officeart/2018/2/layout/IconVerticalSolidList"/>
    <dgm:cxn modelId="{746A0495-3E54-4242-8639-DE5285CB62E1}" srcId="{7C0BBDA1-BBE3-41EB-996F-69C69AA1BF03}" destId="{C6338164-7E2E-4D52-B3B4-B6AE617F5B83}" srcOrd="1" destOrd="0" parTransId="{7BBE1BC0-DA9E-48B0-9695-476445FC6230}" sibTransId="{0A784412-5289-4733-960F-B3EA7EE29CF7}"/>
    <dgm:cxn modelId="{3B4BA4B2-B20D-4179-A9DD-705EF689F15F}" type="presOf" srcId="{3D23EAD6-70D8-4012-B959-2F90DCE67719}" destId="{6971E03B-133D-457A-8ABC-C08E01756675}" srcOrd="0" destOrd="0" presId="urn:microsoft.com/office/officeart/2018/2/layout/IconVerticalSolidList"/>
    <dgm:cxn modelId="{E52275B7-836F-40F8-B675-AE4D33121169}" srcId="{7C0BBDA1-BBE3-41EB-996F-69C69AA1BF03}" destId="{3D23EAD6-70D8-4012-B959-2F90DCE67719}" srcOrd="0" destOrd="0" parTransId="{F3AD88FE-BA8E-4211-B0A9-8FD6A692352E}" sibTransId="{98A501EC-574C-4308-810C-F4D4127EB134}"/>
    <dgm:cxn modelId="{6FB487DF-D894-417B-BD07-AC921DF4496D}" srcId="{7C0BBDA1-BBE3-41EB-996F-69C69AA1BF03}" destId="{2487D511-ECA8-481D-9777-BF99112D2D14}" srcOrd="2" destOrd="0" parTransId="{9AAED0CA-D5F9-4591-92F9-C2B8DF9DFA51}" sibTransId="{8D051836-7508-45C4-BF1C-796BD99EC04D}"/>
    <dgm:cxn modelId="{5CDE85E1-C298-4AD8-B187-EE5238777896}" type="presParOf" srcId="{7FF1816F-F7D3-4F75-A78E-57F6A9A33492}" destId="{359FE986-8B15-45C5-B549-DDA2F917E87C}" srcOrd="0" destOrd="0" presId="urn:microsoft.com/office/officeart/2018/2/layout/IconVerticalSolidList"/>
    <dgm:cxn modelId="{06549576-4FBA-47A2-877E-A3976B77436D}" type="presParOf" srcId="{359FE986-8B15-45C5-B549-DDA2F917E87C}" destId="{3A2325A0-DE7A-433D-9E72-5276F068A56F}" srcOrd="0" destOrd="0" presId="urn:microsoft.com/office/officeart/2018/2/layout/IconVerticalSolidList"/>
    <dgm:cxn modelId="{7D170B12-CDDF-4143-88F9-E542ECF74FA3}" type="presParOf" srcId="{359FE986-8B15-45C5-B549-DDA2F917E87C}" destId="{F840C59D-BDD1-416F-9767-919ACDF86104}" srcOrd="1" destOrd="0" presId="urn:microsoft.com/office/officeart/2018/2/layout/IconVerticalSolidList"/>
    <dgm:cxn modelId="{37AC64C9-9623-4F60-B508-D9CA42A43785}" type="presParOf" srcId="{359FE986-8B15-45C5-B549-DDA2F917E87C}" destId="{430E64E1-1337-4A3C-B384-5C6B5968C130}" srcOrd="2" destOrd="0" presId="urn:microsoft.com/office/officeart/2018/2/layout/IconVerticalSolidList"/>
    <dgm:cxn modelId="{A5F2EEC3-30FB-4B44-9114-24F1AF50AB77}" type="presParOf" srcId="{359FE986-8B15-45C5-B549-DDA2F917E87C}" destId="{6971E03B-133D-457A-8ABC-C08E01756675}" srcOrd="3" destOrd="0" presId="urn:microsoft.com/office/officeart/2018/2/layout/IconVerticalSolidList"/>
    <dgm:cxn modelId="{AF61FDE4-8591-49F2-B102-27ABE2A42CF2}" type="presParOf" srcId="{7FF1816F-F7D3-4F75-A78E-57F6A9A33492}" destId="{54E8325A-F0B7-4B14-B793-1E91CE8F5EBB}" srcOrd="1" destOrd="0" presId="urn:microsoft.com/office/officeart/2018/2/layout/IconVerticalSolidList"/>
    <dgm:cxn modelId="{6425E161-40E2-4BFF-B829-C9B52882949A}" type="presParOf" srcId="{7FF1816F-F7D3-4F75-A78E-57F6A9A33492}" destId="{09EBA76C-09A4-40A5-9575-486B8998F87C}" srcOrd="2" destOrd="0" presId="urn:microsoft.com/office/officeart/2018/2/layout/IconVerticalSolidList"/>
    <dgm:cxn modelId="{E4860D38-AD59-4307-B71B-39E53C29D85D}" type="presParOf" srcId="{09EBA76C-09A4-40A5-9575-486B8998F87C}" destId="{A3002489-B243-4DE6-81DB-4A718923AC73}" srcOrd="0" destOrd="0" presId="urn:microsoft.com/office/officeart/2018/2/layout/IconVerticalSolidList"/>
    <dgm:cxn modelId="{B2D2E7D8-6C6D-4B32-AE4B-32DF82CB3FEA}" type="presParOf" srcId="{09EBA76C-09A4-40A5-9575-486B8998F87C}" destId="{BD5473F4-E4E4-4F23-8B3B-807ABB1B3464}" srcOrd="1" destOrd="0" presId="urn:microsoft.com/office/officeart/2018/2/layout/IconVerticalSolidList"/>
    <dgm:cxn modelId="{1F02A83E-A9FA-4F32-AEED-4B0FA30B9F33}" type="presParOf" srcId="{09EBA76C-09A4-40A5-9575-486B8998F87C}" destId="{78A6E6F6-D7EC-4F64-98CB-FBA2E17B0DCC}" srcOrd="2" destOrd="0" presId="urn:microsoft.com/office/officeart/2018/2/layout/IconVerticalSolidList"/>
    <dgm:cxn modelId="{DD8DB659-6D26-476B-B8A1-26D4F769C104}" type="presParOf" srcId="{09EBA76C-09A4-40A5-9575-486B8998F87C}" destId="{2956C2FB-A40A-418D-9356-7B290DDE330F}" srcOrd="3" destOrd="0" presId="urn:microsoft.com/office/officeart/2018/2/layout/IconVerticalSolidList"/>
    <dgm:cxn modelId="{D8FD0DF5-4A32-4F02-B549-3DC5D49EEC7C}" type="presParOf" srcId="{7FF1816F-F7D3-4F75-A78E-57F6A9A33492}" destId="{F1610AA3-300B-4F3F-A9B5-F79BFE94AC60}" srcOrd="3" destOrd="0" presId="urn:microsoft.com/office/officeart/2018/2/layout/IconVerticalSolidList"/>
    <dgm:cxn modelId="{F75F32A6-CED6-4FBB-8BCD-712980C6326A}" type="presParOf" srcId="{7FF1816F-F7D3-4F75-A78E-57F6A9A33492}" destId="{1294ECFE-31A8-4E80-8CD8-CA46C3062E68}" srcOrd="4" destOrd="0" presId="urn:microsoft.com/office/officeart/2018/2/layout/IconVerticalSolidList"/>
    <dgm:cxn modelId="{63F59A2A-3F4C-4DC0-9637-B5D55CD8B61E}" type="presParOf" srcId="{1294ECFE-31A8-4E80-8CD8-CA46C3062E68}" destId="{F03875AE-357E-435C-93DC-A97BEF66410F}" srcOrd="0" destOrd="0" presId="urn:microsoft.com/office/officeart/2018/2/layout/IconVerticalSolidList"/>
    <dgm:cxn modelId="{BB50F0E4-BC66-4503-811B-8C5B41E13C62}" type="presParOf" srcId="{1294ECFE-31A8-4E80-8CD8-CA46C3062E68}" destId="{981369FF-2FFF-45BB-A59C-700C1D16F40D}" srcOrd="1" destOrd="0" presId="urn:microsoft.com/office/officeart/2018/2/layout/IconVerticalSolidList"/>
    <dgm:cxn modelId="{BBFD47DC-0D00-4530-A51E-FAFD375EEB18}" type="presParOf" srcId="{1294ECFE-31A8-4E80-8CD8-CA46C3062E68}" destId="{84915592-50DC-4601-AFF6-8026E36CE86E}" srcOrd="2" destOrd="0" presId="urn:microsoft.com/office/officeart/2018/2/layout/IconVerticalSolidList"/>
    <dgm:cxn modelId="{D02567F1-572A-4C39-908A-7DF340894FBA}" type="presParOf" srcId="{1294ECFE-31A8-4E80-8CD8-CA46C3062E68}" destId="{9CA5AC6F-5743-4058-B6C6-8DCA236525C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266200-1358-4ECB-A0A1-D45F3408E5C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412B56B-BBB9-436D-9109-E6479A5AAAD7}">
      <dgm:prSet/>
      <dgm:spPr/>
      <dgm:t>
        <a:bodyPr/>
        <a:lstStyle/>
        <a:p>
          <a:r>
            <a:rPr lang="en-US" dirty="0"/>
            <a:t>Majority of programs conducted in-person interviews in 2024</a:t>
          </a:r>
        </a:p>
      </dgm:t>
    </dgm:pt>
    <dgm:pt modelId="{9E551DF0-3A05-4E60-A282-AB8567E067FA}" type="parTrans" cxnId="{5C53393B-5FEC-418B-81CA-92CDF3998F2A}">
      <dgm:prSet/>
      <dgm:spPr/>
      <dgm:t>
        <a:bodyPr/>
        <a:lstStyle/>
        <a:p>
          <a:endParaRPr lang="en-US"/>
        </a:p>
      </dgm:t>
    </dgm:pt>
    <dgm:pt modelId="{F6399295-0F79-4B0A-AF2D-DA71FD72A97E}" type="sibTrans" cxnId="{5C53393B-5FEC-418B-81CA-92CDF3998F2A}">
      <dgm:prSet/>
      <dgm:spPr/>
      <dgm:t>
        <a:bodyPr/>
        <a:lstStyle/>
        <a:p>
          <a:endParaRPr lang="en-US"/>
        </a:p>
      </dgm:t>
    </dgm:pt>
    <dgm:pt modelId="{3EE29E52-5BA0-4B69-9BFA-14973E11CDC7}">
      <dgm:prSet/>
      <dgm:spPr/>
      <dgm:t>
        <a:bodyPr/>
        <a:lstStyle/>
        <a:p>
          <a:r>
            <a:rPr lang="en-US" dirty="0"/>
            <a:t>In-person: 59</a:t>
          </a:r>
        </a:p>
      </dgm:t>
    </dgm:pt>
    <dgm:pt modelId="{5753AC21-ACAC-4484-9C51-1ED2939220DA}" type="parTrans" cxnId="{CF774D0A-8834-4708-AE90-A5F719A86CC1}">
      <dgm:prSet/>
      <dgm:spPr/>
      <dgm:t>
        <a:bodyPr/>
        <a:lstStyle/>
        <a:p>
          <a:endParaRPr lang="en-US"/>
        </a:p>
      </dgm:t>
    </dgm:pt>
    <dgm:pt modelId="{FEE872C9-2DAD-47E0-A751-53A91CBD71DF}" type="sibTrans" cxnId="{CF774D0A-8834-4708-AE90-A5F719A86CC1}">
      <dgm:prSet/>
      <dgm:spPr/>
      <dgm:t>
        <a:bodyPr/>
        <a:lstStyle/>
        <a:p>
          <a:endParaRPr lang="en-US"/>
        </a:p>
      </dgm:t>
    </dgm:pt>
    <dgm:pt modelId="{C2AEF197-01D2-4885-80B6-56F9A5290588}">
      <dgm:prSet/>
      <dgm:spPr/>
      <dgm:t>
        <a:bodyPr/>
        <a:lstStyle/>
        <a:p>
          <a:r>
            <a:rPr lang="en-US" dirty="0"/>
            <a:t>Virtual: 8</a:t>
          </a:r>
        </a:p>
      </dgm:t>
    </dgm:pt>
    <dgm:pt modelId="{5D4EB87E-1800-415F-BBA0-CE64F9462AE2}" type="parTrans" cxnId="{57BE59C0-E74B-428B-9305-70531DD8A917}">
      <dgm:prSet/>
      <dgm:spPr/>
      <dgm:t>
        <a:bodyPr/>
        <a:lstStyle/>
        <a:p>
          <a:endParaRPr lang="en-US"/>
        </a:p>
      </dgm:t>
    </dgm:pt>
    <dgm:pt modelId="{919DCFA8-A38E-4C1C-BB0E-565646AFF5C6}" type="sibTrans" cxnId="{57BE59C0-E74B-428B-9305-70531DD8A917}">
      <dgm:prSet/>
      <dgm:spPr/>
      <dgm:t>
        <a:bodyPr/>
        <a:lstStyle/>
        <a:p>
          <a:endParaRPr lang="en-US"/>
        </a:p>
      </dgm:t>
    </dgm:pt>
    <dgm:pt modelId="{95731D35-FA0A-44B6-9F79-B584A129BB26}">
      <dgm:prSet/>
      <dgm:spPr/>
      <dgm:t>
        <a:bodyPr/>
        <a:lstStyle/>
        <a:p>
          <a:r>
            <a:rPr lang="en-US" dirty="0"/>
            <a:t>Popular interview days</a:t>
          </a:r>
        </a:p>
      </dgm:t>
    </dgm:pt>
    <dgm:pt modelId="{857C451F-5CC9-44B2-AA7C-9404754378FC}" type="parTrans" cxnId="{D4FAFA9D-80DD-4662-ACDB-D102D154FCFA}">
      <dgm:prSet/>
      <dgm:spPr/>
      <dgm:t>
        <a:bodyPr/>
        <a:lstStyle/>
        <a:p>
          <a:endParaRPr lang="en-US"/>
        </a:p>
      </dgm:t>
    </dgm:pt>
    <dgm:pt modelId="{BFC184D7-848B-4306-9B7F-447E91AFD1CC}" type="sibTrans" cxnId="{D4FAFA9D-80DD-4662-ACDB-D102D154FCFA}">
      <dgm:prSet/>
      <dgm:spPr/>
      <dgm:t>
        <a:bodyPr/>
        <a:lstStyle/>
        <a:p>
          <a:endParaRPr lang="en-US"/>
        </a:p>
      </dgm:t>
    </dgm:pt>
    <dgm:pt modelId="{7C32931B-0495-4108-B899-C53EAC71D14F}">
      <dgm:prSet/>
      <dgm:spPr/>
      <dgm:t>
        <a:bodyPr/>
        <a:lstStyle/>
        <a:p>
          <a:r>
            <a:rPr lang="en-US" dirty="0"/>
            <a:t>Thursday</a:t>
          </a:r>
        </a:p>
      </dgm:t>
    </dgm:pt>
    <dgm:pt modelId="{1AC07620-09A5-4BBE-A02A-77ED85FA6528}" type="parTrans" cxnId="{94F497C5-CA20-414D-BC91-D55CFA4DE9E5}">
      <dgm:prSet/>
      <dgm:spPr/>
      <dgm:t>
        <a:bodyPr/>
        <a:lstStyle/>
        <a:p>
          <a:endParaRPr lang="en-US"/>
        </a:p>
      </dgm:t>
    </dgm:pt>
    <dgm:pt modelId="{F6FB45F9-BB15-4235-9A8B-79E5CB400410}" type="sibTrans" cxnId="{94F497C5-CA20-414D-BC91-D55CFA4DE9E5}">
      <dgm:prSet/>
      <dgm:spPr/>
      <dgm:t>
        <a:bodyPr/>
        <a:lstStyle/>
        <a:p>
          <a:endParaRPr lang="en-US"/>
        </a:p>
      </dgm:t>
    </dgm:pt>
    <dgm:pt modelId="{EDB0DE8D-8B49-4674-B996-100D7180593D}">
      <dgm:prSet/>
      <dgm:spPr/>
      <dgm:t>
        <a:bodyPr/>
        <a:lstStyle/>
        <a:p>
          <a:r>
            <a:rPr lang="en-US" dirty="0"/>
            <a:t>Friday</a:t>
          </a:r>
        </a:p>
      </dgm:t>
    </dgm:pt>
    <dgm:pt modelId="{F8376D5A-0455-4ED1-9BDE-67CF4887142A}" type="parTrans" cxnId="{62962467-B55C-485B-A514-BE98BF4BD051}">
      <dgm:prSet/>
      <dgm:spPr/>
      <dgm:t>
        <a:bodyPr/>
        <a:lstStyle/>
        <a:p>
          <a:endParaRPr lang="en-US"/>
        </a:p>
      </dgm:t>
    </dgm:pt>
    <dgm:pt modelId="{A37C995D-95F4-4211-B05A-722FD7E74E89}" type="sibTrans" cxnId="{62962467-B55C-485B-A514-BE98BF4BD051}">
      <dgm:prSet/>
      <dgm:spPr/>
      <dgm:t>
        <a:bodyPr/>
        <a:lstStyle/>
        <a:p>
          <a:endParaRPr lang="en-US"/>
        </a:p>
      </dgm:t>
    </dgm:pt>
    <dgm:pt modelId="{6582F5B9-9892-47E9-81C1-920ED80F1BC8}">
      <dgm:prSet/>
      <dgm:spPr/>
      <dgm:t>
        <a:bodyPr/>
        <a:lstStyle/>
        <a:p>
          <a:r>
            <a:rPr lang="en-US" dirty="0"/>
            <a:t>Saturdays</a:t>
          </a:r>
        </a:p>
      </dgm:t>
    </dgm:pt>
    <dgm:pt modelId="{06A99D79-A3C6-4BC7-9F0E-3AEF7F4C9186}" type="parTrans" cxnId="{106EFA59-5018-486A-B72B-C77C1B47E147}">
      <dgm:prSet/>
      <dgm:spPr/>
      <dgm:t>
        <a:bodyPr/>
        <a:lstStyle/>
        <a:p>
          <a:endParaRPr lang="en-US"/>
        </a:p>
      </dgm:t>
    </dgm:pt>
    <dgm:pt modelId="{78227D39-FB73-4D2F-ABF4-6939CC063C24}" type="sibTrans" cxnId="{106EFA59-5018-486A-B72B-C77C1B47E147}">
      <dgm:prSet/>
      <dgm:spPr/>
      <dgm:t>
        <a:bodyPr/>
        <a:lstStyle/>
        <a:p>
          <a:endParaRPr lang="en-US"/>
        </a:p>
      </dgm:t>
    </dgm:pt>
    <dgm:pt modelId="{2CDFB8A4-8414-4E8A-9FFE-14A3BA7247AF}" type="pres">
      <dgm:prSet presAssocID="{EC266200-1358-4ECB-A0A1-D45F3408E5C3}" presName="Name0" presStyleCnt="0">
        <dgm:presLayoutVars>
          <dgm:dir/>
          <dgm:animLvl val="lvl"/>
          <dgm:resizeHandles val="exact"/>
        </dgm:presLayoutVars>
      </dgm:prSet>
      <dgm:spPr/>
    </dgm:pt>
    <dgm:pt modelId="{8A6125F3-C249-4F4D-A0BC-C0CBBEF00B3D}" type="pres">
      <dgm:prSet presAssocID="{B412B56B-BBB9-436D-9109-E6479A5AAAD7}" presName="linNode" presStyleCnt="0"/>
      <dgm:spPr/>
    </dgm:pt>
    <dgm:pt modelId="{EE53CD5F-EB16-4BA4-B392-BF7D37FF1788}" type="pres">
      <dgm:prSet presAssocID="{B412B56B-BBB9-436D-9109-E6479A5AAAD7}" presName="parentText" presStyleLbl="node1" presStyleIdx="0" presStyleCnt="2">
        <dgm:presLayoutVars>
          <dgm:chMax val="1"/>
          <dgm:bulletEnabled val="1"/>
        </dgm:presLayoutVars>
      </dgm:prSet>
      <dgm:spPr/>
    </dgm:pt>
    <dgm:pt modelId="{A9DA8631-3041-44EA-A164-320E84C76A2E}" type="pres">
      <dgm:prSet presAssocID="{B412B56B-BBB9-436D-9109-E6479A5AAAD7}" presName="descendantText" presStyleLbl="alignAccFollowNode1" presStyleIdx="0" presStyleCnt="2">
        <dgm:presLayoutVars>
          <dgm:bulletEnabled val="1"/>
        </dgm:presLayoutVars>
      </dgm:prSet>
      <dgm:spPr/>
    </dgm:pt>
    <dgm:pt modelId="{F42346A4-6D1D-4FB1-84D6-BC52E927163E}" type="pres">
      <dgm:prSet presAssocID="{F6399295-0F79-4B0A-AF2D-DA71FD72A97E}" presName="sp" presStyleCnt="0"/>
      <dgm:spPr/>
    </dgm:pt>
    <dgm:pt modelId="{4CF70257-3D2F-44A7-A8A9-FF10965E2F48}" type="pres">
      <dgm:prSet presAssocID="{95731D35-FA0A-44B6-9F79-B584A129BB26}" presName="linNode" presStyleCnt="0"/>
      <dgm:spPr/>
    </dgm:pt>
    <dgm:pt modelId="{C7EDB28E-1647-46AA-853C-82762190A09D}" type="pres">
      <dgm:prSet presAssocID="{95731D35-FA0A-44B6-9F79-B584A129BB26}" presName="parentText" presStyleLbl="node1" presStyleIdx="1" presStyleCnt="2">
        <dgm:presLayoutVars>
          <dgm:chMax val="1"/>
          <dgm:bulletEnabled val="1"/>
        </dgm:presLayoutVars>
      </dgm:prSet>
      <dgm:spPr/>
    </dgm:pt>
    <dgm:pt modelId="{66D81D1F-281C-42D3-AD92-20CBAA7959DC}" type="pres">
      <dgm:prSet presAssocID="{95731D35-FA0A-44B6-9F79-B584A129BB26}" presName="descendantText" presStyleLbl="alignAccFollowNode1" presStyleIdx="1" presStyleCnt="2">
        <dgm:presLayoutVars>
          <dgm:bulletEnabled val="1"/>
        </dgm:presLayoutVars>
      </dgm:prSet>
      <dgm:spPr/>
    </dgm:pt>
  </dgm:ptLst>
  <dgm:cxnLst>
    <dgm:cxn modelId="{CF774D0A-8834-4708-AE90-A5F719A86CC1}" srcId="{B412B56B-BBB9-436D-9109-E6479A5AAAD7}" destId="{3EE29E52-5BA0-4B69-9BFA-14973E11CDC7}" srcOrd="0" destOrd="0" parTransId="{5753AC21-ACAC-4484-9C51-1ED2939220DA}" sibTransId="{FEE872C9-2DAD-47E0-A751-53A91CBD71DF}"/>
    <dgm:cxn modelId="{217B4638-245D-499A-93F6-861820AF6033}" type="presOf" srcId="{95731D35-FA0A-44B6-9F79-B584A129BB26}" destId="{C7EDB28E-1647-46AA-853C-82762190A09D}" srcOrd="0" destOrd="0" presId="urn:microsoft.com/office/officeart/2005/8/layout/vList5"/>
    <dgm:cxn modelId="{5C53393B-5FEC-418B-81CA-92CDF3998F2A}" srcId="{EC266200-1358-4ECB-A0A1-D45F3408E5C3}" destId="{B412B56B-BBB9-436D-9109-E6479A5AAAD7}" srcOrd="0" destOrd="0" parTransId="{9E551DF0-3A05-4E60-A282-AB8567E067FA}" sibTransId="{F6399295-0F79-4B0A-AF2D-DA71FD72A97E}"/>
    <dgm:cxn modelId="{62962467-B55C-485B-A514-BE98BF4BD051}" srcId="{95731D35-FA0A-44B6-9F79-B584A129BB26}" destId="{EDB0DE8D-8B49-4674-B996-100D7180593D}" srcOrd="1" destOrd="0" parTransId="{F8376D5A-0455-4ED1-9BDE-67CF4887142A}" sibTransId="{A37C995D-95F4-4211-B05A-722FD7E74E89}"/>
    <dgm:cxn modelId="{4C642E70-09AB-456A-B337-5C7C325248A8}" type="presOf" srcId="{C2AEF197-01D2-4885-80B6-56F9A5290588}" destId="{A9DA8631-3041-44EA-A164-320E84C76A2E}" srcOrd="0" destOrd="1" presId="urn:microsoft.com/office/officeart/2005/8/layout/vList5"/>
    <dgm:cxn modelId="{106EFA59-5018-486A-B72B-C77C1B47E147}" srcId="{95731D35-FA0A-44B6-9F79-B584A129BB26}" destId="{6582F5B9-9892-47E9-81C1-920ED80F1BC8}" srcOrd="2" destOrd="0" parTransId="{06A99D79-A3C6-4BC7-9F0E-3AEF7F4C9186}" sibTransId="{78227D39-FB73-4D2F-ABF4-6939CC063C24}"/>
    <dgm:cxn modelId="{A657575A-C91D-404B-A54B-515187E013E0}" type="presOf" srcId="{7C32931B-0495-4108-B899-C53EAC71D14F}" destId="{66D81D1F-281C-42D3-AD92-20CBAA7959DC}" srcOrd="0" destOrd="0" presId="urn:microsoft.com/office/officeart/2005/8/layout/vList5"/>
    <dgm:cxn modelId="{2418A48A-B267-4B70-BCD7-1A08600AC996}" type="presOf" srcId="{6582F5B9-9892-47E9-81C1-920ED80F1BC8}" destId="{66D81D1F-281C-42D3-AD92-20CBAA7959DC}" srcOrd="0" destOrd="2" presId="urn:microsoft.com/office/officeart/2005/8/layout/vList5"/>
    <dgm:cxn modelId="{D4FAFA9D-80DD-4662-ACDB-D102D154FCFA}" srcId="{EC266200-1358-4ECB-A0A1-D45F3408E5C3}" destId="{95731D35-FA0A-44B6-9F79-B584A129BB26}" srcOrd="1" destOrd="0" parTransId="{857C451F-5CC9-44B2-AA7C-9404754378FC}" sibTransId="{BFC184D7-848B-4306-9B7F-447E91AFD1CC}"/>
    <dgm:cxn modelId="{57BE59C0-E74B-428B-9305-70531DD8A917}" srcId="{B412B56B-BBB9-436D-9109-E6479A5AAAD7}" destId="{C2AEF197-01D2-4885-80B6-56F9A5290588}" srcOrd="1" destOrd="0" parTransId="{5D4EB87E-1800-415F-BBA0-CE64F9462AE2}" sibTransId="{919DCFA8-A38E-4C1C-BB0E-565646AFF5C6}"/>
    <dgm:cxn modelId="{94F497C5-CA20-414D-BC91-D55CFA4DE9E5}" srcId="{95731D35-FA0A-44B6-9F79-B584A129BB26}" destId="{7C32931B-0495-4108-B899-C53EAC71D14F}" srcOrd="0" destOrd="0" parTransId="{1AC07620-09A5-4BBE-A02A-77ED85FA6528}" sibTransId="{F6FB45F9-BB15-4235-9A8B-79E5CB400410}"/>
    <dgm:cxn modelId="{3DF50EC8-A470-4E39-9548-DB70C68D0C29}" type="presOf" srcId="{EC266200-1358-4ECB-A0A1-D45F3408E5C3}" destId="{2CDFB8A4-8414-4E8A-9FFE-14A3BA7247AF}" srcOrd="0" destOrd="0" presId="urn:microsoft.com/office/officeart/2005/8/layout/vList5"/>
    <dgm:cxn modelId="{8E3A1AD4-905B-4720-9A15-2C690237874B}" type="presOf" srcId="{B412B56B-BBB9-436D-9109-E6479A5AAAD7}" destId="{EE53CD5F-EB16-4BA4-B392-BF7D37FF1788}" srcOrd="0" destOrd="0" presId="urn:microsoft.com/office/officeart/2005/8/layout/vList5"/>
    <dgm:cxn modelId="{7A81E1DC-8A7B-4E4D-8302-712179600CE6}" type="presOf" srcId="{3EE29E52-5BA0-4B69-9BFA-14973E11CDC7}" destId="{A9DA8631-3041-44EA-A164-320E84C76A2E}" srcOrd="0" destOrd="0" presId="urn:microsoft.com/office/officeart/2005/8/layout/vList5"/>
    <dgm:cxn modelId="{B52793E1-A7BE-4683-B30D-C708B8622DF0}" type="presOf" srcId="{EDB0DE8D-8B49-4674-B996-100D7180593D}" destId="{66D81D1F-281C-42D3-AD92-20CBAA7959DC}" srcOrd="0" destOrd="1" presId="urn:microsoft.com/office/officeart/2005/8/layout/vList5"/>
    <dgm:cxn modelId="{BDBB2B2F-51B9-4BD4-908B-39BF1EA9C65E}" type="presParOf" srcId="{2CDFB8A4-8414-4E8A-9FFE-14A3BA7247AF}" destId="{8A6125F3-C249-4F4D-A0BC-C0CBBEF00B3D}" srcOrd="0" destOrd="0" presId="urn:microsoft.com/office/officeart/2005/8/layout/vList5"/>
    <dgm:cxn modelId="{4652E9EC-5CB0-4BE8-8540-FAAF048DE518}" type="presParOf" srcId="{8A6125F3-C249-4F4D-A0BC-C0CBBEF00B3D}" destId="{EE53CD5F-EB16-4BA4-B392-BF7D37FF1788}" srcOrd="0" destOrd="0" presId="urn:microsoft.com/office/officeart/2005/8/layout/vList5"/>
    <dgm:cxn modelId="{FBD67368-E9A2-405B-B91C-CDBEDC395C1F}" type="presParOf" srcId="{8A6125F3-C249-4F4D-A0BC-C0CBBEF00B3D}" destId="{A9DA8631-3041-44EA-A164-320E84C76A2E}" srcOrd="1" destOrd="0" presId="urn:microsoft.com/office/officeart/2005/8/layout/vList5"/>
    <dgm:cxn modelId="{0AAF2A95-98E8-4D6A-87F9-71E360E21CC6}" type="presParOf" srcId="{2CDFB8A4-8414-4E8A-9FFE-14A3BA7247AF}" destId="{F42346A4-6D1D-4FB1-84D6-BC52E927163E}" srcOrd="1" destOrd="0" presId="urn:microsoft.com/office/officeart/2005/8/layout/vList5"/>
    <dgm:cxn modelId="{2814F7D1-217D-4048-B614-8858BE8AF30C}" type="presParOf" srcId="{2CDFB8A4-8414-4E8A-9FFE-14A3BA7247AF}" destId="{4CF70257-3D2F-44A7-A8A9-FF10965E2F48}" srcOrd="2" destOrd="0" presId="urn:microsoft.com/office/officeart/2005/8/layout/vList5"/>
    <dgm:cxn modelId="{8DC70EF8-760F-4650-AD7D-9EBDF78E7657}" type="presParOf" srcId="{4CF70257-3D2F-44A7-A8A9-FF10965E2F48}" destId="{C7EDB28E-1647-46AA-853C-82762190A09D}" srcOrd="0" destOrd="0" presId="urn:microsoft.com/office/officeart/2005/8/layout/vList5"/>
    <dgm:cxn modelId="{5FEC6764-BFC5-411C-A290-7624117029C8}" type="presParOf" srcId="{4CF70257-3D2F-44A7-A8A9-FF10965E2F48}" destId="{66D81D1F-281C-42D3-AD92-20CBAA7959D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94330A-6C42-462F-9590-FC93F444E64F}"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DF531084-3F22-4A01-91E7-64509A6CE519}">
      <dgm:prSet/>
      <dgm:spPr/>
      <dgm:t>
        <a:bodyPr/>
        <a:lstStyle/>
        <a:p>
          <a:pPr algn="ctr"/>
          <a:r>
            <a:rPr lang="en-US" b="1" i="0" baseline="0" dirty="0"/>
            <a:t>Matched Spots per Program</a:t>
          </a:r>
          <a:endParaRPr lang="en-US" dirty="0"/>
        </a:p>
      </dgm:t>
    </dgm:pt>
    <dgm:pt modelId="{141F0CC7-D0F3-4144-B636-90708929963F}" type="parTrans" cxnId="{0B4AB048-D79E-4913-8A48-3F64CCD56E0B}">
      <dgm:prSet/>
      <dgm:spPr/>
      <dgm:t>
        <a:bodyPr/>
        <a:lstStyle/>
        <a:p>
          <a:pPr algn="ctr"/>
          <a:endParaRPr lang="en-US"/>
        </a:p>
      </dgm:t>
    </dgm:pt>
    <dgm:pt modelId="{F48792A1-9C3D-41B3-ACCA-C3D1D355B026}" type="sibTrans" cxnId="{0B4AB048-D79E-4913-8A48-3F64CCD56E0B}">
      <dgm:prSet/>
      <dgm:spPr/>
      <dgm:t>
        <a:bodyPr/>
        <a:lstStyle/>
        <a:p>
          <a:pPr algn="ctr"/>
          <a:endParaRPr lang="en-US"/>
        </a:p>
      </dgm:t>
    </dgm:pt>
    <dgm:pt modelId="{077EC2D3-0D02-4815-AA8D-92319231FE83}">
      <dgm:prSet/>
      <dgm:spPr/>
      <dgm:t>
        <a:bodyPr/>
        <a:lstStyle/>
        <a:p>
          <a:pPr algn="ctr"/>
          <a:r>
            <a:rPr lang="en-US" b="0" i="0" baseline="0" dirty="0"/>
            <a:t>Mean: 2.26</a:t>
          </a:r>
          <a:endParaRPr lang="en-US" dirty="0"/>
        </a:p>
      </dgm:t>
    </dgm:pt>
    <dgm:pt modelId="{C9E72D77-C977-4968-A662-699BFA5F6840}" type="parTrans" cxnId="{2A2AC08C-0F42-479A-A08C-923821513FDC}">
      <dgm:prSet/>
      <dgm:spPr/>
      <dgm:t>
        <a:bodyPr/>
        <a:lstStyle/>
        <a:p>
          <a:pPr algn="ctr"/>
          <a:endParaRPr lang="en-US"/>
        </a:p>
      </dgm:t>
    </dgm:pt>
    <dgm:pt modelId="{CDE19223-CF5C-4443-A2F9-769A93C5AAB3}" type="sibTrans" cxnId="{2A2AC08C-0F42-479A-A08C-923821513FDC}">
      <dgm:prSet/>
      <dgm:spPr/>
      <dgm:t>
        <a:bodyPr/>
        <a:lstStyle/>
        <a:p>
          <a:pPr algn="ctr"/>
          <a:endParaRPr lang="en-US"/>
        </a:p>
      </dgm:t>
    </dgm:pt>
    <dgm:pt modelId="{659BC974-C40F-4FAB-990D-DE221C15564C}">
      <dgm:prSet/>
      <dgm:spPr/>
      <dgm:t>
        <a:bodyPr/>
        <a:lstStyle/>
        <a:p>
          <a:pPr algn="ctr"/>
          <a:r>
            <a:rPr lang="en-US" b="0" i="0" baseline="0" dirty="0"/>
            <a:t>Median: 2.0</a:t>
          </a:r>
          <a:endParaRPr lang="en-US" dirty="0"/>
        </a:p>
      </dgm:t>
    </dgm:pt>
    <dgm:pt modelId="{AFCBA259-C126-49D6-B664-F9B751868E48}" type="parTrans" cxnId="{5EA63408-B38B-46D6-8F22-388DE799A5E0}">
      <dgm:prSet/>
      <dgm:spPr/>
      <dgm:t>
        <a:bodyPr/>
        <a:lstStyle/>
        <a:p>
          <a:pPr algn="ctr"/>
          <a:endParaRPr lang="en-US"/>
        </a:p>
      </dgm:t>
    </dgm:pt>
    <dgm:pt modelId="{301E0ABD-147E-441F-87BA-2B2CAA791623}" type="sibTrans" cxnId="{5EA63408-B38B-46D6-8F22-388DE799A5E0}">
      <dgm:prSet/>
      <dgm:spPr/>
      <dgm:t>
        <a:bodyPr/>
        <a:lstStyle/>
        <a:p>
          <a:pPr algn="ctr"/>
          <a:endParaRPr lang="en-US"/>
        </a:p>
      </dgm:t>
    </dgm:pt>
    <dgm:pt modelId="{1E2EB225-8473-4F52-8501-42A44BC5A613}">
      <dgm:prSet/>
      <dgm:spPr/>
      <dgm:t>
        <a:bodyPr/>
        <a:lstStyle/>
        <a:p>
          <a:pPr algn="ctr"/>
          <a:r>
            <a:rPr lang="en-US" b="0" i="0" baseline="0" dirty="0"/>
            <a:t>Range: 1 to 4</a:t>
          </a:r>
          <a:endParaRPr lang="en-US" dirty="0"/>
        </a:p>
      </dgm:t>
    </dgm:pt>
    <dgm:pt modelId="{771D3BD7-6A50-4E4A-B0A5-38F5FD788851}" type="parTrans" cxnId="{14610038-135D-41AA-A3E2-AC83D9BAAB2E}">
      <dgm:prSet/>
      <dgm:spPr/>
      <dgm:t>
        <a:bodyPr/>
        <a:lstStyle/>
        <a:p>
          <a:pPr algn="ctr"/>
          <a:endParaRPr lang="en-US"/>
        </a:p>
      </dgm:t>
    </dgm:pt>
    <dgm:pt modelId="{9802057D-CFD9-4554-93EA-D8D1BFE734DD}" type="sibTrans" cxnId="{14610038-135D-41AA-A3E2-AC83D9BAAB2E}">
      <dgm:prSet/>
      <dgm:spPr/>
      <dgm:t>
        <a:bodyPr/>
        <a:lstStyle/>
        <a:p>
          <a:pPr algn="ctr"/>
          <a:endParaRPr lang="en-US"/>
        </a:p>
      </dgm:t>
    </dgm:pt>
    <dgm:pt modelId="{B9DF148D-45CA-4B69-BB4D-78FEA7F98B79}">
      <dgm:prSet/>
      <dgm:spPr/>
      <dgm:t>
        <a:bodyPr/>
        <a:lstStyle/>
        <a:p>
          <a:pPr algn="ctr"/>
          <a:r>
            <a:rPr lang="en-US" b="1" i="0" baseline="0" dirty="0"/>
            <a:t>Applicants Interviewed per Program</a:t>
          </a:r>
          <a:endParaRPr lang="en-US" dirty="0"/>
        </a:p>
      </dgm:t>
    </dgm:pt>
    <dgm:pt modelId="{F73FA4DB-BA39-49B6-B446-F02B16C712E9}" type="parTrans" cxnId="{5610EC5C-53E4-45AF-BD8D-73A5D60FD830}">
      <dgm:prSet/>
      <dgm:spPr/>
      <dgm:t>
        <a:bodyPr/>
        <a:lstStyle/>
        <a:p>
          <a:pPr algn="ctr"/>
          <a:endParaRPr lang="en-US"/>
        </a:p>
      </dgm:t>
    </dgm:pt>
    <dgm:pt modelId="{5A764461-0BBC-4370-8CF3-7CD4BA47C99D}" type="sibTrans" cxnId="{5610EC5C-53E4-45AF-BD8D-73A5D60FD830}">
      <dgm:prSet/>
      <dgm:spPr/>
      <dgm:t>
        <a:bodyPr/>
        <a:lstStyle/>
        <a:p>
          <a:pPr algn="ctr"/>
          <a:endParaRPr lang="en-US"/>
        </a:p>
      </dgm:t>
    </dgm:pt>
    <dgm:pt modelId="{07C86C28-36DA-44FF-9BEE-1616954E049B}">
      <dgm:prSet/>
      <dgm:spPr/>
      <dgm:t>
        <a:bodyPr/>
        <a:lstStyle/>
        <a:p>
          <a:pPr algn="ctr"/>
          <a:r>
            <a:rPr lang="en-US" b="0" i="0" baseline="0" dirty="0"/>
            <a:t>Mean: 40.29</a:t>
          </a:r>
          <a:endParaRPr lang="en-US" dirty="0"/>
        </a:p>
      </dgm:t>
    </dgm:pt>
    <dgm:pt modelId="{BCD85536-CDAB-46C8-AEE8-CC92BAFCCCBD}" type="parTrans" cxnId="{5866E68B-3B0E-4DA4-9544-F616E40AEC8F}">
      <dgm:prSet/>
      <dgm:spPr/>
      <dgm:t>
        <a:bodyPr/>
        <a:lstStyle/>
        <a:p>
          <a:pPr algn="ctr"/>
          <a:endParaRPr lang="en-US"/>
        </a:p>
      </dgm:t>
    </dgm:pt>
    <dgm:pt modelId="{A717061C-C598-40D5-8FB0-E6A8360D2600}" type="sibTrans" cxnId="{5866E68B-3B0E-4DA4-9544-F616E40AEC8F}">
      <dgm:prSet/>
      <dgm:spPr/>
      <dgm:t>
        <a:bodyPr/>
        <a:lstStyle/>
        <a:p>
          <a:pPr algn="ctr"/>
          <a:endParaRPr lang="en-US"/>
        </a:p>
      </dgm:t>
    </dgm:pt>
    <dgm:pt modelId="{30765585-8BC9-4FE9-AC83-B27DFFA0F634}">
      <dgm:prSet/>
      <dgm:spPr/>
      <dgm:t>
        <a:bodyPr/>
        <a:lstStyle/>
        <a:p>
          <a:pPr algn="ctr"/>
          <a:r>
            <a:rPr lang="en-US" b="0" i="0" baseline="0" dirty="0"/>
            <a:t>Median: 38.0</a:t>
          </a:r>
          <a:endParaRPr lang="en-US" dirty="0"/>
        </a:p>
      </dgm:t>
    </dgm:pt>
    <dgm:pt modelId="{9A7D6F40-1190-4BFC-AA59-B59EB9A31B33}" type="parTrans" cxnId="{D12D6F44-C7F1-4D0D-A279-19E5DFAC20C6}">
      <dgm:prSet/>
      <dgm:spPr/>
      <dgm:t>
        <a:bodyPr/>
        <a:lstStyle/>
        <a:p>
          <a:pPr algn="ctr"/>
          <a:endParaRPr lang="en-US"/>
        </a:p>
      </dgm:t>
    </dgm:pt>
    <dgm:pt modelId="{A59821B2-5EAB-4DC6-A33B-35036A395AFD}" type="sibTrans" cxnId="{D12D6F44-C7F1-4D0D-A279-19E5DFAC20C6}">
      <dgm:prSet/>
      <dgm:spPr/>
      <dgm:t>
        <a:bodyPr/>
        <a:lstStyle/>
        <a:p>
          <a:pPr algn="ctr"/>
          <a:endParaRPr lang="en-US"/>
        </a:p>
      </dgm:t>
    </dgm:pt>
    <dgm:pt modelId="{3FE16B7B-5E43-41D7-B335-8A1D08392618}">
      <dgm:prSet/>
      <dgm:spPr/>
      <dgm:t>
        <a:bodyPr/>
        <a:lstStyle/>
        <a:p>
          <a:pPr algn="ctr"/>
          <a:r>
            <a:rPr lang="en-US" b="0" i="0" baseline="0" dirty="0"/>
            <a:t>Range: 22 to 55</a:t>
          </a:r>
          <a:endParaRPr lang="en-US" dirty="0"/>
        </a:p>
      </dgm:t>
    </dgm:pt>
    <dgm:pt modelId="{AF95ABE1-CC3C-4C24-94B4-4877AD2543D4}" type="parTrans" cxnId="{F620FAC2-96E2-4821-BDF2-7F30037AB4CD}">
      <dgm:prSet/>
      <dgm:spPr/>
      <dgm:t>
        <a:bodyPr/>
        <a:lstStyle/>
        <a:p>
          <a:pPr algn="ctr"/>
          <a:endParaRPr lang="en-US"/>
        </a:p>
      </dgm:t>
    </dgm:pt>
    <dgm:pt modelId="{00B4A972-2726-436D-879C-4FBDCB483F8B}" type="sibTrans" cxnId="{F620FAC2-96E2-4821-BDF2-7F30037AB4CD}">
      <dgm:prSet/>
      <dgm:spPr/>
      <dgm:t>
        <a:bodyPr/>
        <a:lstStyle/>
        <a:p>
          <a:pPr algn="ctr"/>
          <a:endParaRPr lang="en-US"/>
        </a:p>
      </dgm:t>
    </dgm:pt>
    <dgm:pt modelId="{E5029008-5603-41EA-9028-D41F13714155}">
      <dgm:prSet/>
      <dgm:spPr/>
      <dgm:t>
        <a:bodyPr/>
        <a:lstStyle/>
        <a:p>
          <a:pPr algn="ctr"/>
          <a:r>
            <a:rPr lang="en-US" b="1" i="0" baseline="0" dirty="0"/>
            <a:t>Applicants per Available Spot</a:t>
          </a:r>
          <a:endParaRPr lang="en-US" dirty="0"/>
        </a:p>
      </dgm:t>
    </dgm:pt>
    <dgm:pt modelId="{EF4AC52B-BF73-4E7C-B44F-01DDB6475CC9}" type="parTrans" cxnId="{AAF430FE-0FF1-4325-BB27-4864BC5E1BB8}">
      <dgm:prSet/>
      <dgm:spPr/>
      <dgm:t>
        <a:bodyPr/>
        <a:lstStyle/>
        <a:p>
          <a:pPr algn="ctr"/>
          <a:endParaRPr lang="en-US"/>
        </a:p>
      </dgm:t>
    </dgm:pt>
    <dgm:pt modelId="{8C762924-1D5C-49D6-BB07-FD26DDAED328}" type="sibTrans" cxnId="{AAF430FE-0FF1-4325-BB27-4864BC5E1BB8}">
      <dgm:prSet/>
      <dgm:spPr/>
      <dgm:t>
        <a:bodyPr/>
        <a:lstStyle/>
        <a:p>
          <a:pPr algn="ctr"/>
          <a:endParaRPr lang="en-US"/>
        </a:p>
      </dgm:t>
    </dgm:pt>
    <dgm:pt modelId="{673ACF9D-4056-45EF-9E7E-78EBA658C936}">
      <dgm:prSet/>
      <dgm:spPr/>
      <dgm:t>
        <a:bodyPr/>
        <a:lstStyle/>
        <a:p>
          <a:pPr algn="ctr"/>
          <a:r>
            <a:rPr lang="en-US" b="0" i="0" baseline="0" dirty="0"/>
            <a:t>Mean: 21.22</a:t>
          </a:r>
          <a:endParaRPr lang="en-US" dirty="0"/>
        </a:p>
      </dgm:t>
    </dgm:pt>
    <dgm:pt modelId="{C8EA7F73-BAEB-4D5A-8F1B-E559CBF7D9F4}" type="parTrans" cxnId="{4AC10150-488B-440C-A7AF-0281CCE02F58}">
      <dgm:prSet/>
      <dgm:spPr/>
      <dgm:t>
        <a:bodyPr/>
        <a:lstStyle/>
        <a:p>
          <a:pPr algn="ctr"/>
          <a:endParaRPr lang="en-US"/>
        </a:p>
      </dgm:t>
    </dgm:pt>
    <dgm:pt modelId="{D45F78E4-DAEB-4A67-91D2-33358C0BFAF2}" type="sibTrans" cxnId="{4AC10150-488B-440C-A7AF-0281CCE02F58}">
      <dgm:prSet/>
      <dgm:spPr/>
      <dgm:t>
        <a:bodyPr/>
        <a:lstStyle/>
        <a:p>
          <a:pPr algn="ctr"/>
          <a:endParaRPr lang="en-US"/>
        </a:p>
      </dgm:t>
    </dgm:pt>
    <dgm:pt modelId="{B6765DCF-C5A2-4F8C-97B5-68B58BCBDD1C}">
      <dgm:prSet/>
      <dgm:spPr/>
      <dgm:t>
        <a:bodyPr/>
        <a:lstStyle/>
        <a:p>
          <a:pPr algn="ctr"/>
          <a:r>
            <a:rPr lang="en-US" b="0" i="0" baseline="0" dirty="0"/>
            <a:t>Median: 18.67</a:t>
          </a:r>
          <a:endParaRPr lang="en-US" dirty="0"/>
        </a:p>
      </dgm:t>
    </dgm:pt>
    <dgm:pt modelId="{DE07873A-2BAF-497B-A629-62A9521F85FC}" type="parTrans" cxnId="{8D8599A8-EF35-477F-9C04-582D21AB5221}">
      <dgm:prSet/>
      <dgm:spPr/>
      <dgm:t>
        <a:bodyPr/>
        <a:lstStyle/>
        <a:p>
          <a:pPr algn="ctr"/>
          <a:endParaRPr lang="en-US"/>
        </a:p>
      </dgm:t>
    </dgm:pt>
    <dgm:pt modelId="{495DBD01-D8AE-4BF1-9FC0-DBF50E8EB1D5}" type="sibTrans" cxnId="{8D8599A8-EF35-477F-9C04-582D21AB5221}">
      <dgm:prSet/>
      <dgm:spPr/>
      <dgm:t>
        <a:bodyPr/>
        <a:lstStyle/>
        <a:p>
          <a:pPr algn="ctr"/>
          <a:endParaRPr lang="en-US"/>
        </a:p>
      </dgm:t>
    </dgm:pt>
    <dgm:pt modelId="{B98198B2-34E3-4B12-AFC8-8892A1FED32C}">
      <dgm:prSet/>
      <dgm:spPr/>
      <dgm:t>
        <a:bodyPr/>
        <a:lstStyle/>
        <a:p>
          <a:pPr algn="ctr"/>
          <a:r>
            <a:rPr lang="en-US" b="0" i="0" baseline="0" dirty="0"/>
            <a:t>Range: 9.33 to 55.0</a:t>
          </a:r>
          <a:endParaRPr lang="en-US" dirty="0"/>
        </a:p>
      </dgm:t>
    </dgm:pt>
    <dgm:pt modelId="{4588746A-5157-445C-A2C8-3D4D5F4DDD6A}" type="parTrans" cxnId="{571D5C49-B143-49FA-A50A-14FDFB525761}">
      <dgm:prSet/>
      <dgm:spPr/>
      <dgm:t>
        <a:bodyPr/>
        <a:lstStyle/>
        <a:p>
          <a:pPr algn="ctr"/>
          <a:endParaRPr lang="en-US"/>
        </a:p>
      </dgm:t>
    </dgm:pt>
    <dgm:pt modelId="{410239E9-38BA-4681-A152-679D37570C67}" type="sibTrans" cxnId="{571D5C49-B143-49FA-A50A-14FDFB525761}">
      <dgm:prSet/>
      <dgm:spPr/>
      <dgm:t>
        <a:bodyPr/>
        <a:lstStyle/>
        <a:p>
          <a:pPr algn="ctr"/>
          <a:endParaRPr lang="en-US"/>
        </a:p>
      </dgm:t>
    </dgm:pt>
    <dgm:pt modelId="{2FEBA032-6212-4C1D-8D5F-7759229E4C54}" type="pres">
      <dgm:prSet presAssocID="{7594330A-6C42-462F-9590-FC93F444E64F}" presName="Name0" presStyleCnt="0">
        <dgm:presLayoutVars>
          <dgm:dir/>
          <dgm:animLvl val="lvl"/>
          <dgm:resizeHandles val="exact"/>
        </dgm:presLayoutVars>
      </dgm:prSet>
      <dgm:spPr/>
    </dgm:pt>
    <dgm:pt modelId="{B2BAC89A-DBA6-468C-B8FA-85652D923C61}" type="pres">
      <dgm:prSet presAssocID="{DF531084-3F22-4A01-91E7-64509A6CE519}" presName="composite" presStyleCnt="0"/>
      <dgm:spPr/>
    </dgm:pt>
    <dgm:pt modelId="{2B987F30-6622-42B9-963D-6234C0CBE1E2}" type="pres">
      <dgm:prSet presAssocID="{DF531084-3F22-4A01-91E7-64509A6CE519}" presName="parTx" presStyleLbl="alignNode1" presStyleIdx="0" presStyleCnt="3">
        <dgm:presLayoutVars>
          <dgm:chMax val="0"/>
          <dgm:chPref val="0"/>
          <dgm:bulletEnabled val="1"/>
        </dgm:presLayoutVars>
      </dgm:prSet>
      <dgm:spPr/>
    </dgm:pt>
    <dgm:pt modelId="{5AE128B7-A913-434E-B545-7C81827CCE4E}" type="pres">
      <dgm:prSet presAssocID="{DF531084-3F22-4A01-91E7-64509A6CE519}" presName="desTx" presStyleLbl="alignAccFollowNode1" presStyleIdx="0" presStyleCnt="3">
        <dgm:presLayoutVars>
          <dgm:bulletEnabled val="1"/>
        </dgm:presLayoutVars>
      </dgm:prSet>
      <dgm:spPr/>
    </dgm:pt>
    <dgm:pt modelId="{8204D594-8597-4152-A679-6886D65EC641}" type="pres">
      <dgm:prSet presAssocID="{F48792A1-9C3D-41B3-ACCA-C3D1D355B026}" presName="space" presStyleCnt="0"/>
      <dgm:spPr/>
    </dgm:pt>
    <dgm:pt modelId="{6D662B19-6921-4050-B9A0-54C473AE534B}" type="pres">
      <dgm:prSet presAssocID="{B9DF148D-45CA-4B69-BB4D-78FEA7F98B79}" presName="composite" presStyleCnt="0"/>
      <dgm:spPr/>
    </dgm:pt>
    <dgm:pt modelId="{BB4F1F04-E22E-44A0-AD7C-4AEF07350A72}" type="pres">
      <dgm:prSet presAssocID="{B9DF148D-45CA-4B69-BB4D-78FEA7F98B79}" presName="parTx" presStyleLbl="alignNode1" presStyleIdx="1" presStyleCnt="3">
        <dgm:presLayoutVars>
          <dgm:chMax val="0"/>
          <dgm:chPref val="0"/>
          <dgm:bulletEnabled val="1"/>
        </dgm:presLayoutVars>
      </dgm:prSet>
      <dgm:spPr/>
    </dgm:pt>
    <dgm:pt modelId="{FEF294EC-21D5-48A3-9ACE-3B2A3BCF9171}" type="pres">
      <dgm:prSet presAssocID="{B9DF148D-45CA-4B69-BB4D-78FEA7F98B79}" presName="desTx" presStyleLbl="alignAccFollowNode1" presStyleIdx="1" presStyleCnt="3">
        <dgm:presLayoutVars>
          <dgm:bulletEnabled val="1"/>
        </dgm:presLayoutVars>
      </dgm:prSet>
      <dgm:spPr/>
    </dgm:pt>
    <dgm:pt modelId="{C3950F69-F04F-478D-BB59-BCDFF0F723F0}" type="pres">
      <dgm:prSet presAssocID="{5A764461-0BBC-4370-8CF3-7CD4BA47C99D}" presName="space" presStyleCnt="0"/>
      <dgm:spPr/>
    </dgm:pt>
    <dgm:pt modelId="{116ED974-DFF0-4473-8651-86103B59BA53}" type="pres">
      <dgm:prSet presAssocID="{E5029008-5603-41EA-9028-D41F13714155}" presName="composite" presStyleCnt="0"/>
      <dgm:spPr/>
    </dgm:pt>
    <dgm:pt modelId="{F425F7E5-5799-478B-99F5-8B9AFC058906}" type="pres">
      <dgm:prSet presAssocID="{E5029008-5603-41EA-9028-D41F13714155}" presName="parTx" presStyleLbl="alignNode1" presStyleIdx="2" presStyleCnt="3">
        <dgm:presLayoutVars>
          <dgm:chMax val="0"/>
          <dgm:chPref val="0"/>
          <dgm:bulletEnabled val="1"/>
        </dgm:presLayoutVars>
      </dgm:prSet>
      <dgm:spPr/>
    </dgm:pt>
    <dgm:pt modelId="{C3D73DEB-7A6C-44A8-90D5-140F80F42E34}" type="pres">
      <dgm:prSet presAssocID="{E5029008-5603-41EA-9028-D41F13714155}" presName="desTx" presStyleLbl="alignAccFollowNode1" presStyleIdx="2" presStyleCnt="3">
        <dgm:presLayoutVars>
          <dgm:bulletEnabled val="1"/>
        </dgm:presLayoutVars>
      </dgm:prSet>
      <dgm:spPr/>
    </dgm:pt>
  </dgm:ptLst>
  <dgm:cxnLst>
    <dgm:cxn modelId="{5EA63408-B38B-46D6-8F22-388DE799A5E0}" srcId="{DF531084-3F22-4A01-91E7-64509A6CE519}" destId="{659BC974-C40F-4FAB-990D-DE221C15564C}" srcOrd="1" destOrd="0" parTransId="{AFCBA259-C126-49D6-B664-F9B751868E48}" sibTransId="{301E0ABD-147E-441F-87BA-2B2CAA791623}"/>
    <dgm:cxn modelId="{F8322B0A-D4AF-4B20-88DD-4D95892DBB2B}" type="presOf" srcId="{B98198B2-34E3-4B12-AFC8-8892A1FED32C}" destId="{C3D73DEB-7A6C-44A8-90D5-140F80F42E34}" srcOrd="0" destOrd="2" presId="urn:microsoft.com/office/officeart/2005/8/layout/hList1"/>
    <dgm:cxn modelId="{0EEF522F-7C9F-4DB3-BDFD-2C6F7B8C73D7}" type="presOf" srcId="{30765585-8BC9-4FE9-AC83-B27DFFA0F634}" destId="{FEF294EC-21D5-48A3-9ACE-3B2A3BCF9171}" srcOrd="0" destOrd="1" presId="urn:microsoft.com/office/officeart/2005/8/layout/hList1"/>
    <dgm:cxn modelId="{B063F131-F5F0-44F1-87AA-A775FFC946B2}" type="presOf" srcId="{1E2EB225-8473-4F52-8501-42A44BC5A613}" destId="{5AE128B7-A913-434E-B545-7C81827CCE4E}" srcOrd="0" destOrd="2" presId="urn:microsoft.com/office/officeart/2005/8/layout/hList1"/>
    <dgm:cxn modelId="{14610038-135D-41AA-A3E2-AC83D9BAAB2E}" srcId="{DF531084-3F22-4A01-91E7-64509A6CE519}" destId="{1E2EB225-8473-4F52-8501-42A44BC5A613}" srcOrd="2" destOrd="0" parTransId="{771D3BD7-6A50-4E4A-B0A5-38F5FD788851}" sibTransId="{9802057D-CFD9-4554-93EA-D8D1BFE734DD}"/>
    <dgm:cxn modelId="{5610EC5C-53E4-45AF-BD8D-73A5D60FD830}" srcId="{7594330A-6C42-462F-9590-FC93F444E64F}" destId="{B9DF148D-45CA-4B69-BB4D-78FEA7F98B79}" srcOrd="1" destOrd="0" parTransId="{F73FA4DB-BA39-49B6-B446-F02B16C712E9}" sibTransId="{5A764461-0BBC-4370-8CF3-7CD4BA47C99D}"/>
    <dgm:cxn modelId="{82026843-1B91-4D09-BCBD-86099A46290C}" type="presOf" srcId="{7594330A-6C42-462F-9590-FC93F444E64F}" destId="{2FEBA032-6212-4C1D-8D5F-7759229E4C54}" srcOrd="0" destOrd="0" presId="urn:microsoft.com/office/officeart/2005/8/layout/hList1"/>
    <dgm:cxn modelId="{D12D6F44-C7F1-4D0D-A279-19E5DFAC20C6}" srcId="{B9DF148D-45CA-4B69-BB4D-78FEA7F98B79}" destId="{30765585-8BC9-4FE9-AC83-B27DFFA0F634}" srcOrd="1" destOrd="0" parTransId="{9A7D6F40-1190-4BFC-AA59-B59EB9A31B33}" sibTransId="{A59821B2-5EAB-4DC6-A33B-35036A395AFD}"/>
    <dgm:cxn modelId="{0B4AB048-D79E-4913-8A48-3F64CCD56E0B}" srcId="{7594330A-6C42-462F-9590-FC93F444E64F}" destId="{DF531084-3F22-4A01-91E7-64509A6CE519}" srcOrd="0" destOrd="0" parTransId="{141F0CC7-D0F3-4144-B636-90708929963F}" sibTransId="{F48792A1-9C3D-41B3-ACCA-C3D1D355B026}"/>
    <dgm:cxn modelId="{571D5C49-B143-49FA-A50A-14FDFB525761}" srcId="{E5029008-5603-41EA-9028-D41F13714155}" destId="{B98198B2-34E3-4B12-AFC8-8892A1FED32C}" srcOrd="2" destOrd="0" parTransId="{4588746A-5157-445C-A2C8-3D4D5F4DDD6A}" sibTransId="{410239E9-38BA-4681-A152-679D37570C67}"/>
    <dgm:cxn modelId="{9D7EBC4D-F11A-4C52-9FE1-4311163FA51A}" type="presOf" srcId="{659BC974-C40F-4FAB-990D-DE221C15564C}" destId="{5AE128B7-A913-434E-B545-7C81827CCE4E}" srcOrd="0" destOrd="1" presId="urn:microsoft.com/office/officeart/2005/8/layout/hList1"/>
    <dgm:cxn modelId="{4AC10150-488B-440C-A7AF-0281CCE02F58}" srcId="{E5029008-5603-41EA-9028-D41F13714155}" destId="{673ACF9D-4056-45EF-9E7E-78EBA658C936}" srcOrd="0" destOrd="0" parTransId="{C8EA7F73-BAEB-4D5A-8F1B-E559CBF7D9F4}" sibTransId="{D45F78E4-DAEB-4A67-91D2-33358C0BFAF2}"/>
    <dgm:cxn modelId="{E8B46473-A14E-4FBA-842F-FB7F3DB52A52}" type="presOf" srcId="{077EC2D3-0D02-4815-AA8D-92319231FE83}" destId="{5AE128B7-A913-434E-B545-7C81827CCE4E}" srcOrd="0" destOrd="0" presId="urn:microsoft.com/office/officeart/2005/8/layout/hList1"/>
    <dgm:cxn modelId="{F29B6974-241C-461F-9F16-13955812C942}" type="presOf" srcId="{DF531084-3F22-4A01-91E7-64509A6CE519}" destId="{2B987F30-6622-42B9-963D-6234C0CBE1E2}" srcOrd="0" destOrd="0" presId="urn:microsoft.com/office/officeart/2005/8/layout/hList1"/>
    <dgm:cxn modelId="{DB3C7555-DA2F-4E6F-B812-11323F025E65}" type="presOf" srcId="{B9DF148D-45CA-4B69-BB4D-78FEA7F98B79}" destId="{BB4F1F04-E22E-44A0-AD7C-4AEF07350A72}" srcOrd="0" destOrd="0" presId="urn:microsoft.com/office/officeart/2005/8/layout/hList1"/>
    <dgm:cxn modelId="{7036DA78-4168-42C8-BD6D-A0D58FA2216D}" type="presOf" srcId="{3FE16B7B-5E43-41D7-B335-8A1D08392618}" destId="{FEF294EC-21D5-48A3-9ACE-3B2A3BCF9171}" srcOrd="0" destOrd="2" presId="urn:microsoft.com/office/officeart/2005/8/layout/hList1"/>
    <dgm:cxn modelId="{E1AF5E5A-3F6D-4E42-9D36-E8B02B0208BF}" type="presOf" srcId="{07C86C28-36DA-44FF-9BEE-1616954E049B}" destId="{FEF294EC-21D5-48A3-9ACE-3B2A3BCF9171}" srcOrd="0" destOrd="0" presId="urn:microsoft.com/office/officeart/2005/8/layout/hList1"/>
    <dgm:cxn modelId="{01CD8C8B-64FF-4DC5-9469-294DEBCD4283}" type="presOf" srcId="{E5029008-5603-41EA-9028-D41F13714155}" destId="{F425F7E5-5799-478B-99F5-8B9AFC058906}" srcOrd="0" destOrd="0" presId="urn:microsoft.com/office/officeart/2005/8/layout/hList1"/>
    <dgm:cxn modelId="{5866E68B-3B0E-4DA4-9544-F616E40AEC8F}" srcId="{B9DF148D-45CA-4B69-BB4D-78FEA7F98B79}" destId="{07C86C28-36DA-44FF-9BEE-1616954E049B}" srcOrd="0" destOrd="0" parTransId="{BCD85536-CDAB-46C8-AEE8-CC92BAFCCCBD}" sibTransId="{A717061C-C598-40D5-8FB0-E6A8360D2600}"/>
    <dgm:cxn modelId="{2A2AC08C-0F42-479A-A08C-923821513FDC}" srcId="{DF531084-3F22-4A01-91E7-64509A6CE519}" destId="{077EC2D3-0D02-4815-AA8D-92319231FE83}" srcOrd="0" destOrd="0" parTransId="{C9E72D77-C977-4968-A662-699BFA5F6840}" sibTransId="{CDE19223-CF5C-4443-A2F9-769A93C5AAB3}"/>
    <dgm:cxn modelId="{8D8599A8-EF35-477F-9C04-582D21AB5221}" srcId="{E5029008-5603-41EA-9028-D41F13714155}" destId="{B6765DCF-C5A2-4F8C-97B5-68B58BCBDD1C}" srcOrd="1" destOrd="0" parTransId="{DE07873A-2BAF-497B-A629-62A9521F85FC}" sibTransId="{495DBD01-D8AE-4BF1-9FC0-DBF50E8EB1D5}"/>
    <dgm:cxn modelId="{DD7251BD-5F6F-4762-A4E3-49DC4EBB4827}" type="presOf" srcId="{673ACF9D-4056-45EF-9E7E-78EBA658C936}" destId="{C3D73DEB-7A6C-44A8-90D5-140F80F42E34}" srcOrd="0" destOrd="0" presId="urn:microsoft.com/office/officeart/2005/8/layout/hList1"/>
    <dgm:cxn modelId="{F620FAC2-96E2-4821-BDF2-7F30037AB4CD}" srcId="{B9DF148D-45CA-4B69-BB4D-78FEA7F98B79}" destId="{3FE16B7B-5E43-41D7-B335-8A1D08392618}" srcOrd="2" destOrd="0" parTransId="{AF95ABE1-CC3C-4C24-94B4-4877AD2543D4}" sibTransId="{00B4A972-2726-436D-879C-4FBDCB483F8B}"/>
    <dgm:cxn modelId="{677B62C3-273A-47F8-9137-7954A03FE83C}" type="presOf" srcId="{B6765DCF-C5A2-4F8C-97B5-68B58BCBDD1C}" destId="{C3D73DEB-7A6C-44A8-90D5-140F80F42E34}" srcOrd="0" destOrd="1" presId="urn:microsoft.com/office/officeart/2005/8/layout/hList1"/>
    <dgm:cxn modelId="{AAF430FE-0FF1-4325-BB27-4864BC5E1BB8}" srcId="{7594330A-6C42-462F-9590-FC93F444E64F}" destId="{E5029008-5603-41EA-9028-D41F13714155}" srcOrd="2" destOrd="0" parTransId="{EF4AC52B-BF73-4E7C-B44F-01DDB6475CC9}" sibTransId="{8C762924-1D5C-49D6-BB07-FD26DDAED328}"/>
    <dgm:cxn modelId="{BC0FD1EB-E946-422B-B957-F3ACEB3AD8CC}" type="presParOf" srcId="{2FEBA032-6212-4C1D-8D5F-7759229E4C54}" destId="{B2BAC89A-DBA6-468C-B8FA-85652D923C61}" srcOrd="0" destOrd="0" presId="urn:microsoft.com/office/officeart/2005/8/layout/hList1"/>
    <dgm:cxn modelId="{6DCD492E-E825-4201-9A40-F89577F84A49}" type="presParOf" srcId="{B2BAC89A-DBA6-468C-B8FA-85652D923C61}" destId="{2B987F30-6622-42B9-963D-6234C0CBE1E2}" srcOrd="0" destOrd="0" presId="urn:microsoft.com/office/officeart/2005/8/layout/hList1"/>
    <dgm:cxn modelId="{702D0289-7A75-4E93-BC9A-1BD2B591F6D5}" type="presParOf" srcId="{B2BAC89A-DBA6-468C-B8FA-85652D923C61}" destId="{5AE128B7-A913-434E-B545-7C81827CCE4E}" srcOrd="1" destOrd="0" presId="urn:microsoft.com/office/officeart/2005/8/layout/hList1"/>
    <dgm:cxn modelId="{B8DA7E53-649D-4E04-B2B4-1502E06F4E7F}" type="presParOf" srcId="{2FEBA032-6212-4C1D-8D5F-7759229E4C54}" destId="{8204D594-8597-4152-A679-6886D65EC641}" srcOrd="1" destOrd="0" presId="urn:microsoft.com/office/officeart/2005/8/layout/hList1"/>
    <dgm:cxn modelId="{F4CFB936-9CD9-4268-9E81-32CB820C6946}" type="presParOf" srcId="{2FEBA032-6212-4C1D-8D5F-7759229E4C54}" destId="{6D662B19-6921-4050-B9A0-54C473AE534B}" srcOrd="2" destOrd="0" presId="urn:microsoft.com/office/officeart/2005/8/layout/hList1"/>
    <dgm:cxn modelId="{8A592245-49E1-414B-BD47-6905F14FA3CA}" type="presParOf" srcId="{6D662B19-6921-4050-B9A0-54C473AE534B}" destId="{BB4F1F04-E22E-44A0-AD7C-4AEF07350A72}" srcOrd="0" destOrd="0" presId="urn:microsoft.com/office/officeart/2005/8/layout/hList1"/>
    <dgm:cxn modelId="{DC62ED00-949A-40A8-BD5D-EE95730F385B}" type="presParOf" srcId="{6D662B19-6921-4050-B9A0-54C473AE534B}" destId="{FEF294EC-21D5-48A3-9ACE-3B2A3BCF9171}" srcOrd="1" destOrd="0" presId="urn:microsoft.com/office/officeart/2005/8/layout/hList1"/>
    <dgm:cxn modelId="{028EBA95-99CC-44AE-B559-FA122A98BF17}" type="presParOf" srcId="{2FEBA032-6212-4C1D-8D5F-7759229E4C54}" destId="{C3950F69-F04F-478D-BB59-BCDFF0F723F0}" srcOrd="3" destOrd="0" presId="urn:microsoft.com/office/officeart/2005/8/layout/hList1"/>
    <dgm:cxn modelId="{0365C0AD-4381-4ED1-85B6-7909F8D4EC73}" type="presParOf" srcId="{2FEBA032-6212-4C1D-8D5F-7759229E4C54}" destId="{116ED974-DFF0-4473-8651-86103B59BA53}" srcOrd="4" destOrd="0" presId="urn:microsoft.com/office/officeart/2005/8/layout/hList1"/>
    <dgm:cxn modelId="{4F5C710B-F1C4-4A3E-BCEE-2FC17E2C3197}" type="presParOf" srcId="{116ED974-DFF0-4473-8651-86103B59BA53}" destId="{F425F7E5-5799-478B-99F5-8B9AFC058906}" srcOrd="0" destOrd="0" presId="urn:microsoft.com/office/officeart/2005/8/layout/hList1"/>
    <dgm:cxn modelId="{433CB187-2BBF-4203-AA47-BDF640377A5A}" type="presParOf" srcId="{116ED974-DFF0-4473-8651-86103B59BA53}" destId="{C3D73DEB-7A6C-44A8-90D5-140F80F42E3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C6C70F3-636D-4BDF-82A4-06FC63F81582}"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9426072-015D-4BC4-91E3-85BEFB4C88AB}">
      <dgm:prSet/>
      <dgm:spPr/>
      <dgm:t>
        <a:bodyPr/>
        <a:lstStyle/>
        <a:p>
          <a:pPr>
            <a:defRPr cap="all"/>
          </a:pPr>
          <a:r>
            <a:rPr lang="en-US" dirty="0"/>
            <a:t>Budget</a:t>
          </a:r>
        </a:p>
      </dgm:t>
    </dgm:pt>
    <dgm:pt modelId="{0DEF6C1A-F007-448D-8E0A-AAA38E1E6350}" type="parTrans" cxnId="{8A24478D-CB18-40E6-9A1C-683CB0D58EDB}">
      <dgm:prSet/>
      <dgm:spPr/>
      <dgm:t>
        <a:bodyPr/>
        <a:lstStyle/>
        <a:p>
          <a:endParaRPr lang="en-US"/>
        </a:p>
      </dgm:t>
    </dgm:pt>
    <dgm:pt modelId="{C13B707B-9497-472E-8894-1066B8598A0E}" type="sibTrans" cxnId="{8A24478D-CB18-40E6-9A1C-683CB0D58EDB}">
      <dgm:prSet/>
      <dgm:spPr/>
      <dgm:t>
        <a:bodyPr/>
        <a:lstStyle/>
        <a:p>
          <a:endParaRPr lang="en-US"/>
        </a:p>
      </dgm:t>
    </dgm:pt>
    <dgm:pt modelId="{E7236D63-925A-4134-8F16-4D18722EEC2E}">
      <dgm:prSet/>
      <dgm:spPr/>
      <dgm:t>
        <a:bodyPr/>
        <a:lstStyle/>
        <a:p>
          <a:pPr>
            <a:defRPr cap="all"/>
          </a:pPr>
          <a:r>
            <a:rPr lang="en-US" dirty="0"/>
            <a:t>Staff Availability</a:t>
          </a:r>
        </a:p>
      </dgm:t>
    </dgm:pt>
    <dgm:pt modelId="{4EBB4284-92AC-4CB5-9269-B2E30056A991}" type="parTrans" cxnId="{E607C06E-4E0C-4447-9C5F-E552F6019C75}">
      <dgm:prSet/>
      <dgm:spPr/>
      <dgm:t>
        <a:bodyPr/>
        <a:lstStyle/>
        <a:p>
          <a:endParaRPr lang="en-US"/>
        </a:p>
      </dgm:t>
    </dgm:pt>
    <dgm:pt modelId="{1D3DDDEA-D6A5-4710-9E5C-5211C812B07C}" type="sibTrans" cxnId="{E607C06E-4E0C-4447-9C5F-E552F6019C75}">
      <dgm:prSet/>
      <dgm:spPr/>
      <dgm:t>
        <a:bodyPr/>
        <a:lstStyle/>
        <a:p>
          <a:endParaRPr lang="en-US"/>
        </a:p>
      </dgm:t>
    </dgm:pt>
    <dgm:pt modelId="{7926FC48-BF86-4E7D-9299-721437D3AB3B}">
      <dgm:prSet/>
      <dgm:spPr/>
      <dgm:t>
        <a:bodyPr/>
        <a:lstStyle/>
        <a:p>
          <a:pPr>
            <a:defRPr cap="all"/>
          </a:pPr>
          <a:r>
            <a:rPr lang="en-US" dirty="0"/>
            <a:t>Space</a:t>
          </a:r>
        </a:p>
      </dgm:t>
    </dgm:pt>
    <dgm:pt modelId="{6473DA64-2E97-4369-8388-8EA152E57BD2}" type="parTrans" cxnId="{18CD1170-068E-4D99-ABBE-045ACE125F66}">
      <dgm:prSet/>
      <dgm:spPr/>
      <dgm:t>
        <a:bodyPr/>
        <a:lstStyle/>
        <a:p>
          <a:endParaRPr lang="en-US"/>
        </a:p>
      </dgm:t>
    </dgm:pt>
    <dgm:pt modelId="{D622F449-A6D5-4B34-8C32-730EC6364467}" type="sibTrans" cxnId="{18CD1170-068E-4D99-ABBE-045ACE125F66}">
      <dgm:prSet/>
      <dgm:spPr/>
      <dgm:t>
        <a:bodyPr/>
        <a:lstStyle/>
        <a:p>
          <a:endParaRPr lang="en-US"/>
        </a:p>
      </dgm:t>
    </dgm:pt>
    <dgm:pt modelId="{0ED2D9F2-EDEC-46B3-81C2-1D7250F1016F}" type="pres">
      <dgm:prSet presAssocID="{5C6C70F3-636D-4BDF-82A4-06FC63F81582}" presName="root" presStyleCnt="0">
        <dgm:presLayoutVars>
          <dgm:dir/>
          <dgm:resizeHandles val="exact"/>
        </dgm:presLayoutVars>
      </dgm:prSet>
      <dgm:spPr/>
    </dgm:pt>
    <dgm:pt modelId="{1E497E4D-95C9-42C2-8241-CA2547F34044}" type="pres">
      <dgm:prSet presAssocID="{69426072-015D-4BC4-91E3-85BEFB4C88AB}" presName="compNode" presStyleCnt="0"/>
      <dgm:spPr/>
    </dgm:pt>
    <dgm:pt modelId="{32BBAB9C-5283-4D0B-893B-C3425E871F12}" type="pres">
      <dgm:prSet presAssocID="{69426072-015D-4BC4-91E3-85BEFB4C88AB}" presName="iconBgRect" presStyleLbl="bgShp" presStyleIdx="0" presStyleCnt="3"/>
      <dgm:spPr>
        <a:prstGeom prst="round2DiagRect">
          <a:avLst>
            <a:gd name="adj1" fmla="val 29727"/>
            <a:gd name="adj2" fmla="val 0"/>
          </a:avLst>
        </a:prstGeom>
      </dgm:spPr>
    </dgm:pt>
    <dgm:pt modelId="{8B35B590-DDF5-4D22-A7D2-892A6B31023E}" type="pres">
      <dgm:prSet presAssocID="{69426072-015D-4BC4-91E3-85BEFB4C88A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4850B65D-9285-42DE-B422-332ACE3CC22B}" type="pres">
      <dgm:prSet presAssocID="{69426072-015D-4BC4-91E3-85BEFB4C88AB}" presName="spaceRect" presStyleCnt="0"/>
      <dgm:spPr/>
    </dgm:pt>
    <dgm:pt modelId="{31B2295C-5783-4F64-900D-B01BFBF3CD96}" type="pres">
      <dgm:prSet presAssocID="{69426072-015D-4BC4-91E3-85BEFB4C88AB}" presName="textRect" presStyleLbl="revTx" presStyleIdx="0" presStyleCnt="3">
        <dgm:presLayoutVars>
          <dgm:chMax val="1"/>
          <dgm:chPref val="1"/>
        </dgm:presLayoutVars>
      </dgm:prSet>
      <dgm:spPr/>
    </dgm:pt>
    <dgm:pt modelId="{E8A230D9-FE9A-466F-B090-22F3B790F78C}" type="pres">
      <dgm:prSet presAssocID="{C13B707B-9497-472E-8894-1066B8598A0E}" presName="sibTrans" presStyleCnt="0"/>
      <dgm:spPr/>
    </dgm:pt>
    <dgm:pt modelId="{0CA373F1-55C3-427B-B97C-FAAFC9FBDEF7}" type="pres">
      <dgm:prSet presAssocID="{E7236D63-925A-4134-8F16-4D18722EEC2E}" presName="compNode" presStyleCnt="0"/>
      <dgm:spPr/>
    </dgm:pt>
    <dgm:pt modelId="{858AE2D6-2FAA-404C-A7C1-B54A9D0BB965}" type="pres">
      <dgm:prSet presAssocID="{E7236D63-925A-4134-8F16-4D18722EEC2E}" presName="iconBgRect" presStyleLbl="bgShp" presStyleIdx="1" presStyleCnt="3"/>
      <dgm:spPr>
        <a:prstGeom prst="round2DiagRect">
          <a:avLst>
            <a:gd name="adj1" fmla="val 29727"/>
            <a:gd name="adj2" fmla="val 0"/>
          </a:avLst>
        </a:prstGeom>
      </dgm:spPr>
    </dgm:pt>
    <dgm:pt modelId="{CF2AD7A8-0F96-44CE-B83C-D40ED188585B}" type="pres">
      <dgm:prSet presAssocID="{E7236D63-925A-4134-8F16-4D18722EEC2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8D95630A-F706-417E-8F00-5066AA648C89}" type="pres">
      <dgm:prSet presAssocID="{E7236D63-925A-4134-8F16-4D18722EEC2E}" presName="spaceRect" presStyleCnt="0"/>
      <dgm:spPr/>
    </dgm:pt>
    <dgm:pt modelId="{10E3FC1C-BF2F-42F1-80E4-13410FE6A62E}" type="pres">
      <dgm:prSet presAssocID="{E7236D63-925A-4134-8F16-4D18722EEC2E}" presName="textRect" presStyleLbl="revTx" presStyleIdx="1" presStyleCnt="3">
        <dgm:presLayoutVars>
          <dgm:chMax val="1"/>
          <dgm:chPref val="1"/>
        </dgm:presLayoutVars>
      </dgm:prSet>
      <dgm:spPr/>
    </dgm:pt>
    <dgm:pt modelId="{27719E12-E1EB-42B6-8B07-53B76172CE32}" type="pres">
      <dgm:prSet presAssocID="{1D3DDDEA-D6A5-4710-9E5C-5211C812B07C}" presName="sibTrans" presStyleCnt="0"/>
      <dgm:spPr/>
    </dgm:pt>
    <dgm:pt modelId="{634AC371-F467-458B-AFA8-99741AD50499}" type="pres">
      <dgm:prSet presAssocID="{7926FC48-BF86-4E7D-9299-721437D3AB3B}" presName="compNode" presStyleCnt="0"/>
      <dgm:spPr/>
    </dgm:pt>
    <dgm:pt modelId="{601E1368-D4C7-437C-9ED4-ABDE9854ECC8}" type="pres">
      <dgm:prSet presAssocID="{7926FC48-BF86-4E7D-9299-721437D3AB3B}" presName="iconBgRect" presStyleLbl="bgShp" presStyleIdx="2" presStyleCnt="3"/>
      <dgm:spPr>
        <a:prstGeom prst="round2DiagRect">
          <a:avLst>
            <a:gd name="adj1" fmla="val 29727"/>
            <a:gd name="adj2" fmla="val 0"/>
          </a:avLst>
        </a:prstGeom>
      </dgm:spPr>
    </dgm:pt>
    <dgm:pt modelId="{81251E7B-BB55-4B5E-86A5-351C9FE934FF}" type="pres">
      <dgm:prSet presAssocID="{7926FC48-BF86-4E7D-9299-721437D3AB3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ilding"/>
        </a:ext>
      </dgm:extLst>
    </dgm:pt>
    <dgm:pt modelId="{1EF3A808-1AA2-40E2-BE73-687963069791}" type="pres">
      <dgm:prSet presAssocID="{7926FC48-BF86-4E7D-9299-721437D3AB3B}" presName="spaceRect" presStyleCnt="0"/>
      <dgm:spPr/>
    </dgm:pt>
    <dgm:pt modelId="{284EDCE5-CE25-4792-9749-E0F7DD136F95}" type="pres">
      <dgm:prSet presAssocID="{7926FC48-BF86-4E7D-9299-721437D3AB3B}" presName="textRect" presStyleLbl="revTx" presStyleIdx="2" presStyleCnt="3">
        <dgm:presLayoutVars>
          <dgm:chMax val="1"/>
          <dgm:chPref val="1"/>
        </dgm:presLayoutVars>
      </dgm:prSet>
      <dgm:spPr/>
    </dgm:pt>
  </dgm:ptLst>
  <dgm:cxnLst>
    <dgm:cxn modelId="{733C5707-D22C-4524-B9A7-D353E4F1E980}" type="presOf" srcId="{69426072-015D-4BC4-91E3-85BEFB4C88AB}" destId="{31B2295C-5783-4F64-900D-B01BFBF3CD96}" srcOrd="0" destOrd="0" presId="urn:microsoft.com/office/officeart/2018/5/layout/IconLeafLabelList"/>
    <dgm:cxn modelId="{E607C06E-4E0C-4447-9C5F-E552F6019C75}" srcId="{5C6C70F3-636D-4BDF-82A4-06FC63F81582}" destId="{E7236D63-925A-4134-8F16-4D18722EEC2E}" srcOrd="1" destOrd="0" parTransId="{4EBB4284-92AC-4CB5-9269-B2E30056A991}" sibTransId="{1D3DDDEA-D6A5-4710-9E5C-5211C812B07C}"/>
    <dgm:cxn modelId="{18CD1170-068E-4D99-ABBE-045ACE125F66}" srcId="{5C6C70F3-636D-4BDF-82A4-06FC63F81582}" destId="{7926FC48-BF86-4E7D-9299-721437D3AB3B}" srcOrd="2" destOrd="0" parTransId="{6473DA64-2E97-4369-8388-8EA152E57BD2}" sibTransId="{D622F449-A6D5-4B34-8C32-730EC6364467}"/>
    <dgm:cxn modelId="{8A24478D-CB18-40E6-9A1C-683CB0D58EDB}" srcId="{5C6C70F3-636D-4BDF-82A4-06FC63F81582}" destId="{69426072-015D-4BC4-91E3-85BEFB4C88AB}" srcOrd="0" destOrd="0" parTransId="{0DEF6C1A-F007-448D-8E0A-AAA38E1E6350}" sibTransId="{C13B707B-9497-472E-8894-1066B8598A0E}"/>
    <dgm:cxn modelId="{6FFFF7B0-CB1A-4DAE-931D-39C5D36E3881}" type="presOf" srcId="{7926FC48-BF86-4E7D-9299-721437D3AB3B}" destId="{284EDCE5-CE25-4792-9749-E0F7DD136F95}" srcOrd="0" destOrd="0" presId="urn:microsoft.com/office/officeart/2018/5/layout/IconLeafLabelList"/>
    <dgm:cxn modelId="{F8F70CCB-A3BA-4D3A-BC86-1CCF5F49172A}" type="presOf" srcId="{E7236D63-925A-4134-8F16-4D18722EEC2E}" destId="{10E3FC1C-BF2F-42F1-80E4-13410FE6A62E}" srcOrd="0" destOrd="0" presId="urn:microsoft.com/office/officeart/2018/5/layout/IconLeafLabelList"/>
    <dgm:cxn modelId="{EC44E9F5-D0F1-4F8A-A796-7D73C26B1FBD}" type="presOf" srcId="{5C6C70F3-636D-4BDF-82A4-06FC63F81582}" destId="{0ED2D9F2-EDEC-46B3-81C2-1D7250F1016F}" srcOrd="0" destOrd="0" presId="urn:microsoft.com/office/officeart/2018/5/layout/IconLeafLabelList"/>
    <dgm:cxn modelId="{12ADB4E3-995C-4BAF-B475-67DD42A415B0}" type="presParOf" srcId="{0ED2D9F2-EDEC-46B3-81C2-1D7250F1016F}" destId="{1E497E4D-95C9-42C2-8241-CA2547F34044}" srcOrd="0" destOrd="0" presId="urn:microsoft.com/office/officeart/2018/5/layout/IconLeafLabelList"/>
    <dgm:cxn modelId="{A9AEE0F7-A300-4383-9C34-8C7A7CCFE50A}" type="presParOf" srcId="{1E497E4D-95C9-42C2-8241-CA2547F34044}" destId="{32BBAB9C-5283-4D0B-893B-C3425E871F12}" srcOrd="0" destOrd="0" presId="urn:microsoft.com/office/officeart/2018/5/layout/IconLeafLabelList"/>
    <dgm:cxn modelId="{64BE435E-285A-4C8B-897A-94BF86345A65}" type="presParOf" srcId="{1E497E4D-95C9-42C2-8241-CA2547F34044}" destId="{8B35B590-DDF5-4D22-A7D2-892A6B31023E}" srcOrd="1" destOrd="0" presId="urn:microsoft.com/office/officeart/2018/5/layout/IconLeafLabelList"/>
    <dgm:cxn modelId="{5B5D050E-3845-48E5-B3A4-DFB552B73D38}" type="presParOf" srcId="{1E497E4D-95C9-42C2-8241-CA2547F34044}" destId="{4850B65D-9285-42DE-B422-332ACE3CC22B}" srcOrd="2" destOrd="0" presId="urn:microsoft.com/office/officeart/2018/5/layout/IconLeafLabelList"/>
    <dgm:cxn modelId="{DFF7348C-A0AB-4E82-B629-6B299301F207}" type="presParOf" srcId="{1E497E4D-95C9-42C2-8241-CA2547F34044}" destId="{31B2295C-5783-4F64-900D-B01BFBF3CD96}" srcOrd="3" destOrd="0" presId="urn:microsoft.com/office/officeart/2018/5/layout/IconLeafLabelList"/>
    <dgm:cxn modelId="{42CA6400-F551-4EE2-A9E0-1BADBBC9103B}" type="presParOf" srcId="{0ED2D9F2-EDEC-46B3-81C2-1D7250F1016F}" destId="{E8A230D9-FE9A-466F-B090-22F3B790F78C}" srcOrd="1" destOrd="0" presId="urn:microsoft.com/office/officeart/2018/5/layout/IconLeafLabelList"/>
    <dgm:cxn modelId="{4624F615-7284-4FF2-A9E2-FF0E1D5696DC}" type="presParOf" srcId="{0ED2D9F2-EDEC-46B3-81C2-1D7250F1016F}" destId="{0CA373F1-55C3-427B-B97C-FAAFC9FBDEF7}" srcOrd="2" destOrd="0" presId="urn:microsoft.com/office/officeart/2018/5/layout/IconLeafLabelList"/>
    <dgm:cxn modelId="{DAAAD743-A93C-403B-B6CF-515EF644099F}" type="presParOf" srcId="{0CA373F1-55C3-427B-B97C-FAAFC9FBDEF7}" destId="{858AE2D6-2FAA-404C-A7C1-B54A9D0BB965}" srcOrd="0" destOrd="0" presId="urn:microsoft.com/office/officeart/2018/5/layout/IconLeafLabelList"/>
    <dgm:cxn modelId="{AC69611A-86EF-4D54-AE13-401C7F4DEE83}" type="presParOf" srcId="{0CA373F1-55C3-427B-B97C-FAAFC9FBDEF7}" destId="{CF2AD7A8-0F96-44CE-B83C-D40ED188585B}" srcOrd="1" destOrd="0" presId="urn:microsoft.com/office/officeart/2018/5/layout/IconLeafLabelList"/>
    <dgm:cxn modelId="{4611CC63-FB88-479B-965B-45DFDBFFBD26}" type="presParOf" srcId="{0CA373F1-55C3-427B-B97C-FAAFC9FBDEF7}" destId="{8D95630A-F706-417E-8F00-5066AA648C89}" srcOrd="2" destOrd="0" presId="urn:microsoft.com/office/officeart/2018/5/layout/IconLeafLabelList"/>
    <dgm:cxn modelId="{115CDDFC-3F27-4F05-B42C-5C2521DF9911}" type="presParOf" srcId="{0CA373F1-55C3-427B-B97C-FAAFC9FBDEF7}" destId="{10E3FC1C-BF2F-42F1-80E4-13410FE6A62E}" srcOrd="3" destOrd="0" presId="urn:microsoft.com/office/officeart/2018/5/layout/IconLeafLabelList"/>
    <dgm:cxn modelId="{063658D2-F6F9-434E-9946-2B29458FEBB1}" type="presParOf" srcId="{0ED2D9F2-EDEC-46B3-81C2-1D7250F1016F}" destId="{27719E12-E1EB-42B6-8B07-53B76172CE32}" srcOrd="3" destOrd="0" presId="urn:microsoft.com/office/officeart/2018/5/layout/IconLeafLabelList"/>
    <dgm:cxn modelId="{82132199-99F0-4BC7-A881-46293557A538}" type="presParOf" srcId="{0ED2D9F2-EDEC-46B3-81C2-1D7250F1016F}" destId="{634AC371-F467-458B-AFA8-99741AD50499}" srcOrd="4" destOrd="0" presId="urn:microsoft.com/office/officeart/2018/5/layout/IconLeafLabelList"/>
    <dgm:cxn modelId="{9D6A5884-127F-4E8E-A04B-C02F256DDB43}" type="presParOf" srcId="{634AC371-F467-458B-AFA8-99741AD50499}" destId="{601E1368-D4C7-437C-9ED4-ABDE9854ECC8}" srcOrd="0" destOrd="0" presId="urn:microsoft.com/office/officeart/2018/5/layout/IconLeafLabelList"/>
    <dgm:cxn modelId="{11DB5C45-1891-42E0-8481-90BEBE08C5D9}" type="presParOf" srcId="{634AC371-F467-458B-AFA8-99741AD50499}" destId="{81251E7B-BB55-4B5E-86A5-351C9FE934FF}" srcOrd="1" destOrd="0" presId="urn:microsoft.com/office/officeart/2018/5/layout/IconLeafLabelList"/>
    <dgm:cxn modelId="{DCEFEAAF-F057-47F2-B947-27115C8146B4}" type="presParOf" srcId="{634AC371-F467-458B-AFA8-99741AD50499}" destId="{1EF3A808-1AA2-40E2-BE73-687963069791}" srcOrd="2" destOrd="0" presId="urn:microsoft.com/office/officeart/2018/5/layout/IconLeafLabelList"/>
    <dgm:cxn modelId="{930B5208-6AE0-4BC1-B189-590C4D832184}" type="presParOf" srcId="{634AC371-F467-458B-AFA8-99741AD50499}" destId="{284EDCE5-CE25-4792-9749-E0F7DD136F95}"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FC414F-3FF5-49FF-A0C4-F44FCD6638FC}"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330291D3-461E-4B50-8D8E-18F19D298804}">
      <dgm:prSet custT="1"/>
      <dgm:spPr/>
      <dgm:t>
        <a:bodyPr/>
        <a:lstStyle/>
        <a:p>
          <a:r>
            <a:rPr lang="en-US" sz="2000" dirty="0"/>
            <a:t>Streamline interview flow and communication</a:t>
          </a:r>
        </a:p>
      </dgm:t>
    </dgm:pt>
    <dgm:pt modelId="{34C75495-57E2-47EC-A001-4EE2202B938B}" type="parTrans" cxnId="{3BEBF2B4-8C03-4798-8816-C35683D87CF0}">
      <dgm:prSet/>
      <dgm:spPr/>
      <dgm:t>
        <a:bodyPr/>
        <a:lstStyle/>
        <a:p>
          <a:endParaRPr lang="en-US"/>
        </a:p>
      </dgm:t>
    </dgm:pt>
    <dgm:pt modelId="{EBCFBB6D-DDC8-420D-965D-C47CF2B1F47B}" type="sibTrans" cxnId="{3BEBF2B4-8C03-4798-8816-C35683D87CF0}">
      <dgm:prSet/>
      <dgm:spPr/>
      <dgm:t>
        <a:bodyPr/>
        <a:lstStyle/>
        <a:p>
          <a:endParaRPr lang="en-US"/>
        </a:p>
      </dgm:t>
    </dgm:pt>
    <dgm:pt modelId="{AE90210E-2DB8-4EA9-A5D6-39D51B3A4040}">
      <dgm:prSet custT="1"/>
      <dgm:spPr/>
      <dgm:t>
        <a:bodyPr/>
        <a:lstStyle/>
        <a:p>
          <a:r>
            <a:rPr lang="en-US" sz="2000" dirty="0"/>
            <a:t>Use feedback for real-time updates</a:t>
          </a:r>
        </a:p>
      </dgm:t>
    </dgm:pt>
    <dgm:pt modelId="{DEA62349-7C2A-4FFE-874B-9BE76F8BCC41}" type="parTrans" cxnId="{4097B652-5551-4194-81D8-827694DCD628}">
      <dgm:prSet/>
      <dgm:spPr/>
      <dgm:t>
        <a:bodyPr/>
        <a:lstStyle/>
        <a:p>
          <a:endParaRPr lang="en-US"/>
        </a:p>
      </dgm:t>
    </dgm:pt>
    <dgm:pt modelId="{B0D5F790-1AF4-4865-9ED8-8982403E10E7}" type="sibTrans" cxnId="{4097B652-5551-4194-81D8-827694DCD628}">
      <dgm:prSet/>
      <dgm:spPr/>
      <dgm:t>
        <a:bodyPr/>
        <a:lstStyle/>
        <a:p>
          <a:endParaRPr lang="en-US"/>
        </a:p>
      </dgm:t>
    </dgm:pt>
    <dgm:pt modelId="{A279590A-7720-494C-A149-06F6186E61A0}">
      <dgm:prSet/>
      <dgm:spPr/>
      <dgm:t>
        <a:bodyPr/>
        <a:lstStyle/>
        <a:p>
          <a:r>
            <a:rPr lang="en-US" dirty="0"/>
            <a:t>Try new tools/templates for scheduling</a:t>
          </a:r>
        </a:p>
      </dgm:t>
    </dgm:pt>
    <dgm:pt modelId="{0DEDF7AF-DF1D-4989-8941-BF7CCB79BE9E}" type="parTrans" cxnId="{7147ED2B-7555-4920-B795-B946DF67746A}">
      <dgm:prSet/>
      <dgm:spPr/>
      <dgm:t>
        <a:bodyPr/>
        <a:lstStyle/>
        <a:p>
          <a:endParaRPr lang="en-US"/>
        </a:p>
      </dgm:t>
    </dgm:pt>
    <dgm:pt modelId="{F0E3DA34-BCB7-449C-AB80-BF6D4D9EA9EC}" type="sibTrans" cxnId="{7147ED2B-7555-4920-B795-B946DF67746A}">
      <dgm:prSet/>
      <dgm:spPr/>
      <dgm:t>
        <a:bodyPr/>
        <a:lstStyle/>
        <a:p>
          <a:endParaRPr lang="en-US"/>
        </a:p>
      </dgm:t>
    </dgm:pt>
    <dgm:pt modelId="{F26E34D9-311E-40A9-ACB9-1DAD91E07506}" type="pres">
      <dgm:prSet presAssocID="{CEFC414F-3FF5-49FF-A0C4-F44FCD6638FC}" presName="root" presStyleCnt="0">
        <dgm:presLayoutVars>
          <dgm:dir/>
          <dgm:resizeHandles val="exact"/>
        </dgm:presLayoutVars>
      </dgm:prSet>
      <dgm:spPr/>
    </dgm:pt>
    <dgm:pt modelId="{CAFB9029-A99A-4BD7-B861-DC38FC69E052}" type="pres">
      <dgm:prSet presAssocID="{330291D3-461E-4B50-8D8E-18F19D298804}" presName="compNode" presStyleCnt="0"/>
      <dgm:spPr/>
    </dgm:pt>
    <dgm:pt modelId="{2F6CDBEC-C247-42A8-A2D1-2ABEFBCB62B5}" type="pres">
      <dgm:prSet presAssocID="{330291D3-461E-4B50-8D8E-18F19D29880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02D74193-C257-4FEC-9DE9-BD8E252DBA84}" type="pres">
      <dgm:prSet presAssocID="{330291D3-461E-4B50-8D8E-18F19D298804}" presName="spaceRect" presStyleCnt="0"/>
      <dgm:spPr/>
    </dgm:pt>
    <dgm:pt modelId="{C38743DD-DC52-46C3-A196-D191A6491E5C}" type="pres">
      <dgm:prSet presAssocID="{330291D3-461E-4B50-8D8E-18F19D298804}" presName="textRect" presStyleLbl="revTx" presStyleIdx="0" presStyleCnt="3">
        <dgm:presLayoutVars>
          <dgm:chMax val="1"/>
          <dgm:chPref val="1"/>
        </dgm:presLayoutVars>
      </dgm:prSet>
      <dgm:spPr/>
    </dgm:pt>
    <dgm:pt modelId="{974A5996-44AF-4939-9D30-A02BEA800129}" type="pres">
      <dgm:prSet presAssocID="{EBCFBB6D-DDC8-420D-965D-C47CF2B1F47B}" presName="sibTrans" presStyleCnt="0"/>
      <dgm:spPr/>
    </dgm:pt>
    <dgm:pt modelId="{B2CBAEC7-5A49-411F-9D44-F028CBF1B69B}" type="pres">
      <dgm:prSet presAssocID="{AE90210E-2DB8-4EA9-A5D6-39D51B3A4040}" presName="compNode" presStyleCnt="0"/>
      <dgm:spPr/>
    </dgm:pt>
    <dgm:pt modelId="{74DED262-C920-4544-A03D-8094334B3B29}" type="pres">
      <dgm:prSet presAssocID="{AE90210E-2DB8-4EA9-A5D6-39D51B3A404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Bubble"/>
        </a:ext>
      </dgm:extLst>
    </dgm:pt>
    <dgm:pt modelId="{21A0F2B9-28F3-48DF-8E7D-D0A084764236}" type="pres">
      <dgm:prSet presAssocID="{AE90210E-2DB8-4EA9-A5D6-39D51B3A4040}" presName="spaceRect" presStyleCnt="0"/>
      <dgm:spPr/>
    </dgm:pt>
    <dgm:pt modelId="{5190E618-2D68-497C-8063-993A5D95E64F}" type="pres">
      <dgm:prSet presAssocID="{AE90210E-2DB8-4EA9-A5D6-39D51B3A4040}" presName="textRect" presStyleLbl="revTx" presStyleIdx="1" presStyleCnt="3">
        <dgm:presLayoutVars>
          <dgm:chMax val="1"/>
          <dgm:chPref val="1"/>
        </dgm:presLayoutVars>
      </dgm:prSet>
      <dgm:spPr/>
    </dgm:pt>
    <dgm:pt modelId="{87A98BA3-0C23-4690-9110-5A218E18C980}" type="pres">
      <dgm:prSet presAssocID="{B0D5F790-1AF4-4865-9ED8-8982403E10E7}" presName="sibTrans" presStyleCnt="0"/>
      <dgm:spPr/>
    </dgm:pt>
    <dgm:pt modelId="{E4E6AF2A-489A-40A5-AA36-8649628D2344}" type="pres">
      <dgm:prSet presAssocID="{A279590A-7720-494C-A149-06F6186E61A0}" presName="compNode" presStyleCnt="0"/>
      <dgm:spPr/>
    </dgm:pt>
    <dgm:pt modelId="{3F82F7D1-E4AF-4FA7-8E73-D261795589CA}" type="pres">
      <dgm:prSet presAssocID="{A279590A-7720-494C-A149-06F6186E61A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aily Calendar"/>
        </a:ext>
      </dgm:extLst>
    </dgm:pt>
    <dgm:pt modelId="{E07D0263-61BD-4367-B5AE-1C53C3151909}" type="pres">
      <dgm:prSet presAssocID="{A279590A-7720-494C-A149-06F6186E61A0}" presName="spaceRect" presStyleCnt="0"/>
      <dgm:spPr/>
    </dgm:pt>
    <dgm:pt modelId="{EF8EC715-A640-49E5-BE73-192E31651754}" type="pres">
      <dgm:prSet presAssocID="{A279590A-7720-494C-A149-06F6186E61A0}" presName="textRect" presStyleLbl="revTx" presStyleIdx="2" presStyleCnt="3">
        <dgm:presLayoutVars>
          <dgm:chMax val="1"/>
          <dgm:chPref val="1"/>
        </dgm:presLayoutVars>
      </dgm:prSet>
      <dgm:spPr/>
    </dgm:pt>
  </dgm:ptLst>
  <dgm:cxnLst>
    <dgm:cxn modelId="{9B8F900A-8AB4-4DFC-9691-04D16FB29A8A}" type="presOf" srcId="{AE90210E-2DB8-4EA9-A5D6-39D51B3A4040}" destId="{5190E618-2D68-497C-8063-993A5D95E64F}" srcOrd="0" destOrd="0" presId="urn:microsoft.com/office/officeart/2018/2/layout/IconLabelList"/>
    <dgm:cxn modelId="{7147ED2B-7555-4920-B795-B946DF67746A}" srcId="{CEFC414F-3FF5-49FF-A0C4-F44FCD6638FC}" destId="{A279590A-7720-494C-A149-06F6186E61A0}" srcOrd="2" destOrd="0" parTransId="{0DEDF7AF-DF1D-4989-8941-BF7CCB79BE9E}" sibTransId="{F0E3DA34-BCB7-449C-AB80-BF6D4D9EA9EC}"/>
    <dgm:cxn modelId="{068CE46D-987C-4552-A0A6-9EC7C7DB8D2D}" type="presOf" srcId="{330291D3-461E-4B50-8D8E-18F19D298804}" destId="{C38743DD-DC52-46C3-A196-D191A6491E5C}" srcOrd="0" destOrd="0" presId="urn:microsoft.com/office/officeart/2018/2/layout/IconLabelList"/>
    <dgm:cxn modelId="{4097B652-5551-4194-81D8-827694DCD628}" srcId="{CEFC414F-3FF5-49FF-A0C4-F44FCD6638FC}" destId="{AE90210E-2DB8-4EA9-A5D6-39D51B3A4040}" srcOrd="1" destOrd="0" parTransId="{DEA62349-7C2A-4FFE-874B-9BE76F8BCC41}" sibTransId="{B0D5F790-1AF4-4865-9ED8-8982403E10E7}"/>
    <dgm:cxn modelId="{C8039FAD-128C-4B74-8C24-CA37398DFC02}" type="presOf" srcId="{A279590A-7720-494C-A149-06F6186E61A0}" destId="{EF8EC715-A640-49E5-BE73-192E31651754}" srcOrd="0" destOrd="0" presId="urn:microsoft.com/office/officeart/2018/2/layout/IconLabelList"/>
    <dgm:cxn modelId="{3BEBF2B4-8C03-4798-8816-C35683D87CF0}" srcId="{CEFC414F-3FF5-49FF-A0C4-F44FCD6638FC}" destId="{330291D3-461E-4B50-8D8E-18F19D298804}" srcOrd="0" destOrd="0" parTransId="{34C75495-57E2-47EC-A001-4EE2202B938B}" sibTransId="{EBCFBB6D-DDC8-420D-965D-C47CF2B1F47B}"/>
    <dgm:cxn modelId="{E5DA2CF1-427F-4C0A-9C9E-5AE0538F9780}" type="presOf" srcId="{CEFC414F-3FF5-49FF-A0C4-F44FCD6638FC}" destId="{F26E34D9-311E-40A9-ACB9-1DAD91E07506}" srcOrd="0" destOrd="0" presId="urn:microsoft.com/office/officeart/2018/2/layout/IconLabelList"/>
    <dgm:cxn modelId="{9A979C20-1387-4AFC-A2D7-52CF3B307BD1}" type="presParOf" srcId="{F26E34D9-311E-40A9-ACB9-1DAD91E07506}" destId="{CAFB9029-A99A-4BD7-B861-DC38FC69E052}" srcOrd="0" destOrd="0" presId="urn:microsoft.com/office/officeart/2018/2/layout/IconLabelList"/>
    <dgm:cxn modelId="{AD0CEAA7-A9B4-421C-A79D-B079A80E573B}" type="presParOf" srcId="{CAFB9029-A99A-4BD7-B861-DC38FC69E052}" destId="{2F6CDBEC-C247-42A8-A2D1-2ABEFBCB62B5}" srcOrd="0" destOrd="0" presId="urn:microsoft.com/office/officeart/2018/2/layout/IconLabelList"/>
    <dgm:cxn modelId="{3612B652-78BE-41A7-A290-DFCD08060ADE}" type="presParOf" srcId="{CAFB9029-A99A-4BD7-B861-DC38FC69E052}" destId="{02D74193-C257-4FEC-9DE9-BD8E252DBA84}" srcOrd="1" destOrd="0" presId="urn:microsoft.com/office/officeart/2018/2/layout/IconLabelList"/>
    <dgm:cxn modelId="{9CA44D03-70E3-465F-B385-0FE81E4092A8}" type="presParOf" srcId="{CAFB9029-A99A-4BD7-B861-DC38FC69E052}" destId="{C38743DD-DC52-46C3-A196-D191A6491E5C}" srcOrd="2" destOrd="0" presId="urn:microsoft.com/office/officeart/2018/2/layout/IconLabelList"/>
    <dgm:cxn modelId="{1CB3CA75-C113-4C7B-9A5A-89DA539A8DE1}" type="presParOf" srcId="{F26E34D9-311E-40A9-ACB9-1DAD91E07506}" destId="{974A5996-44AF-4939-9D30-A02BEA800129}" srcOrd="1" destOrd="0" presId="urn:microsoft.com/office/officeart/2018/2/layout/IconLabelList"/>
    <dgm:cxn modelId="{449533CF-596E-4D03-8D41-CFA59AD7F775}" type="presParOf" srcId="{F26E34D9-311E-40A9-ACB9-1DAD91E07506}" destId="{B2CBAEC7-5A49-411F-9D44-F028CBF1B69B}" srcOrd="2" destOrd="0" presId="urn:microsoft.com/office/officeart/2018/2/layout/IconLabelList"/>
    <dgm:cxn modelId="{A07D56E4-3EC6-46AB-B708-15D628856D4F}" type="presParOf" srcId="{B2CBAEC7-5A49-411F-9D44-F028CBF1B69B}" destId="{74DED262-C920-4544-A03D-8094334B3B29}" srcOrd="0" destOrd="0" presId="urn:microsoft.com/office/officeart/2018/2/layout/IconLabelList"/>
    <dgm:cxn modelId="{D2FA95EE-882B-4D43-AD8D-FCCEFBBCF16D}" type="presParOf" srcId="{B2CBAEC7-5A49-411F-9D44-F028CBF1B69B}" destId="{21A0F2B9-28F3-48DF-8E7D-D0A084764236}" srcOrd="1" destOrd="0" presId="urn:microsoft.com/office/officeart/2018/2/layout/IconLabelList"/>
    <dgm:cxn modelId="{B7F80475-7D42-4DA5-98FD-0F3D7A8969A3}" type="presParOf" srcId="{B2CBAEC7-5A49-411F-9D44-F028CBF1B69B}" destId="{5190E618-2D68-497C-8063-993A5D95E64F}" srcOrd="2" destOrd="0" presId="urn:microsoft.com/office/officeart/2018/2/layout/IconLabelList"/>
    <dgm:cxn modelId="{5D465AB0-3D9D-4D2E-9FFB-99B681750C8A}" type="presParOf" srcId="{F26E34D9-311E-40A9-ACB9-1DAD91E07506}" destId="{87A98BA3-0C23-4690-9110-5A218E18C980}" srcOrd="3" destOrd="0" presId="urn:microsoft.com/office/officeart/2018/2/layout/IconLabelList"/>
    <dgm:cxn modelId="{177932B8-8443-48A1-A89A-ED8381F35122}" type="presParOf" srcId="{F26E34D9-311E-40A9-ACB9-1DAD91E07506}" destId="{E4E6AF2A-489A-40A5-AA36-8649628D2344}" srcOrd="4" destOrd="0" presId="urn:microsoft.com/office/officeart/2018/2/layout/IconLabelList"/>
    <dgm:cxn modelId="{67AA23F0-8FC4-4E9C-B9FA-58A36F400FEE}" type="presParOf" srcId="{E4E6AF2A-489A-40A5-AA36-8649628D2344}" destId="{3F82F7D1-E4AF-4FA7-8E73-D261795589CA}" srcOrd="0" destOrd="0" presId="urn:microsoft.com/office/officeart/2018/2/layout/IconLabelList"/>
    <dgm:cxn modelId="{98103177-5582-4414-9FDC-3225367345A5}" type="presParOf" srcId="{E4E6AF2A-489A-40A5-AA36-8649628D2344}" destId="{E07D0263-61BD-4367-B5AE-1C53C3151909}" srcOrd="1" destOrd="0" presId="urn:microsoft.com/office/officeart/2018/2/layout/IconLabelList"/>
    <dgm:cxn modelId="{0D92A917-6921-46FA-90F0-DC2794901C2F}" type="presParOf" srcId="{E4E6AF2A-489A-40A5-AA36-8649628D2344}" destId="{EF8EC715-A640-49E5-BE73-192E31651754}"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210E78-3520-4B7C-9641-409C0F42F9FD}"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B9F71076-8646-43DB-BB70-D3302366E093}">
      <dgm:prSet/>
      <dgm:spPr/>
      <dgm:t>
        <a:bodyPr/>
        <a:lstStyle/>
        <a:p>
          <a:r>
            <a:rPr lang="en-US" dirty="0"/>
            <a:t>Did your program match all Sub-Is?</a:t>
          </a:r>
        </a:p>
      </dgm:t>
    </dgm:pt>
    <dgm:pt modelId="{60AA1ACD-196B-4A12-9EE7-BDBEAFB53AE9}" type="parTrans" cxnId="{B9C9219C-9F05-4A1C-BB6F-2E0884F5D55C}">
      <dgm:prSet/>
      <dgm:spPr/>
      <dgm:t>
        <a:bodyPr/>
        <a:lstStyle/>
        <a:p>
          <a:endParaRPr lang="en-US"/>
        </a:p>
      </dgm:t>
    </dgm:pt>
    <dgm:pt modelId="{819E4CE2-0B12-48A5-81B0-AC0E07382CCE}" type="sibTrans" cxnId="{B9C9219C-9F05-4A1C-BB6F-2E0884F5D55C}">
      <dgm:prSet/>
      <dgm:spPr/>
      <dgm:t>
        <a:bodyPr/>
        <a:lstStyle/>
        <a:p>
          <a:endParaRPr lang="en-US"/>
        </a:p>
      </dgm:t>
    </dgm:pt>
    <dgm:pt modelId="{44E45C51-00A0-4B61-93CD-F3BD66A8D555}">
      <dgm:prSet/>
      <dgm:spPr/>
      <dgm:t>
        <a:bodyPr/>
        <a:lstStyle/>
        <a:p>
          <a:r>
            <a:rPr lang="en-US" dirty="0"/>
            <a:t>Did your program match a majority of Sub-Is?</a:t>
          </a:r>
        </a:p>
      </dgm:t>
    </dgm:pt>
    <dgm:pt modelId="{4B98F592-238A-4761-BC03-819E023AB5DD}" type="parTrans" cxnId="{44BF2E9E-BBB0-4313-920D-09058E0A2796}">
      <dgm:prSet/>
      <dgm:spPr/>
      <dgm:t>
        <a:bodyPr/>
        <a:lstStyle/>
        <a:p>
          <a:endParaRPr lang="en-US"/>
        </a:p>
      </dgm:t>
    </dgm:pt>
    <dgm:pt modelId="{237D470A-ADF2-42AC-9920-29F0EE51CD0B}" type="sibTrans" cxnId="{44BF2E9E-BBB0-4313-920D-09058E0A2796}">
      <dgm:prSet/>
      <dgm:spPr/>
      <dgm:t>
        <a:bodyPr/>
        <a:lstStyle/>
        <a:p>
          <a:endParaRPr lang="en-US"/>
        </a:p>
      </dgm:t>
    </dgm:pt>
    <dgm:pt modelId="{A7149179-60C5-4C85-81E6-79BB57BD0C50}">
      <dgm:prSet/>
      <dgm:spPr/>
      <dgm:t>
        <a:bodyPr/>
        <a:lstStyle/>
        <a:p>
          <a:r>
            <a:rPr lang="en-US" dirty="0"/>
            <a:t>Sub-I application fees</a:t>
          </a:r>
        </a:p>
      </dgm:t>
    </dgm:pt>
    <dgm:pt modelId="{F01E67D2-D35D-4A12-A245-64A33023C7BC}" type="parTrans" cxnId="{FF86A4CA-3A24-438F-A96E-E2369AE9CC39}">
      <dgm:prSet/>
      <dgm:spPr/>
      <dgm:t>
        <a:bodyPr/>
        <a:lstStyle/>
        <a:p>
          <a:endParaRPr lang="en-US"/>
        </a:p>
      </dgm:t>
    </dgm:pt>
    <dgm:pt modelId="{44914C3F-5DC6-4166-83D3-1318C1CC186A}" type="sibTrans" cxnId="{FF86A4CA-3A24-438F-A96E-E2369AE9CC39}">
      <dgm:prSet/>
      <dgm:spPr/>
      <dgm:t>
        <a:bodyPr/>
        <a:lstStyle/>
        <a:p>
          <a:endParaRPr lang="en-US"/>
        </a:p>
      </dgm:t>
    </dgm:pt>
    <dgm:pt modelId="{1F70C06D-D1F8-44D2-9F90-A89E97FD3F23}" type="pres">
      <dgm:prSet presAssocID="{81210E78-3520-4B7C-9641-409C0F42F9FD}" presName="hierChild1" presStyleCnt="0">
        <dgm:presLayoutVars>
          <dgm:chPref val="1"/>
          <dgm:dir/>
          <dgm:animOne val="branch"/>
          <dgm:animLvl val="lvl"/>
          <dgm:resizeHandles/>
        </dgm:presLayoutVars>
      </dgm:prSet>
      <dgm:spPr/>
    </dgm:pt>
    <dgm:pt modelId="{7598F5C6-075C-4B23-AABE-C22D1AF78900}" type="pres">
      <dgm:prSet presAssocID="{B9F71076-8646-43DB-BB70-D3302366E093}" presName="hierRoot1" presStyleCnt="0"/>
      <dgm:spPr/>
    </dgm:pt>
    <dgm:pt modelId="{9EDCD3C8-B480-4CAB-B2A1-DEEFD9F743F2}" type="pres">
      <dgm:prSet presAssocID="{B9F71076-8646-43DB-BB70-D3302366E093}" presName="composite" presStyleCnt="0"/>
      <dgm:spPr/>
    </dgm:pt>
    <dgm:pt modelId="{04FE0BF5-C1F2-4DFC-8F5F-36EDB4FCB549}" type="pres">
      <dgm:prSet presAssocID="{B9F71076-8646-43DB-BB70-D3302366E093}" presName="background" presStyleLbl="node0" presStyleIdx="0" presStyleCnt="3"/>
      <dgm:spPr/>
    </dgm:pt>
    <dgm:pt modelId="{07A86819-5614-4F53-A113-4C0DAD28A544}" type="pres">
      <dgm:prSet presAssocID="{B9F71076-8646-43DB-BB70-D3302366E093}" presName="text" presStyleLbl="fgAcc0" presStyleIdx="0" presStyleCnt="3">
        <dgm:presLayoutVars>
          <dgm:chPref val="3"/>
        </dgm:presLayoutVars>
      </dgm:prSet>
      <dgm:spPr/>
    </dgm:pt>
    <dgm:pt modelId="{CC1BB893-7752-4559-9163-94D66A711F10}" type="pres">
      <dgm:prSet presAssocID="{B9F71076-8646-43DB-BB70-D3302366E093}" presName="hierChild2" presStyleCnt="0"/>
      <dgm:spPr/>
    </dgm:pt>
    <dgm:pt modelId="{35229331-95DD-4D3A-97FC-69379CC137E9}" type="pres">
      <dgm:prSet presAssocID="{44E45C51-00A0-4B61-93CD-F3BD66A8D555}" presName="hierRoot1" presStyleCnt="0"/>
      <dgm:spPr/>
    </dgm:pt>
    <dgm:pt modelId="{DD2AB4CA-D00D-4BAA-BB27-1A9CF5317E85}" type="pres">
      <dgm:prSet presAssocID="{44E45C51-00A0-4B61-93CD-F3BD66A8D555}" presName="composite" presStyleCnt="0"/>
      <dgm:spPr/>
    </dgm:pt>
    <dgm:pt modelId="{F656941D-65E8-4FE5-806E-1DFABA9F31DA}" type="pres">
      <dgm:prSet presAssocID="{44E45C51-00A0-4B61-93CD-F3BD66A8D555}" presName="background" presStyleLbl="node0" presStyleIdx="1" presStyleCnt="3"/>
      <dgm:spPr/>
    </dgm:pt>
    <dgm:pt modelId="{9A9F5DFE-4A6F-49F2-A534-F7A3911A5AFA}" type="pres">
      <dgm:prSet presAssocID="{44E45C51-00A0-4B61-93CD-F3BD66A8D555}" presName="text" presStyleLbl="fgAcc0" presStyleIdx="1" presStyleCnt="3">
        <dgm:presLayoutVars>
          <dgm:chPref val="3"/>
        </dgm:presLayoutVars>
      </dgm:prSet>
      <dgm:spPr/>
    </dgm:pt>
    <dgm:pt modelId="{40189DA0-23AD-4C5D-B88D-95AFF52F90E8}" type="pres">
      <dgm:prSet presAssocID="{44E45C51-00A0-4B61-93CD-F3BD66A8D555}" presName="hierChild2" presStyleCnt="0"/>
      <dgm:spPr/>
    </dgm:pt>
    <dgm:pt modelId="{D539EA25-E8C2-4DC1-9C14-1A853D613B77}" type="pres">
      <dgm:prSet presAssocID="{A7149179-60C5-4C85-81E6-79BB57BD0C50}" presName="hierRoot1" presStyleCnt="0"/>
      <dgm:spPr/>
    </dgm:pt>
    <dgm:pt modelId="{92B5242E-B6C3-4043-AC0A-0CBC1DE5BA55}" type="pres">
      <dgm:prSet presAssocID="{A7149179-60C5-4C85-81E6-79BB57BD0C50}" presName="composite" presStyleCnt="0"/>
      <dgm:spPr/>
    </dgm:pt>
    <dgm:pt modelId="{230C5D22-6742-42D5-8F18-F8B9A77A7C30}" type="pres">
      <dgm:prSet presAssocID="{A7149179-60C5-4C85-81E6-79BB57BD0C50}" presName="background" presStyleLbl="node0" presStyleIdx="2" presStyleCnt="3"/>
      <dgm:spPr/>
    </dgm:pt>
    <dgm:pt modelId="{BB695908-F27D-4975-A80C-A9D50D071E4B}" type="pres">
      <dgm:prSet presAssocID="{A7149179-60C5-4C85-81E6-79BB57BD0C50}" presName="text" presStyleLbl="fgAcc0" presStyleIdx="2" presStyleCnt="3">
        <dgm:presLayoutVars>
          <dgm:chPref val="3"/>
        </dgm:presLayoutVars>
      </dgm:prSet>
      <dgm:spPr/>
    </dgm:pt>
    <dgm:pt modelId="{7C9F1B57-6A84-45E9-AA4F-00730C374502}" type="pres">
      <dgm:prSet presAssocID="{A7149179-60C5-4C85-81E6-79BB57BD0C50}" presName="hierChild2" presStyleCnt="0"/>
      <dgm:spPr/>
    </dgm:pt>
  </dgm:ptLst>
  <dgm:cxnLst>
    <dgm:cxn modelId="{D529792E-5F36-4C7B-86EE-D3E48FAADEB0}" type="presOf" srcId="{81210E78-3520-4B7C-9641-409C0F42F9FD}" destId="{1F70C06D-D1F8-44D2-9F90-A89E97FD3F23}" srcOrd="0" destOrd="0" presId="urn:microsoft.com/office/officeart/2005/8/layout/hierarchy1"/>
    <dgm:cxn modelId="{B9C9219C-9F05-4A1C-BB6F-2E0884F5D55C}" srcId="{81210E78-3520-4B7C-9641-409C0F42F9FD}" destId="{B9F71076-8646-43DB-BB70-D3302366E093}" srcOrd="0" destOrd="0" parTransId="{60AA1ACD-196B-4A12-9EE7-BDBEAFB53AE9}" sibTransId="{819E4CE2-0B12-48A5-81B0-AC0E07382CCE}"/>
    <dgm:cxn modelId="{44BF2E9E-BBB0-4313-920D-09058E0A2796}" srcId="{81210E78-3520-4B7C-9641-409C0F42F9FD}" destId="{44E45C51-00A0-4B61-93CD-F3BD66A8D555}" srcOrd="1" destOrd="0" parTransId="{4B98F592-238A-4761-BC03-819E023AB5DD}" sibTransId="{237D470A-ADF2-42AC-9920-29F0EE51CD0B}"/>
    <dgm:cxn modelId="{7E939FC4-FE34-4AAF-A65F-F94456B6B887}" type="presOf" srcId="{44E45C51-00A0-4B61-93CD-F3BD66A8D555}" destId="{9A9F5DFE-4A6F-49F2-A534-F7A3911A5AFA}" srcOrd="0" destOrd="0" presId="urn:microsoft.com/office/officeart/2005/8/layout/hierarchy1"/>
    <dgm:cxn modelId="{FF86A4CA-3A24-438F-A96E-E2369AE9CC39}" srcId="{81210E78-3520-4B7C-9641-409C0F42F9FD}" destId="{A7149179-60C5-4C85-81E6-79BB57BD0C50}" srcOrd="2" destOrd="0" parTransId="{F01E67D2-D35D-4A12-A245-64A33023C7BC}" sibTransId="{44914C3F-5DC6-4166-83D3-1318C1CC186A}"/>
    <dgm:cxn modelId="{DD0B5FEE-F83A-4483-90BC-A2870A8074F6}" type="presOf" srcId="{A7149179-60C5-4C85-81E6-79BB57BD0C50}" destId="{BB695908-F27D-4975-A80C-A9D50D071E4B}" srcOrd="0" destOrd="0" presId="urn:microsoft.com/office/officeart/2005/8/layout/hierarchy1"/>
    <dgm:cxn modelId="{15B562FE-93C4-4B69-B1B3-B7FCA9B614E0}" type="presOf" srcId="{B9F71076-8646-43DB-BB70-D3302366E093}" destId="{07A86819-5614-4F53-A113-4C0DAD28A544}" srcOrd="0" destOrd="0" presId="urn:microsoft.com/office/officeart/2005/8/layout/hierarchy1"/>
    <dgm:cxn modelId="{09E7663C-E59B-438D-9772-1F0DA76E4CF1}" type="presParOf" srcId="{1F70C06D-D1F8-44D2-9F90-A89E97FD3F23}" destId="{7598F5C6-075C-4B23-AABE-C22D1AF78900}" srcOrd="0" destOrd="0" presId="urn:microsoft.com/office/officeart/2005/8/layout/hierarchy1"/>
    <dgm:cxn modelId="{2461B3A2-7D9E-4776-A72C-A9D1AAEAEAB4}" type="presParOf" srcId="{7598F5C6-075C-4B23-AABE-C22D1AF78900}" destId="{9EDCD3C8-B480-4CAB-B2A1-DEEFD9F743F2}" srcOrd="0" destOrd="0" presId="urn:microsoft.com/office/officeart/2005/8/layout/hierarchy1"/>
    <dgm:cxn modelId="{77794595-897D-4B31-9F91-45B2F9805D10}" type="presParOf" srcId="{9EDCD3C8-B480-4CAB-B2A1-DEEFD9F743F2}" destId="{04FE0BF5-C1F2-4DFC-8F5F-36EDB4FCB549}" srcOrd="0" destOrd="0" presId="urn:microsoft.com/office/officeart/2005/8/layout/hierarchy1"/>
    <dgm:cxn modelId="{543C4B69-C49A-4B30-892F-63F0389A8968}" type="presParOf" srcId="{9EDCD3C8-B480-4CAB-B2A1-DEEFD9F743F2}" destId="{07A86819-5614-4F53-A113-4C0DAD28A544}" srcOrd="1" destOrd="0" presId="urn:microsoft.com/office/officeart/2005/8/layout/hierarchy1"/>
    <dgm:cxn modelId="{885179DC-63ED-4B44-BF74-A386D740F488}" type="presParOf" srcId="{7598F5C6-075C-4B23-AABE-C22D1AF78900}" destId="{CC1BB893-7752-4559-9163-94D66A711F10}" srcOrd="1" destOrd="0" presId="urn:microsoft.com/office/officeart/2005/8/layout/hierarchy1"/>
    <dgm:cxn modelId="{0D908D00-926D-49F0-A3E0-E96A3337BF8C}" type="presParOf" srcId="{1F70C06D-D1F8-44D2-9F90-A89E97FD3F23}" destId="{35229331-95DD-4D3A-97FC-69379CC137E9}" srcOrd="1" destOrd="0" presId="urn:microsoft.com/office/officeart/2005/8/layout/hierarchy1"/>
    <dgm:cxn modelId="{A12797A1-7295-4C00-8AF4-AA8E338BE16E}" type="presParOf" srcId="{35229331-95DD-4D3A-97FC-69379CC137E9}" destId="{DD2AB4CA-D00D-4BAA-BB27-1A9CF5317E85}" srcOrd="0" destOrd="0" presId="urn:microsoft.com/office/officeart/2005/8/layout/hierarchy1"/>
    <dgm:cxn modelId="{35C89C4B-E0EA-471C-894B-38CAF95129BD}" type="presParOf" srcId="{DD2AB4CA-D00D-4BAA-BB27-1A9CF5317E85}" destId="{F656941D-65E8-4FE5-806E-1DFABA9F31DA}" srcOrd="0" destOrd="0" presId="urn:microsoft.com/office/officeart/2005/8/layout/hierarchy1"/>
    <dgm:cxn modelId="{67E0D07B-5B38-4359-80EA-6E4D637B64EA}" type="presParOf" srcId="{DD2AB4CA-D00D-4BAA-BB27-1A9CF5317E85}" destId="{9A9F5DFE-4A6F-49F2-A534-F7A3911A5AFA}" srcOrd="1" destOrd="0" presId="urn:microsoft.com/office/officeart/2005/8/layout/hierarchy1"/>
    <dgm:cxn modelId="{B7DF4E7B-1064-4A7C-AEE5-4716C69E4094}" type="presParOf" srcId="{35229331-95DD-4D3A-97FC-69379CC137E9}" destId="{40189DA0-23AD-4C5D-B88D-95AFF52F90E8}" srcOrd="1" destOrd="0" presId="urn:microsoft.com/office/officeart/2005/8/layout/hierarchy1"/>
    <dgm:cxn modelId="{20EF6B0C-5DEB-4751-BEFA-893833D4105B}" type="presParOf" srcId="{1F70C06D-D1F8-44D2-9F90-A89E97FD3F23}" destId="{D539EA25-E8C2-4DC1-9C14-1A853D613B77}" srcOrd="2" destOrd="0" presId="urn:microsoft.com/office/officeart/2005/8/layout/hierarchy1"/>
    <dgm:cxn modelId="{5DF23AFC-B8FC-492E-9FF6-5B8662E2FD37}" type="presParOf" srcId="{D539EA25-E8C2-4DC1-9C14-1A853D613B77}" destId="{92B5242E-B6C3-4043-AC0A-0CBC1DE5BA55}" srcOrd="0" destOrd="0" presId="urn:microsoft.com/office/officeart/2005/8/layout/hierarchy1"/>
    <dgm:cxn modelId="{1534B578-E9E8-4EC2-9DEC-0C6CF2BAE9DE}" type="presParOf" srcId="{92B5242E-B6C3-4043-AC0A-0CBC1DE5BA55}" destId="{230C5D22-6742-42D5-8F18-F8B9A77A7C30}" srcOrd="0" destOrd="0" presId="urn:microsoft.com/office/officeart/2005/8/layout/hierarchy1"/>
    <dgm:cxn modelId="{351A9403-956E-43F2-959B-CB818F581038}" type="presParOf" srcId="{92B5242E-B6C3-4043-AC0A-0CBC1DE5BA55}" destId="{BB695908-F27D-4975-A80C-A9D50D071E4B}" srcOrd="1" destOrd="0" presId="urn:microsoft.com/office/officeart/2005/8/layout/hierarchy1"/>
    <dgm:cxn modelId="{F8537DDE-75CF-4594-B661-5B1E9500A6D7}" type="presParOf" srcId="{D539EA25-E8C2-4DC1-9C14-1A853D613B77}" destId="{7C9F1B57-6A84-45E9-AA4F-00730C37450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2325A0-DE7A-433D-9E72-5276F068A56F}">
      <dsp:nvSpPr>
        <dsp:cNvPr id="0" name=""/>
        <dsp:cNvSpPr/>
      </dsp:nvSpPr>
      <dsp:spPr>
        <a:xfrm>
          <a:off x="0" y="552"/>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40C59D-BDD1-416F-9767-919ACDF86104}">
      <dsp:nvSpPr>
        <dsp:cNvPr id="0" name=""/>
        <dsp:cNvSpPr/>
      </dsp:nvSpPr>
      <dsp:spPr>
        <a:xfrm>
          <a:off x="391077" y="291436"/>
          <a:ext cx="711049" cy="7110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71E03B-133D-457A-8ABC-C08E01756675}">
      <dsp:nvSpPr>
        <dsp:cNvPr id="0" name=""/>
        <dsp:cNvSpPr/>
      </dsp:nvSpPr>
      <dsp:spPr>
        <a:xfrm>
          <a:off x="1493203" y="552"/>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dirty="0"/>
            <a:t>Responses collected via Microsoft Form</a:t>
          </a:r>
        </a:p>
      </dsp:txBody>
      <dsp:txXfrm>
        <a:off x="1493203" y="552"/>
        <a:ext cx="6736396" cy="1292816"/>
      </dsp:txXfrm>
    </dsp:sp>
    <dsp:sp modelId="{A3002489-B243-4DE6-81DB-4A718923AC73}">
      <dsp:nvSpPr>
        <dsp:cNvPr id="0" name=""/>
        <dsp:cNvSpPr/>
      </dsp:nvSpPr>
      <dsp:spPr>
        <a:xfrm>
          <a:off x="0" y="1616573"/>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5473F4-E4E4-4F23-8B3B-807ABB1B3464}">
      <dsp:nvSpPr>
        <dsp:cNvPr id="0" name=""/>
        <dsp:cNvSpPr/>
      </dsp:nvSpPr>
      <dsp:spPr>
        <a:xfrm>
          <a:off x="391077" y="1907456"/>
          <a:ext cx="711049" cy="7110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56C2FB-A40A-418D-9356-7B290DDE330F}">
      <dsp:nvSpPr>
        <dsp:cNvPr id="0" name=""/>
        <dsp:cNvSpPr/>
      </dsp:nvSpPr>
      <dsp:spPr>
        <a:xfrm>
          <a:off x="1493203" y="161657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dirty="0"/>
            <a:t>Sent to all program administrators on ARANS membership list</a:t>
          </a:r>
        </a:p>
      </dsp:txBody>
      <dsp:txXfrm>
        <a:off x="1493203" y="1616573"/>
        <a:ext cx="6736396" cy="1292816"/>
      </dsp:txXfrm>
    </dsp:sp>
    <dsp:sp modelId="{F03875AE-357E-435C-93DC-A97BEF66410F}">
      <dsp:nvSpPr>
        <dsp:cNvPr id="0" name=""/>
        <dsp:cNvSpPr/>
      </dsp:nvSpPr>
      <dsp:spPr>
        <a:xfrm>
          <a:off x="0" y="3233146"/>
          <a:ext cx="8229600" cy="129281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1369FF-2FFF-45BB-A59C-700C1D16F40D}">
      <dsp:nvSpPr>
        <dsp:cNvPr id="0" name=""/>
        <dsp:cNvSpPr/>
      </dsp:nvSpPr>
      <dsp:spPr>
        <a:xfrm>
          <a:off x="391077" y="3523477"/>
          <a:ext cx="711049" cy="71104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A5AC6F-5743-4058-B6C6-8DCA236525CA}">
      <dsp:nvSpPr>
        <dsp:cNvPr id="0" name=""/>
        <dsp:cNvSpPr/>
      </dsp:nvSpPr>
      <dsp:spPr>
        <a:xfrm>
          <a:off x="1493203" y="3232593"/>
          <a:ext cx="6736396" cy="1292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823" tIns="136823" rIns="136823" bIns="136823" numCol="1" spcCol="1270" anchor="ctr" anchorCtr="0">
          <a:noAutofit/>
        </a:bodyPr>
        <a:lstStyle/>
        <a:p>
          <a:pPr marL="0" lvl="0" indent="0" algn="l" defTabSz="1111250">
            <a:lnSpc>
              <a:spcPct val="100000"/>
            </a:lnSpc>
            <a:spcBef>
              <a:spcPct val="0"/>
            </a:spcBef>
            <a:spcAft>
              <a:spcPct val="35000"/>
            </a:spcAft>
            <a:buNone/>
          </a:pPr>
          <a:r>
            <a:rPr lang="en-US" sz="2500" kern="1200" dirty="0"/>
            <a:t>57% of programs responded</a:t>
          </a:r>
        </a:p>
      </dsp:txBody>
      <dsp:txXfrm>
        <a:off x="1493203" y="3232593"/>
        <a:ext cx="6736396" cy="12928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A8631-3041-44EA-A164-320E84C76A2E}">
      <dsp:nvSpPr>
        <dsp:cNvPr id="0" name=""/>
        <dsp:cNvSpPr/>
      </dsp:nvSpPr>
      <dsp:spPr>
        <a:xfrm rot="5400000">
          <a:off x="4713034" y="-1529550"/>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a:t>In-person: 59</a:t>
          </a:r>
        </a:p>
        <a:p>
          <a:pPr marL="285750" lvl="1" indent="-285750" algn="l" defTabSz="1377950">
            <a:lnSpc>
              <a:spcPct val="90000"/>
            </a:lnSpc>
            <a:spcBef>
              <a:spcPct val="0"/>
            </a:spcBef>
            <a:spcAft>
              <a:spcPct val="15000"/>
            </a:spcAft>
            <a:buChar char="•"/>
          </a:pPr>
          <a:r>
            <a:rPr lang="en-US" sz="3100" kern="1200" dirty="0"/>
            <a:t>Virtual: 8</a:t>
          </a:r>
        </a:p>
      </dsp:txBody>
      <dsp:txXfrm rot="-5400000">
        <a:off x="2962655" y="307047"/>
        <a:ext cx="5180726" cy="1593750"/>
      </dsp:txXfrm>
    </dsp:sp>
    <dsp:sp modelId="{EE53CD5F-EB16-4BA4-B392-BF7D37FF1788}">
      <dsp:nvSpPr>
        <dsp:cNvPr id="0" name=""/>
        <dsp:cNvSpPr/>
      </dsp:nvSpPr>
      <dsp:spPr>
        <a:xfrm>
          <a:off x="0" y="55"/>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Majority of programs conducted in-person interviews in 2024</a:t>
          </a:r>
        </a:p>
      </dsp:txBody>
      <dsp:txXfrm>
        <a:off x="107773" y="107828"/>
        <a:ext cx="2747110" cy="1992186"/>
      </dsp:txXfrm>
    </dsp:sp>
    <dsp:sp modelId="{66D81D1F-281C-42D3-AD92-20CBAA7959DC}">
      <dsp:nvSpPr>
        <dsp:cNvPr id="0" name=""/>
        <dsp:cNvSpPr/>
      </dsp:nvSpPr>
      <dsp:spPr>
        <a:xfrm rot="5400000">
          <a:off x="4713034" y="788569"/>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a:t>Thursday</a:t>
          </a:r>
        </a:p>
        <a:p>
          <a:pPr marL="285750" lvl="1" indent="-285750" algn="l" defTabSz="1377950">
            <a:lnSpc>
              <a:spcPct val="90000"/>
            </a:lnSpc>
            <a:spcBef>
              <a:spcPct val="0"/>
            </a:spcBef>
            <a:spcAft>
              <a:spcPct val="15000"/>
            </a:spcAft>
            <a:buChar char="•"/>
          </a:pPr>
          <a:r>
            <a:rPr lang="en-US" sz="3100" kern="1200" dirty="0"/>
            <a:t>Friday</a:t>
          </a:r>
        </a:p>
        <a:p>
          <a:pPr marL="285750" lvl="1" indent="-285750" algn="l" defTabSz="1377950">
            <a:lnSpc>
              <a:spcPct val="90000"/>
            </a:lnSpc>
            <a:spcBef>
              <a:spcPct val="0"/>
            </a:spcBef>
            <a:spcAft>
              <a:spcPct val="15000"/>
            </a:spcAft>
            <a:buChar char="•"/>
          </a:pPr>
          <a:r>
            <a:rPr lang="en-US" sz="3100" kern="1200" dirty="0"/>
            <a:t>Saturdays</a:t>
          </a:r>
        </a:p>
      </dsp:txBody>
      <dsp:txXfrm rot="-5400000">
        <a:off x="2962655" y="2625166"/>
        <a:ext cx="5180726" cy="1593750"/>
      </dsp:txXfrm>
    </dsp:sp>
    <dsp:sp modelId="{C7EDB28E-1647-46AA-853C-82762190A09D}">
      <dsp:nvSpPr>
        <dsp:cNvPr id="0" name=""/>
        <dsp:cNvSpPr/>
      </dsp:nvSpPr>
      <dsp:spPr>
        <a:xfrm>
          <a:off x="0" y="2318174"/>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Popular interview days</a:t>
          </a:r>
        </a:p>
      </dsp:txBody>
      <dsp:txXfrm>
        <a:off x="107773" y="2425947"/>
        <a:ext cx="2747110" cy="199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987F30-6622-42B9-963D-6234C0CBE1E2}">
      <dsp:nvSpPr>
        <dsp:cNvPr id="0" name=""/>
        <dsp:cNvSpPr/>
      </dsp:nvSpPr>
      <dsp:spPr>
        <a:xfrm>
          <a:off x="2832" y="1091759"/>
          <a:ext cx="2762096" cy="110483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Matched Spots per Program</a:t>
          </a:r>
          <a:endParaRPr lang="en-US" sz="2200" kern="1200" dirty="0"/>
        </a:p>
      </dsp:txBody>
      <dsp:txXfrm>
        <a:off x="2832" y="1091759"/>
        <a:ext cx="2762096" cy="1104838"/>
      </dsp:txXfrm>
    </dsp:sp>
    <dsp:sp modelId="{5AE128B7-A913-434E-B545-7C81827CCE4E}">
      <dsp:nvSpPr>
        <dsp:cNvPr id="0" name=""/>
        <dsp:cNvSpPr/>
      </dsp:nvSpPr>
      <dsp:spPr>
        <a:xfrm>
          <a:off x="2832" y="2196597"/>
          <a:ext cx="2762096" cy="13285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ctr" defTabSz="977900">
            <a:lnSpc>
              <a:spcPct val="90000"/>
            </a:lnSpc>
            <a:spcBef>
              <a:spcPct val="0"/>
            </a:spcBef>
            <a:spcAft>
              <a:spcPct val="15000"/>
            </a:spcAft>
            <a:buChar char="•"/>
          </a:pPr>
          <a:r>
            <a:rPr lang="en-US" sz="2200" b="0" i="0" kern="1200" baseline="0" dirty="0"/>
            <a:t>Mean: 2.26</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Median: 2.0</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Range: 1 to 4</a:t>
          </a:r>
          <a:endParaRPr lang="en-US" sz="2200" kern="1200" dirty="0"/>
        </a:p>
      </dsp:txBody>
      <dsp:txXfrm>
        <a:off x="2832" y="2196597"/>
        <a:ext cx="2762096" cy="1328579"/>
      </dsp:txXfrm>
    </dsp:sp>
    <dsp:sp modelId="{BB4F1F04-E22E-44A0-AD7C-4AEF07350A72}">
      <dsp:nvSpPr>
        <dsp:cNvPr id="0" name=""/>
        <dsp:cNvSpPr/>
      </dsp:nvSpPr>
      <dsp:spPr>
        <a:xfrm>
          <a:off x="3151622" y="1091759"/>
          <a:ext cx="2762096" cy="110483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Applicants Interviewed per Program</a:t>
          </a:r>
          <a:endParaRPr lang="en-US" sz="2200" kern="1200" dirty="0"/>
        </a:p>
      </dsp:txBody>
      <dsp:txXfrm>
        <a:off x="3151622" y="1091759"/>
        <a:ext cx="2762096" cy="1104838"/>
      </dsp:txXfrm>
    </dsp:sp>
    <dsp:sp modelId="{FEF294EC-21D5-48A3-9ACE-3B2A3BCF9171}">
      <dsp:nvSpPr>
        <dsp:cNvPr id="0" name=""/>
        <dsp:cNvSpPr/>
      </dsp:nvSpPr>
      <dsp:spPr>
        <a:xfrm>
          <a:off x="3151622" y="2196597"/>
          <a:ext cx="2762096" cy="13285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ctr" defTabSz="977900">
            <a:lnSpc>
              <a:spcPct val="90000"/>
            </a:lnSpc>
            <a:spcBef>
              <a:spcPct val="0"/>
            </a:spcBef>
            <a:spcAft>
              <a:spcPct val="15000"/>
            </a:spcAft>
            <a:buChar char="•"/>
          </a:pPr>
          <a:r>
            <a:rPr lang="en-US" sz="2200" b="0" i="0" kern="1200" baseline="0" dirty="0"/>
            <a:t>Mean: 40.29</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Median: 38.0</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Range: 22 to 55</a:t>
          </a:r>
          <a:endParaRPr lang="en-US" sz="2200" kern="1200" dirty="0"/>
        </a:p>
      </dsp:txBody>
      <dsp:txXfrm>
        <a:off x="3151622" y="2196597"/>
        <a:ext cx="2762096" cy="1328579"/>
      </dsp:txXfrm>
    </dsp:sp>
    <dsp:sp modelId="{F425F7E5-5799-478B-99F5-8B9AFC058906}">
      <dsp:nvSpPr>
        <dsp:cNvPr id="0" name=""/>
        <dsp:cNvSpPr/>
      </dsp:nvSpPr>
      <dsp:spPr>
        <a:xfrm>
          <a:off x="6300411" y="1091759"/>
          <a:ext cx="2762096" cy="110483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b="1" i="0" kern="1200" baseline="0" dirty="0"/>
            <a:t>Applicants per Available Spot</a:t>
          </a:r>
          <a:endParaRPr lang="en-US" sz="2200" kern="1200" dirty="0"/>
        </a:p>
      </dsp:txBody>
      <dsp:txXfrm>
        <a:off x="6300411" y="1091759"/>
        <a:ext cx="2762096" cy="1104838"/>
      </dsp:txXfrm>
    </dsp:sp>
    <dsp:sp modelId="{C3D73DEB-7A6C-44A8-90D5-140F80F42E34}">
      <dsp:nvSpPr>
        <dsp:cNvPr id="0" name=""/>
        <dsp:cNvSpPr/>
      </dsp:nvSpPr>
      <dsp:spPr>
        <a:xfrm>
          <a:off x="6300411" y="2196597"/>
          <a:ext cx="2762096" cy="13285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ctr" defTabSz="977900">
            <a:lnSpc>
              <a:spcPct val="90000"/>
            </a:lnSpc>
            <a:spcBef>
              <a:spcPct val="0"/>
            </a:spcBef>
            <a:spcAft>
              <a:spcPct val="15000"/>
            </a:spcAft>
            <a:buChar char="•"/>
          </a:pPr>
          <a:r>
            <a:rPr lang="en-US" sz="2200" b="0" i="0" kern="1200" baseline="0" dirty="0"/>
            <a:t>Mean: 21.22</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Median: 18.67</a:t>
          </a:r>
          <a:endParaRPr lang="en-US" sz="2200" kern="1200" dirty="0"/>
        </a:p>
        <a:p>
          <a:pPr marL="228600" lvl="1" indent="-228600" algn="ctr" defTabSz="977900">
            <a:lnSpc>
              <a:spcPct val="90000"/>
            </a:lnSpc>
            <a:spcBef>
              <a:spcPct val="0"/>
            </a:spcBef>
            <a:spcAft>
              <a:spcPct val="15000"/>
            </a:spcAft>
            <a:buChar char="•"/>
          </a:pPr>
          <a:r>
            <a:rPr lang="en-US" sz="2200" b="0" i="0" kern="1200" baseline="0" dirty="0"/>
            <a:t>Range: 9.33 to 55.0</a:t>
          </a:r>
          <a:endParaRPr lang="en-US" sz="2200" kern="1200" dirty="0"/>
        </a:p>
      </dsp:txBody>
      <dsp:txXfrm>
        <a:off x="6300411" y="2196597"/>
        <a:ext cx="2762096" cy="13285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BAB9C-5283-4D0B-893B-C3425E871F12}">
      <dsp:nvSpPr>
        <dsp:cNvPr id="0" name=""/>
        <dsp:cNvSpPr/>
      </dsp:nvSpPr>
      <dsp:spPr>
        <a:xfrm>
          <a:off x="535049" y="935481"/>
          <a:ext cx="1475437" cy="1475437"/>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35B590-DDF5-4D22-A7D2-892A6B31023E}">
      <dsp:nvSpPr>
        <dsp:cNvPr id="0" name=""/>
        <dsp:cNvSpPr/>
      </dsp:nvSpPr>
      <dsp:spPr>
        <a:xfrm>
          <a:off x="849487" y="1249919"/>
          <a:ext cx="846562" cy="846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B2295C-5783-4F64-900D-B01BFBF3CD96}">
      <dsp:nvSpPr>
        <dsp:cNvPr id="0" name=""/>
        <dsp:cNvSpPr/>
      </dsp:nvSpPr>
      <dsp:spPr>
        <a:xfrm>
          <a:off x="63393" y="2870481"/>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dirty="0"/>
            <a:t>Budget</a:t>
          </a:r>
        </a:p>
      </dsp:txBody>
      <dsp:txXfrm>
        <a:off x="63393" y="2870481"/>
        <a:ext cx="2418750" cy="720000"/>
      </dsp:txXfrm>
    </dsp:sp>
    <dsp:sp modelId="{858AE2D6-2FAA-404C-A7C1-B54A9D0BB965}">
      <dsp:nvSpPr>
        <dsp:cNvPr id="0" name=""/>
        <dsp:cNvSpPr/>
      </dsp:nvSpPr>
      <dsp:spPr>
        <a:xfrm>
          <a:off x="3377081" y="935481"/>
          <a:ext cx="1475437" cy="1475437"/>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2AD7A8-0F96-44CE-B83C-D40ED188585B}">
      <dsp:nvSpPr>
        <dsp:cNvPr id="0" name=""/>
        <dsp:cNvSpPr/>
      </dsp:nvSpPr>
      <dsp:spPr>
        <a:xfrm>
          <a:off x="3691518" y="1249919"/>
          <a:ext cx="846562" cy="846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E3FC1C-BF2F-42F1-80E4-13410FE6A62E}">
      <dsp:nvSpPr>
        <dsp:cNvPr id="0" name=""/>
        <dsp:cNvSpPr/>
      </dsp:nvSpPr>
      <dsp:spPr>
        <a:xfrm>
          <a:off x="2905425" y="2870481"/>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dirty="0"/>
            <a:t>Staff Availability</a:t>
          </a:r>
        </a:p>
      </dsp:txBody>
      <dsp:txXfrm>
        <a:off x="2905425" y="2870481"/>
        <a:ext cx="2418750" cy="720000"/>
      </dsp:txXfrm>
    </dsp:sp>
    <dsp:sp modelId="{601E1368-D4C7-437C-9ED4-ABDE9854ECC8}">
      <dsp:nvSpPr>
        <dsp:cNvPr id="0" name=""/>
        <dsp:cNvSpPr/>
      </dsp:nvSpPr>
      <dsp:spPr>
        <a:xfrm>
          <a:off x="6219112" y="935481"/>
          <a:ext cx="1475437" cy="1475437"/>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251E7B-BB55-4B5E-86A5-351C9FE934FF}">
      <dsp:nvSpPr>
        <dsp:cNvPr id="0" name=""/>
        <dsp:cNvSpPr/>
      </dsp:nvSpPr>
      <dsp:spPr>
        <a:xfrm>
          <a:off x="6533550" y="1249919"/>
          <a:ext cx="846562" cy="846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4EDCE5-CE25-4792-9749-E0F7DD136F95}">
      <dsp:nvSpPr>
        <dsp:cNvPr id="0" name=""/>
        <dsp:cNvSpPr/>
      </dsp:nvSpPr>
      <dsp:spPr>
        <a:xfrm>
          <a:off x="5747456" y="2870481"/>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dirty="0"/>
            <a:t>Space</a:t>
          </a:r>
        </a:p>
      </dsp:txBody>
      <dsp:txXfrm>
        <a:off x="5747456" y="2870481"/>
        <a:ext cx="24187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CDBEC-C247-42A8-A2D1-2ABEFBCB62B5}">
      <dsp:nvSpPr>
        <dsp:cNvPr id="0" name=""/>
        <dsp:cNvSpPr/>
      </dsp:nvSpPr>
      <dsp:spPr>
        <a:xfrm>
          <a:off x="738477" y="958247"/>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38743DD-DC52-46C3-A196-D191A6491E5C}">
      <dsp:nvSpPr>
        <dsp:cNvPr id="0" name=""/>
        <dsp:cNvSpPr/>
      </dsp:nvSpPr>
      <dsp:spPr>
        <a:xfrm>
          <a:off x="78583" y="2379557"/>
          <a:ext cx="2399612"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t>Streamline interview flow and communication</a:t>
          </a:r>
        </a:p>
      </dsp:txBody>
      <dsp:txXfrm>
        <a:off x="78583" y="2379557"/>
        <a:ext cx="2399612" cy="855000"/>
      </dsp:txXfrm>
    </dsp:sp>
    <dsp:sp modelId="{74DED262-C920-4544-A03D-8094334B3B29}">
      <dsp:nvSpPr>
        <dsp:cNvPr id="0" name=""/>
        <dsp:cNvSpPr/>
      </dsp:nvSpPr>
      <dsp:spPr>
        <a:xfrm>
          <a:off x="3558022" y="958247"/>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190E618-2D68-497C-8063-993A5D95E64F}">
      <dsp:nvSpPr>
        <dsp:cNvPr id="0" name=""/>
        <dsp:cNvSpPr/>
      </dsp:nvSpPr>
      <dsp:spPr>
        <a:xfrm>
          <a:off x="2898129" y="2379557"/>
          <a:ext cx="2399612"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t>Use feedback for real-time updates</a:t>
          </a:r>
        </a:p>
      </dsp:txBody>
      <dsp:txXfrm>
        <a:off x="2898129" y="2379557"/>
        <a:ext cx="2399612" cy="855000"/>
      </dsp:txXfrm>
    </dsp:sp>
    <dsp:sp modelId="{3F82F7D1-E4AF-4FA7-8E73-D261795589CA}">
      <dsp:nvSpPr>
        <dsp:cNvPr id="0" name=""/>
        <dsp:cNvSpPr/>
      </dsp:nvSpPr>
      <dsp:spPr>
        <a:xfrm>
          <a:off x="6377567" y="958247"/>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F8EC715-A640-49E5-BE73-192E31651754}">
      <dsp:nvSpPr>
        <dsp:cNvPr id="0" name=""/>
        <dsp:cNvSpPr/>
      </dsp:nvSpPr>
      <dsp:spPr>
        <a:xfrm>
          <a:off x="5717674" y="2379557"/>
          <a:ext cx="2399612"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t>Try new tools/templates for scheduling</a:t>
          </a:r>
        </a:p>
      </dsp:txBody>
      <dsp:txXfrm>
        <a:off x="5717674" y="2379557"/>
        <a:ext cx="2399612" cy="855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FE0BF5-C1F2-4DFC-8F5F-36EDB4FCB549}">
      <dsp:nvSpPr>
        <dsp:cNvPr id="0" name=""/>
        <dsp:cNvSpPr/>
      </dsp:nvSpPr>
      <dsp:spPr>
        <a:xfrm>
          <a:off x="0"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A86819-5614-4F53-A113-4C0DAD28A544}">
      <dsp:nvSpPr>
        <dsp:cNvPr id="0" name=""/>
        <dsp:cNvSpPr/>
      </dsp:nvSpPr>
      <dsp:spPr>
        <a:xfrm>
          <a:off x="256120"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Did your program match all Sub-Is?</a:t>
          </a:r>
        </a:p>
      </dsp:txBody>
      <dsp:txXfrm>
        <a:off x="298991" y="1277365"/>
        <a:ext cx="2219346" cy="1377989"/>
      </dsp:txXfrm>
    </dsp:sp>
    <dsp:sp modelId="{F656941D-65E8-4FE5-806E-1DFABA9F31DA}">
      <dsp:nvSpPr>
        <dsp:cNvPr id="0" name=""/>
        <dsp:cNvSpPr/>
      </dsp:nvSpPr>
      <dsp:spPr>
        <a:xfrm>
          <a:off x="2817330"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9F5DFE-4A6F-49F2-A534-F7A3911A5AFA}">
      <dsp:nvSpPr>
        <dsp:cNvPr id="0" name=""/>
        <dsp:cNvSpPr/>
      </dsp:nvSpPr>
      <dsp:spPr>
        <a:xfrm>
          <a:off x="3073451"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Did your program match a majority of Sub-Is?</a:t>
          </a:r>
        </a:p>
      </dsp:txBody>
      <dsp:txXfrm>
        <a:off x="3116322" y="1277365"/>
        <a:ext cx="2219346" cy="1377989"/>
      </dsp:txXfrm>
    </dsp:sp>
    <dsp:sp modelId="{230C5D22-6742-42D5-8F18-F8B9A77A7C30}">
      <dsp:nvSpPr>
        <dsp:cNvPr id="0" name=""/>
        <dsp:cNvSpPr/>
      </dsp:nvSpPr>
      <dsp:spPr>
        <a:xfrm>
          <a:off x="5634661" y="991179"/>
          <a:ext cx="2305088" cy="14637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695908-F27D-4975-A80C-A9D50D071E4B}">
      <dsp:nvSpPr>
        <dsp:cNvPr id="0" name=""/>
        <dsp:cNvSpPr/>
      </dsp:nvSpPr>
      <dsp:spPr>
        <a:xfrm>
          <a:off x="5890782" y="1234494"/>
          <a:ext cx="2305088" cy="146373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Sub-I application fees</a:t>
          </a:r>
        </a:p>
      </dsp:txBody>
      <dsp:txXfrm>
        <a:off x="5933653" y="1277365"/>
        <a:ext cx="2219346" cy="13779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88E24F-412A-4994-9ECD-4BC27CCFCA76}" type="datetimeFigureOut">
              <a:rPr lang="en-US" smtClean="0"/>
              <a:t>5/19/2025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B175A-CED3-4B18-B25D-52653B7572E0}" type="slidenum">
              <a:rPr lang="en-US" smtClean="0"/>
              <a:t>‹#›</a:t>
            </a:fld>
            <a:endParaRPr lang="en-US" dirty="0"/>
          </a:p>
        </p:txBody>
      </p:sp>
    </p:spTree>
    <p:extLst>
      <p:ext uri="{BB962C8B-B14F-4D97-AF65-F5344CB8AC3E}">
        <p14:creationId xmlns:p14="http://schemas.microsoft.com/office/powerpoint/2010/main" val="3988588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67/117 programs </a:t>
            </a:r>
          </a:p>
        </p:txBody>
      </p:sp>
      <p:sp>
        <p:nvSpPr>
          <p:cNvPr id="4" name="Slide Number Placeholder 3"/>
          <p:cNvSpPr>
            <a:spLocks noGrp="1"/>
          </p:cNvSpPr>
          <p:nvPr>
            <p:ph type="sldNum" sz="quarter" idx="5"/>
          </p:nvPr>
        </p:nvSpPr>
        <p:spPr/>
        <p:txBody>
          <a:bodyPr/>
          <a:lstStyle/>
          <a:p>
            <a:fld id="{CF6B175A-CED3-4B18-B25D-52653B7572E0}" type="slidenum">
              <a:rPr lang="en-US" smtClean="0"/>
              <a:t>3</a:t>
            </a:fld>
            <a:endParaRPr lang="en-US" dirty="0"/>
          </a:p>
        </p:txBody>
      </p:sp>
    </p:spTree>
    <p:extLst>
      <p:ext uri="{BB962C8B-B14F-4D97-AF65-F5344CB8AC3E}">
        <p14:creationId xmlns:p14="http://schemas.microsoft.com/office/powerpoint/2010/main" val="394949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those who conducted virtual- are you going back to in person in 2025? What are your barriers?</a:t>
            </a:r>
          </a:p>
        </p:txBody>
      </p:sp>
      <p:sp>
        <p:nvSpPr>
          <p:cNvPr id="4" name="Slide Number Placeholder 3"/>
          <p:cNvSpPr>
            <a:spLocks noGrp="1"/>
          </p:cNvSpPr>
          <p:nvPr>
            <p:ph type="sldNum" sz="quarter" idx="5"/>
          </p:nvPr>
        </p:nvSpPr>
        <p:spPr/>
        <p:txBody>
          <a:bodyPr/>
          <a:lstStyle/>
          <a:p>
            <a:fld id="{CF6B175A-CED3-4B18-B25D-52653B7572E0}" type="slidenum">
              <a:rPr lang="en-US" smtClean="0"/>
              <a:t>4</a:t>
            </a:fld>
            <a:endParaRPr lang="en-US" dirty="0"/>
          </a:p>
        </p:txBody>
      </p:sp>
    </p:spTree>
    <p:extLst>
      <p:ext uri="{BB962C8B-B14F-4D97-AF65-F5344CB8AC3E}">
        <p14:creationId xmlns:p14="http://schemas.microsoft.com/office/powerpoint/2010/main" val="1629319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Programs do manual scheduling- emails/ excel, don’t rely on a system</a:t>
            </a:r>
          </a:p>
        </p:txBody>
      </p:sp>
      <p:sp>
        <p:nvSpPr>
          <p:cNvPr id="4" name="Slide Number Placeholder 3"/>
          <p:cNvSpPr>
            <a:spLocks noGrp="1"/>
          </p:cNvSpPr>
          <p:nvPr>
            <p:ph type="sldNum" sz="quarter" idx="5"/>
          </p:nvPr>
        </p:nvSpPr>
        <p:spPr/>
        <p:txBody>
          <a:bodyPr/>
          <a:lstStyle/>
          <a:p>
            <a:fld id="{CF6B175A-CED3-4B18-B25D-52653B7572E0}" type="slidenum">
              <a:rPr lang="en-US" smtClean="0"/>
              <a:t>8</a:t>
            </a:fld>
            <a:endParaRPr lang="en-US" dirty="0"/>
          </a:p>
        </p:txBody>
      </p:sp>
    </p:spTree>
    <p:extLst>
      <p:ext uri="{BB962C8B-B14F-4D97-AF65-F5344CB8AC3E}">
        <p14:creationId xmlns:p14="http://schemas.microsoft.com/office/powerpoint/2010/main" val="3036058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suggests that on average, programs interview about 21 applicants for each available residency position, with a notable range depending on the program. Let me know if you’d like this visualized or broken down further.</a:t>
            </a:r>
          </a:p>
        </p:txBody>
      </p:sp>
      <p:sp>
        <p:nvSpPr>
          <p:cNvPr id="4" name="Slide Number Placeholder 3"/>
          <p:cNvSpPr>
            <a:spLocks noGrp="1"/>
          </p:cNvSpPr>
          <p:nvPr>
            <p:ph type="sldNum" sz="quarter" idx="5"/>
          </p:nvPr>
        </p:nvSpPr>
        <p:spPr/>
        <p:txBody>
          <a:bodyPr/>
          <a:lstStyle/>
          <a:p>
            <a:fld id="{CF6B175A-CED3-4B18-B25D-52653B7572E0}" type="slidenum">
              <a:rPr lang="en-US" smtClean="0"/>
              <a:t>9</a:t>
            </a:fld>
            <a:endParaRPr lang="en-US" dirty="0"/>
          </a:p>
        </p:txBody>
      </p:sp>
    </p:spTree>
    <p:extLst>
      <p:ext uri="{BB962C8B-B14F-4D97-AF65-F5344CB8AC3E}">
        <p14:creationId xmlns:p14="http://schemas.microsoft.com/office/powerpoint/2010/main" val="3051107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Unique experiences: City Tour, OR Shadowing- can people share how they conduct this part of the day?</a:t>
            </a:r>
          </a:p>
          <a:p>
            <a:r>
              <a:rPr lang="en-US" dirty="0"/>
              <a:t>- Dinner- is this post interview, do you host a dinner the evening before as well?</a:t>
            </a:r>
          </a:p>
        </p:txBody>
      </p:sp>
      <p:sp>
        <p:nvSpPr>
          <p:cNvPr id="4" name="Slide Number Placeholder 3"/>
          <p:cNvSpPr>
            <a:spLocks noGrp="1"/>
          </p:cNvSpPr>
          <p:nvPr>
            <p:ph type="sldNum" sz="quarter" idx="5"/>
          </p:nvPr>
        </p:nvSpPr>
        <p:spPr/>
        <p:txBody>
          <a:bodyPr/>
          <a:lstStyle/>
          <a:p>
            <a:fld id="{CF6B175A-CED3-4B18-B25D-52653B7572E0}" type="slidenum">
              <a:rPr lang="en-US" smtClean="0"/>
              <a:t>10</a:t>
            </a:fld>
            <a:endParaRPr lang="en-US" dirty="0"/>
          </a:p>
        </p:txBody>
      </p:sp>
    </p:spTree>
    <p:extLst>
      <p:ext uri="{BB962C8B-B14F-4D97-AF65-F5344CB8AC3E}">
        <p14:creationId xmlns:p14="http://schemas.microsoft.com/office/powerpoint/2010/main" val="2855354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C604B-069A-B45D-781E-78B947BCFB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532E8C-2753-BD20-A1D1-AFA148EAF8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72B1BC-B06D-7B51-32DB-025A1CD2412A}"/>
              </a:ext>
            </a:extLst>
          </p:cNvPr>
          <p:cNvSpPr>
            <a:spLocks noGrp="1"/>
          </p:cNvSpPr>
          <p:nvPr>
            <p:ph type="body" idx="1"/>
          </p:nvPr>
        </p:nvSpPr>
        <p:spPr/>
        <p:txBody>
          <a:bodyPr/>
          <a:lstStyle/>
          <a:p>
            <a:r>
              <a:rPr lang="en-US" dirty="0"/>
              <a:t>- Most administrators who were in person noted that these same issues were relevant when they interviewed virtually</a:t>
            </a:r>
          </a:p>
        </p:txBody>
      </p:sp>
      <p:sp>
        <p:nvSpPr>
          <p:cNvPr id="4" name="Slide Number Placeholder 3">
            <a:extLst>
              <a:ext uri="{FF2B5EF4-FFF2-40B4-BE49-F238E27FC236}">
                <a16:creationId xmlns:a16="http://schemas.microsoft.com/office/drawing/2014/main" id="{C0831A1F-AC7F-5448-97CD-AE37BFE720B5}"/>
              </a:ext>
            </a:extLst>
          </p:cNvPr>
          <p:cNvSpPr>
            <a:spLocks noGrp="1"/>
          </p:cNvSpPr>
          <p:nvPr>
            <p:ph type="sldNum" sz="quarter" idx="5"/>
          </p:nvPr>
        </p:nvSpPr>
        <p:spPr/>
        <p:txBody>
          <a:bodyPr/>
          <a:lstStyle/>
          <a:p>
            <a:fld id="{CF6B175A-CED3-4B18-B25D-52653B7572E0}" type="slidenum">
              <a:rPr lang="en-US" smtClean="0"/>
              <a:t>11</a:t>
            </a:fld>
            <a:endParaRPr lang="en-US" dirty="0"/>
          </a:p>
        </p:txBody>
      </p:sp>
    </p:spTree>
    <p:extLst>
      <p:ext uri="{BB962C8B-B14F-4D97-AF65-F5344CB8AC3E}">
        <p14:creationId xmlns:p14="http://schemas.microsoft.com/office/powerpoint/2010/main" val="1580292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Other: combination of GME and department; private practice </a:t>
            </a:r>
          </a:p>
        </p:txBody>
      </p:sp>
      <p:sp>
        <p:nvSpPr>
          <p:cNvPr id="4" name="Slide Number Placeholder 3"/>
          <p:cNvSpPr>
            <a:spLocks noGrp="1"/>
          </p:cNvSpPr>
          <p:nvPr>
            <p:ph type="sldNum" sz="quarter" idx="5"/>
          </p:nvPr>
        </p:nvSpPr>
        <p:spPr/>
        <p:txBody>
          <a:bodyPr/>
          <a:lstStyle/>
          <a:p>
            <a:fld id="{CF6B175A-CED3-4B18-B25D-52653B7572E0}" type="slidenum">
              <a:rPr lang="en-US" smtClean="0"/>
              <a:t>12</a:t>
            </a:fld>
            <a:endParaRPr lang="en-US" dirty="0"/>
          </a:p>
        </p:txBody>
      </p:sp>
    </p:spTree>
    <p:extLst>
      <p:ext uri="{BB962C8B-B14F-4D97-AF65-F5344CB8AC3E}">
        <p14:creationId xmlns:p14="http://schemas.microsoft.com/office/powerpoint/2010/main" val="2989468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C076A-FE08-FFB8-FA8F-117E92E477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FC298A-0FB0-D936-73AC-EBA373193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900DB9-9889-4E0D-678C-796E51482816}"/>
              </a:ext>
            </a:extLst>
          </p:cNvPr>
          <p:cNvSpPr>
            <a:spLocks noGrp="1"/>
          </p:cNvSpPr>
          <p:nvPr>
            <p:ph type="body" idx="1"/>
          </p:nvPr>
        </p:nvSpPr>
        <p:spPr/>
        <p:txBody>
          <a:bodyPr/>
          <a:lstStyle/>
          <a:p>
            <a:r>
              <a:rPr lang="en-US" dirty="0"/>
              <a:t>Institutions set a meal cap per person</a:t>
            </a:r>
          </a:p>
        </p:txBody>
      </p:sp>
      <p:sp>
        <p:nvSpPr>
          <p:cNvPr id="4" name="Slide Number Placeholder 3">
            <a:extLst>
              <a:ext uri="{FF2B5EF4-FFF2-40B4-BE49-F238E27FC236}">
                <a16:creationId xmlns:a16="http://schemas.microsoft.com/office/drawing/2014/main" id="{25031F85-CCA0-D005-55AD-89BE274311BD}"/>
              </a:ext>
            </a:extLst>
          </p:cNvPr>
          <p:cNvSpPr>
            <a:spLocks noGrp="1"/>
          </p:cNvSpPr>
          <p:nvPr>
            <p:ph type="sldNum" sz="quarter" idx="5"/>
          </p:nvPr>
        </p:nvSpPr>
        <p:spPr/>
        <p:txBody>
          <a:bodyPr/>
          <a:lstStyle/>
          <a:p>
            <a:fld id="{CF6B175A-CED3-4B18-B25D-52653B7572E0}" type="slidenum">
              <a:rPr lang="en-US" smtClean="0"/>
              <a:t>13</a:t>
            </a:fld>
            <a:endParaRPr lang="en-US" dirty="0"/>
          </a:p>
        </p:txBody>
      </p:sp>
    </p:spTree>
    <p:extLst>
      <p:ext uri="{BB962C8B-B14F-4D97-AF65-F5344CB8AC3E}">
        <p14:creationId xmlns:p14="http://schemas.microsoft.com/office/powerpoint/2010/main" val="3362210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 name="Rectangle 60">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Shape 70">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986118" y="735106"/>
            <a:ext cx="7540322" cy="2928470"/>
          </a:xfrm>
        </p:spPr>
        <p:txBody>
          <a:bodyPr anchor="b">
            <a:normAutofit/>
          </a:bodyPr>
          <a:lstStyle/>
          <a:p>
            <a:pPr algn="l">
              <a:lnSpc>
                <a:spcPct val="90000"/>
              </a:lnSpc>
            </a:pPr>
            <a:r>
              <a:rPr lang="en-US" sz="3900" dirty="0">
                <a:solidFill>
                  <a:srgbClr val="FFFFFF"/>
                </a:solidFill>
              </a:rPr>
              <a:t>ARANS Interview Season Survey Review</a:t>
            </a:r>
            <a:br>
              <a:rPr lang="en-US" sz="3900" dirty="0">
                <a:solidFill>
                  <a:srgbClr val="FFFFFF"/>
                </a:solidFill>
              </a:rPr>
            </a:br>
            <a:br>
              <a:rPr lang="en-US" sz="3900" dirty="0">
                <a:solidFill>
                  <a:srgbClr val="FFFFFF"/>
                </a:solidFill>
              </a:rPr>
            </a:br>
            <a:r>
              <a:rPr lang="en-US" sz="3900" i="1" dirty="0">
                <a:solidFill>
                  <a:srgbClr val="FFFFFF"/>
                </a:solidFill>
              </a:rPr>
              <a:t>Reflections</a:t>
            </a:r>
            <a:r>
              <a:rPr lang="en-US" sz="3900" dirty="0">
                <a:solidFill>
                  <a:srgbClr val="FFFFFF"/>
                </a:solidFill>
              </a:rPr>
              <a:t>, </a:t>
            </a:r>
            <a:r>
              <a:rPr lang="en-US" sz="3900" i="1" dirty="0">
                <a:solidFill>
                  <a:srgbClr val="FFFFFF"/>
                </a:solidFill>
              </a:rPr>
              <a:t>Data, and Discussion</a:t>
            </a:r>
            <a:br>
              <a:rPr lang="en-US" sz="3900" dirty="0">
                <a:solidFill>
                  <a:srgbClr val="FFFFFF"/>
                </a:solidFill>
              </a:rPr>
            </a:br>
            <a:endParaRPr lang="en-US" sz="3900" dirty="0">
              <a:solidFill>
                <a:srgbClr val="FFFFFF"/>
              </a:solidFill>
            </a:endParaRPr>
          </a:p>
        </p:txBody>
      </p:sp>
      <p:sp>
        <p:nvSpPr>
          <p:cNvPr id="3" name="Subtitle 2"/>
          <p:cNvSpPr>
            <a:spLocks noGrp="1"/>
          </p:cNvSpPr>
          <p:nvPr>
            <p:ph type="subTitle" idx="1"/>
          </p:nvPr>
        </p:nvSpPr>
        <p:spPr>
          <a:xfrm>
            <a:off x="1013011" y="4870824"/>
            <a:ext cx="7504463" cy="1458258"/>
          </a:xfrm>
        </p:spPr>
        <p:txBody>
          <a:bodyPr anchor="ctr">
            <a:normAutofit/>
          </a:bodyPr>
          <a:lstStyle/>
          <a:p>
            <a:pPr algn="l">
              <a:lnSpc>
                <a:spcPct val="90000"/>
              </a:lnSpc>
            </a:pPr>
            <a:r>
              <a:rPr lang="en-US" sz="2700" dirty="0"/>
              <a:t>Beth Battisti, MHA, C-TAGME</a:t>
            </a:r>
          </a:p>
          <a:p>
            <a:pPr algn="l">
              <a:lnSpc>
                <a:spcPct val="90000"/>
              </a:lnSpc>
            </a:pPr>
            <a:r>
              <a:rPr lang="en-US" sz="2700" dirty="0"/>
              <a:t>Program Manager, Cleveland Clinic Neurosurgery</a:t>
            </a:r>
          </a:p>
          <a:p>
            <a:pPr algn="l">
              <a:lnSpc>
                <a:spcPct val="90000"/>
              </a:lnSpc>
            </a:pPr>
            <a:r>
              <a:rPr lang="en-US" sz="2700" dirty="0"/>
              <a:t>May 17, 2025</a:t>
            </a:r>
          </a:p>
          <a:p>
            <a:pPr algn="l">
              <a:lnSpc>
                <a:spcPct val="90000"/>
              </a:lnSpc>
            </a:pP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000"/>
                                  </p:stCondLst>
                                  <p:iterate type="wd">
                                    <p:tmPct val="15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Interview Day Activities</a:t>
            </a:r>
          </a:p>
        </p:txBody>
      </p:sp>
      <p:pic>
        <p:nvPicPr>
          <p:cNvPr id="7" name="Content Placeholder 6">
            <a:extLst>
              <a:ext uri="{FF2B5EF4-FFF2-40B4-BE49-F238E27FC236}">
                <a16:creationId xmlns:a16="http://schemas.microsoft.com/office/drawing/2014/main" id="{70D7A9A6-72F8-3A68-BCB9-2B07867D3B5A}"/>
              </a:ext>
            </a:extLst>
          </p:cNvPr>
          <p:cNvPicPr>
            <a:picLocks noGrp="1" noChangeAspect="1"/>
          </p:cNvPicPr>
          <p:nvPr>
            <p:ph idx="1"/>
          </p:nvPr>
        </p:nvPicPr>
        <p:blipFill>
          <a:blip r:embed="rId3"/>
          <a:stretch>
            <a:fillRect/>
          </a:stretch>
        </p:blipFill>
        <p:spPr>
          <a:xfrm>
            <a:off x="324168" y="2631296"/>
            <a:ext cx="8495662" cy="312215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3BFFD6-F177-1C77-2B4C-B92FCA1580E9}"/>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13AAAD3-73DB-4138-3AF1-12BA047C8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E24C037-DE1B-414A-B6EC-C1EBEF65F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E2F42F8-D256-9948-BAE5-DDFDBA091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2B5460E-E2E3-6069-A837-281798C0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B3370D-815B-8C3D-154A-9C992B861055}"/>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Common Struggles</a:t>
            </a:r>
          </a:p>
        </p:txBody>
      </p:sp>
      <p:graphicFrame>
        <p:nvGraphicFramePr>
          <p:cNvPr id="5" name="TextBox 5">
            <a:extLst>
              <a:ext uri="{FF2B5EF4-FFF2-40B4-BE49-F238E27FC236}">
                <a16:creationId xmlns:a16="http://schemas.microsoft.com/office/drawing/2014/main" id="{ABB67F72-E9D1-06F9-56F7-225EC2059FEA}"/>
              </a:ext>
            </a:extLst>
          </p:cNvPr>
          <p:cNvGraphicFramePr>
            <a:graphicFrameLocks noGrp="1"/>
          </p:cNvGraphicFramePr>
          <p:nvPr>
            <p:ph idx="1"/>
          </p:nvPr>
        </p:nvGraphicFramePr>
        <p:xfrm>
          <a:off x="378542" y="1829722"/>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91164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A0A134-43C8-78A4-1657-DF8D446EE268}"/>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Budget</a:t>
            </a:r>
          </a:p>
        </p:txBody>
      </p:sp>
      <p:pic>
        <p:nvPicPr>
          <p:cNvPr id="5" name="Content Placeholder 4">
            <a:extLst>
              <a:ext uri="{FF2B5EF4-FFF2-40B4-BE49-F238E27FC236}">
                <a16:creationId xmlns:a16="http://schemas.microsoft.com/office/drawing/2014/main" id="{1425F2D3-B2E4-B25C-7984-DF07A23894E6}"/>
              </a:ext>
            </a:extLst>
          </p:cNvPr>
          <p:cNvPicPr>
            <a:picLocks noGrp="1" noChangeAspect="1"/>
          </p:cNvPicPr>
          <p:nvPr>
            <p:ph idx="1"/>
          </p:nvPr>
        </p:nvPicPr>
        <p:blipFill>
          <a:blip r:embed="rId3"/>
          <a:stretch>
            <a:fillRect/>
          </a:stretch>
        </p:blipFill>
        <p:spPr>
          <a:xfrm>
            <a:off x="324168" y="2458065"/>
            <a:ext cx="8574026" cy="3411793"/>
          </a:xfrm>
          <a:prstGeom prst="rect">
            <a:avLst/>
          </a:prstGeom>
        </p:spPr>
      </p:pic>
    </p:spTree>
    <p:extLst>
      <p:ext uri="{BB962C8B-B14F-4D97-AF65-F5344CB8AC3E}">
        <p14:creationId xmlns:p14="http://schemas.microsoft.com/office/powerpoint/2010/main" val="592542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30B41D-4B15-3825-5B10-ABCD86CE8369}"/>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DD4747A-74E5-A950-EFA2-C4402C1A7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A7583151-89AF-13DF-CC99-1DE3C317E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4E4692B2-3150-0075-B793-6878EE6AE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472C14C-29AF-DB28-D3E4-A738F8F3F1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34FFF2A-98E2-E5D1-D9D2-BD8B8DD62B21}"/>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Budget</a:t>
            </a:r>
          </a:p>
        </p:txBody>
      </p:sp>
      <p:sp>
        <p:nvSpPr>
          <p:cNvPr id="4" name="Content Placeholder 3">
            <a:extLst>
              <a:ext uri="{FF2B5EF4-FFF2-40B4-BE49-F238E27FC236}">
                <a16:creationId xmlns:a16="http://schemas.microsoft.com/office/drawing/2014/main" id="{5D88AE2E-3C48-A854-91F2-212D84773CF7}"/>
              </a:ext>
            </a:extLst>
          </p:cNvPr>
          <p:cNvSpPr>
            <a:spLocks noGrp="1"/>
          </p:cNvSpPr>
          <p:nvPr>
            <p:ph idx="1"/>
          </p:nvPr>
        </p:nvSpPr>
        <p:spPr/>
        <p:txBody>
          <a:bodyPr>
            <a:normAutofit lnSpcReduction="10000"/>
          </a:bodyPr>
          <a:lstStyle/>
          <a:p>
            <a:endParaRPr lang="en-US" dirty="0"/>
          </a:p>
          <a:p>
            <a:r>
              <a:rPr lang="en-US" dirty="0"/>
              <a:t>Most programs do not have a set per applicant budget</a:t>
            </a:r>
          </a:p>
          <a:p>
            <a:pPr marL="0" indent="0">
              <a:buNone/>
            </a:pPr>
            <a:endParaRPr lang="en-US" dirty="0"/>
          </a:p>
          <a:p>
            <a:r>
              <a:rPr lang="en-US" dirty="0"/>
              <a:t>Interview/ Recruitment expenses include:</a:t>
            </a:r>
          </a:p>
          <a:p>
            <a:pPr lvl="1"/>
            <a:r>
              <a:rPr lang="en-US" dirty="0"/>
              <a:t>Catering</a:t>
            </a:r>
          </a:p>
          <a:p>
            <a:pPr lvl="1"/>
            <a:r>
              <a:rPr lang="en-US" dirty="0"/>
              <a:t>Swag</a:t>
            </a:r>
          </a:p>
          <a:p>
            <a:pPr lvl="1"/>
            <a:r>
              <a:rPr lang="en-US" dirty="0"/>
              <a:t>Hotel accommodations</a:t>
            </a:r>
          </a:p>
          <a:p>
            <a:pPr lvl="1"/>
            <a:r>
              <a:rPr lang="en-US" dirty="0"/>
              <a:t>Tour bus</a:t>
            </a:r>
          </a:p>
        </p:txBody>
      </p:sp>
    </p:spTree>
    <p:extLst>
      <p:ext uri="{BB962C8B-B14F-4D97-AF65-F5344CB8AC3E}">
        <p14:creationId xmlns:p14="http://schemas.microsoft.com/office/powerpoint/2010/main" val="4204165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9" y="294538"/>
            <a:ext cx="7421963" cy="1033669"/>
          </a:xfrm>
        </p:spPr>
        <p:txBody>
          <a:bodyPr>
            <a:normAutofit/>
          </a:bodyPr>
          <a:lstStyle/>
          <a:p>
            <a:r>
              <a:rPr lang="en-US" sz="3500" dirty="0">
                <a:solidFill>
                  <a:srgbClr val="FFFFFF"/>
                </a:solidFill>
              </a:rPr>
              <a:t>Reflections on Returning to In-Person</a:t>
            </a:r>
          </a:p>
        </p:txBody>
      </p:sp>
      <p:sp>
        <p:nvSpPr>
          <p:cNvPr id="17" name="Content Placeholder 2"/>
          <p:cNvSpPr>
            <a:spLocks noGrp="1"/>
          </p:cNvSpPr>
          <p:nvPr>
            <p:ph idx="1"/>
          </p:nvPr>
        </p:nvSpPr>
        <p:spPr>
          <a:xfrm>
            <a:off x="1028699" y="2318197"/>
            <a:ext cx="7293023" cy="3683358"/>
          </a:xfrm>
        </p:spPr>
        <p:txBody>
          <a:bodyPr anchor="ctr">
            <a:normAutofit lnSpcReduction="10000"/>
          </a:bodyPr>
          <a:lstStyle/>
          <a:p>
            <a:r>
              <a:rPr dirty="0"/>
              <a:t>Benefits: engagement, hospital/city exposure</a:t>
            </a:r>
            <a:endParaRPr lang="en-US" dirty="0"/>
          </a:p>
          <a:p>
            <a:pPr marL="0" indent="0">
              <a:buFont typeface="Arial"/>
              <a:buNone/>
            </a:pPr>
            <a:endParaRPr dirty="0"/>
          </a:p>
          <a:p>
            <a:r>
              <a:rPr dirty="0"/>
              <a:t>Challenges: logistics, cost, faculty time</a:t>
            </a:r>
            <a:endParaRPr lang="en-US" dirty="0"/>
          </a:p>
          <a:p>
            <a:pPr marL="0" indent="0">
              <a:buFont typeface="Arial"/>
              <a:buNone/>
            </a:pPr>
            <a:endParaRPr dirty="0"/>
          </a:p>
          <a:p>
            <a:r>
              <a:rPr dirty="0"/>
              <a:t>Note-taking and mid-season improvements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dirty="0">
                <a:solidFill>
                  <a:srgbClr val="FFFFFF"/>
                </a:solidFill>
              </a:rPr>
              <a:t>Looking Ahead: Plans for Next Year</a:t>
            </a:r>
          </a:p>
        </p:txBody>
      </p:sp>
      <p:graphicFrame>
        <p:nvGraphicFramePr>
          <p:cNvPr id="5" name="Content Placeholder 2">
            <a:extLst>
              <a:ext uri="{FF2B5EF4-FFF2-40B4-BE49-F238E27FC236}">
                <a16:creationId xmlns:a16="http://schemas.microsoft.com/office/drawing/2014/main" id="{583B6B03-59D3-784D-741C-C3D2715AA103}"/>
              </a:ext>
            </a:extLst>
          </p:cNvPr>
          <p:cNvGraphicFramePr>
            <a:graphicFrameLocks noGrp="1"/>
          </p:cNvGraphicFramePr>
          <p:nvPr>
            <p:ph idx="1"/>
            <p:extLst>
              <p:ext uri="{D42A27DB-BD31-4B8C-83A1-F6EECF244321}">
                <p14:modId xmlns:p14="http://schemas.microsoft.com/office/powerpoint/2010/main" val="4059958322"/>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dirty="0">
                <a:solidFill>
                  <a:srgbClr val="FFFFFF"/>
                </a:solidFill>
              </a:rPr>
              <a:t>Live Polls</a:t>
            </a:r>
          </a:p>
        </p:txBody>
      </p:sp>
      <p:graphicFrame>
        <p:nvGraphicFramePr>
          <p:cNvPr id="23" name="Content Placeholder 2">
            <a:extLst>
              <a:ext uri="{FF2B5EF4-FFF2-40B4-BE49-F238E27FC236}">
                <a16:creationId xmlns:a16="http://schemas.microsoft.com/office/drawing/2014/main" id="{294F6E0B-81CC-FFE5-B3D7-77D080E41578}"/>
              </a:ext>
            </a:extLst>
          </p:cNvPr>
          <p:cNvGraphicFramePr>
            <a:graphicFrameLocks noGrp="1"/>
          </p:cNvGraphicFramePr>
          <p:nvPr>
            <p:ph idx="1"/>
            <p:extLst>
              <p:ext uri="{D42A27DB-BD31-4B8C-83A1-F6EECF244321}">
                <p14:modId xmlns:p14="http://schemas.microsoft.com/office/powerpoint/2010/main" val="88442202"/>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FF463B-BCB7-C1A2-0FAD-9138C5B9A44A}"/>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0C85265-6E97-5067-2934-6710096728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B6F0656-731A-5FAB-3B54-4401C30D5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8DD98D0-6C28-95C6-5D61-1EEA7FA0E0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47DD929-1DE0-D3F3-D8A8-6D261B9A8E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EA06A053-1787-F76B-5D47-BE729DCC30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9D6620F-D199-A03C-B1D0-7D80A4D6E771}"/>
              </a:ext>
            </a:extLst>
          </p:cNvPr>
          <p:cNvSpPr>
            <a:spLocks noGrp="1"/>
          </p:cNvSpPr>
          <p:nvPr>
            <p:ph type="title"/>
          </p:nvPr>
        </p:nvSpPr>
        <p:spPr>
          <a:xfrm>
            <a:off x="1028699" y="294538"/>
            <a:ext cx="7421963" cy="1033669"/>
          </a:xfrm>
        </p:spPr>
        <p:txBody>
          <a:bodyPr>
            <a:normAutofit/>
          </a:bodyPr>
          <a:lstStyle/>
          <a:p>
            <a:r>
              <a:rPr lang="en-US" sz="3500" dirty="0">
                <a:solidFill>
                  <a:srgbClr val="FFFFFF"/>
                </a:solidFill>
              </a:rPr>
              <a:t>Open Discussion- Post Match Survey</a:t>
            </a:r>
          </a:p>
        </p:txBody>
      </p:sp>
      <p:sp>
        <p:nvSpPr>
          <p:cNvPr id="17" name="Content Placeholder 2">
            <a:extLst>
              <a:ext uri="{FF2B5EF4-FFF2-40B4-BE49-F238E27FC236}">
                <a16:creationId xmlns:a16="http://schemas.microsoft.com/office/drawing/2014/main" id="{ED8B797F-DF24-83E7-FFAA-A84A77136003}"/>
              </a:ext>
            </a:extLst>
          </p:cNvPr>
          <p:cNvSpPr>
            <a:spLocks noGrp="1"/>
          </p:cNvSpPr>
          <p:nvPr>
            <p:ph idx="1"/>
          </p:nvPr>
        </p:nvSpPr>
        <p:spPr>
          <a:xfrm>
            <a:off x="1028699" y="2318197"/>
            <a:ext cx="7293023" cy="3683358"/>
          </a:xfrm>
        </p:spPr>
        <p:txBody>
          <a:bodyPr anchor="ctr">
            <a:normAutofit lnSpcReduction="10000"/>
          </a:bodyPr>
          <a:lstStyle/>
          <a:p>
            <a:r>
              <a:rPr lang="en-US" dirty="0"/>
              <a:t>Who distributes post-match surveys: Program vs GME</a:t>
            </a:r>
          </a:p>
          <a:p>
            <a:pPr marL="0" indent="0">
              <a:buNone/>
            </a:pPr>
            <a:endParaRPr lang="en-US" dirty="0"/>
          </a:p>
          <a:p>
            <a:r>
              <a:rPr lang="en-US" dirty="0"/>
              <a:t>What data is collected?</a:t>
            </a:r>
          </a:p>
          <a:p>
            <a:pPr marL="0" indent="0">
              <a:buNone/>
            </a:pPr>
            <a:endParaRPr lang="en-US" dirty="0"/>
          </a:p>
          <a:p>
            <a:r>
              <a:rPr lang="en-US" dirty="0"/>
              <a:t>How is the data used to inform next season?</a:t>
            </a:r>
          </a:p>
        </p:txBody>
      </p:sp>
    </p:spTree>
    <p:extLst>
      <p:ext uri="{BB962C8B-B14F-4D97-AF65-F5344CB8AC3E}">
        <p14:creationId xmlns:p14="http://schemas.microsoft.com/office/powerpoint/2010/main" val="1363196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9" y="294538"/>
            <a:ext cx="7421963" cy="1033669"/>
          </a:xfrm>
        </p:spPr>
        <p:txBody>
          <a:bodyPr>
            <a:normAutofit/>
          </a:bodyPr>
          <a:lstStyle/>
          <a:p>
            <a:r>
              <a:rPr lang="en-US" sz="3500" dirty="0">
                <a:solidFill>
                  <a:srgbClr val="FFFFFF"/>
                </a:solidFill>
              </a:rPr>
              <a:t>Final Takeaways &amp; Next Steps</a:t>
            </a:r>
          </a:p>
        </p:txBody>
      </p:sp>
      <p:sp>
        <p:nvSpPr>
          <p:cNvPr id="7" name="Content Placeholder 2"/>
          <p:cNvSpPr>
            <a:spLocks noGrp="1"/>
          </p:cNvSpPr>
          <p:nvPr>
            <p:ph idx="1"/>
          </p:nvPr>
        </p:nvSpPr>
        <p:spPr>
          <a:xfrm>
            <a:off x="1028699" y="2318197"/>
            <a:ext cx="7293023" cy="3683358"/>
          </a:xfrm>
        </p:spPr>
        <p:txBody>
          <a:bodyPr anchor="ctr">
            <a:normAutofit lnSpcReduction="10000"/>
          </a:bodyPr>
          <a:lstStyle/>
          <a:p>
            <a:r>
              <a:rPr lang="en-US" dirty="0"/>
              <a:t>Always aim for continuous improvement on interview/ recruitment strategies</a:t>
            </a:r>
          </a:p>
          <a:p>
            <a:pPr marL="0" indent="0">
              <a:buFont typeface="Arial"/>
              <a:buNone/>
            </a:pPr>
            <a:endParaRPr lang="en-US" dirty="0"/>
          </a:p>
          <a:p>
            <a:r>
              <a:rPr lang="en-US" dirty="0"/>
              <a:t>Continue collaboration and best practice sharing</a:t>
            </a:r>
          </a:p>
          <a:p>
            <a:pPr marL="0" indent="0">
              <a:buFont typeface="Arial"/>
              <a:buNone/>
            </a:pPr>
            <a:endParaRPr lang="en-US" dirty="0"/>
          </a:p>
          <a:p>
            <a:r>
              <a:rPr lang="en-US" dirty="0"/>
              <a:t>Thank you!</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56410D-E51D-BDD2-E720-BD4C1E70929C}"/>
            </a:ext>
          </a:extLst>
        </p:cNvPr>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03" name="Rectangle 820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5" name="Rectangle 820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07" name="Freeform: Shape 820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26D0AC9-B79F-2C7A-A4BA-3468BBA99978}"/>
              </a:ext>
            </a:extLst>
          </p:cNvPr>
          <p:cNvSpPr>
            <a:spLocks noGrp="1"/>
          </p:cNvSpPr>
          <p:nvPr>
            <p:ph type="title"/>
          </p:nvPr>
        </p:nvSpPr>
        <p:spPr>
          <a:xfrm>
            <a:off x="495030" y="2767106"/>
            <a:ext cx="2160621" cy="3071906"/>
          </a:xfrm>
        </p:spPr>
        <p:txBody>
          <a:bodyPr vert="horz" lIns="91440" tIns="45720" rIns="91440" bIns="45720" rtlCol="0" anchor="t">
            <a:normAutofit/>
          </a:bodyPr>
          <a:lstStyle/>
          <a:p>
            <a:pPr algn="l" defTabSz="914400">
              <a:lnSpc>
                <a:spcPct val="90000"/>
              </a:lnSpc>
            </a:pPr>
            <a:r>
              <a:rPr lang="en-US" sz="3500" kern="1200">
                <a:solidFill>
                  <a:srgbClr val="FFFFFF"/>
                </a:solidFill>
                <a:latin typeface="+mj-lt"/>
                <a:ea typeface="+mj-ea"/>
                <a:cs typeface="+mj-cs"/>
              </a:rPr>
              <a:t>Final Takeaways &amp; Next Steps</a:t>
            </a:r>
          </a:p>
        </p:txBody>
      </p:sp>
      <p:sp>
        <p:nvSpPr>
          <p:cNvPr id="3" name="Content Placeholder 2">
            <a:extLst>
              <a:ext uri="{FF2B5EF4-FFF2-40B4-BE49-F238E27FC236}">
                <a16:creationId xmlns:a16="http://schemas.microsoft.com/office/drawing/2014/main" id="{B6E8F42E-13A6-B167-CC1A-23537217FEF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0806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3FDFBF72-02E6-9C0A-E871-3F02809AE446}"/>
              </a:ext>
            </a:extLst>
          </p:cNvPr>
          <p:cNvSpPr>
            <a:spLocks noGrp="1"/>
          </p:cNvSpPr>
          <p:nvPr>
            <p:ph type="title"/>
          </p:nvPr>
        </p:nvSpPr>
        <p:spPr>
          <a:xfrm>
            <a:off x="1028699" y="294538"/>
            <a:ext cx="7421963" cy="1033669"/>
          </a:xfrm>
        </p:spPr>
        <p:txBody>
          <a:bodyPr>
            <a:normAutofit/>
          </a:bodyPr>
          <a:lstStyle/>
          <a:p>
            <a:r>
              <a:rPr lang="en-US" sz="3500" dirty="0">
                <a:solidFill>
                  <a:srgbClr val="FFFFFF"/>
                </a:solidFill>
              </a:rPr>
              <a:t>Background &amp; Objectives</a:t>
            </a:r>
          </a:p>
        </p:txBody>
      </p:sp>
      <p:sp>
        <p:nvSpPr>
          <p:cNvPr id="8" name="Content Placeholder 7">
            <a:extLst>
              <a:ext uri="{FF2B5EF4-FFF2-40B4-BE49-F238E27FC236}">
                <a16:creationId xmlns:a16="http://schemas.microsoft.com/office/drawing/2014/main" id="{50BB5770-B281-E284-6E25-A8132C846304}"/>
              </a:ext>
            </a:extLst>
          </p:cNvPr>
          <p:cNvSpPr>
            <a:spLocks noGrp="1"/>
          </p:cNvSpPr>
          <p:nvPr>
            <p:ph idx="1"/>
          </p:nvPr>
        </p:nvSpPr>
        <p:spPr>
          <a:xfrm>
            <a:off x="420625" y="1891970"/>
            <a:ext cx="8110728" cy="4517973"/>
          </a:xfrm>
        </p:spPr>
        <p:txBody>
          <a:bodyPr anchor="ctr">
            <a:normAutofit/>
          </a:bodyPr>
          <a:lstStyle/>
          <a:p>
            <a:pPr>
              <a:lnSpc>
                <a:spcPct val="90000"/>
              </a:lnSpc>
              <a:buNone/>
            </a:pPr>
            <a:r>
              <a:rPr lang="en-US" sz="1600" b="1" dirty="0">
                <a:latin typeface="Arial" panose="020B0604020202020204" pitchFamily="34" charset="0"/>
                <a:cs typeface="Arial" panose="020B0604020202020204" pitchFamily="34" charset="0"/>
              </a:rPr>
              <a:t>Background</a:t>
            </a:r>
          </a:p>
          <a:p>
            <a:pPr>
              <a:lnSpc>
                <a:spcPct val="90000"/>
              </a:lnSpc>
              <a:buNone/>
            </a:pPr>
            <a:endParaRPr lang="en-US" sz="1600" b="1" dirty="0">
              <a:latin typeface="Arial" panose="020B0604020202020204" pitchFamily="34" charset="0"/>
              <a:cs typeface="Arial" panose="020B0604020202020204" pitchFamily="34" charset="0"/>
            </a:endParaRPr>
          </a:p>
          <a:p>
            <a:pPr marL="0" indent="0">
              <a:lnSpc>
                <a:spcPct val="90000"/>
              </a:lnSpc>
              <a:buNone/>
            </a:pPr>
            <a:r>
              <a:rPr lang="en-US" sz="1600" dirty="0">
                <a:latin typeface="Arial" panose="020B0604020202020204" pitchFamily="34" charset="0"/>
                <a:cs typeface="Arial" panose="020B0604020202020204" pitchFamily="34" charset="0"/>
              </a:rPr>
              <a:t>This survey was conducted to identify current trends in neurosurgery residency interview practices among ARANS members. The goal was to better understand how programs structure their interview process, identify common challenges and unique strategies, and create opportunities for discussion and sharing of best practices.</a:t>
            </a:r>
          </a:p>
          <a:p>
            <a:pPr>
              <a:lnSpc>
                <a:spcPct val="90000"/>
              </a:lnSpc>
            </a:pPr>
            <a:endParaRPr lang="en-US" sz="1600" dirty="0">
              <a:latin typeface="Arial" panose="020B0604020202020204" pitchFamily="34" charset="0"/>
              <a:cs typeface="Arial" panose="020B0604020202020204" pitchFamily="34" charset="0"/>
            </a:endParaRPr>
          </a:p>
          <a:p>
            <a:pPr>
              <a:lnSpc>
                <a:spcPct val="90000"/>
              </a:lnSpc>
              <a:buNone/>
            </a:pPr>
            <a:r>
              <a:rPr lang="en-US" sz="1600" b="1" dirty="0">
                <a:latin typeface="Arial" panose="020B0604020202020204" pitchFamily="34" charset="0"/>
                <a:cs typeface="Arial" panose="020B0604020202020204" pitchFamily="34" charset="0"/>
              </a:rPr>
              <a:t>Objectives</a:t>
            </a:r>
          </a:p>
          <a:p>
            <a:pPr>
              <a:lnSpc>
                <a:spcPct val="90000"/>
              </a:lnSpc>
              <a:buNone/>
            </a:pPr>
            <a:endParaRPr lang="en-US" sz="1600" b="1" dirty="0">
              <a:latin typeface="Arial" panose="020B0604020202020204" pitchFamily="34" charset="0"/>
              <a:cs typeface="Arial" panose="020B0604020202020204" pitchFamily="34" charset="0"/>
            </a:endParaRPr>
          </a:p>
          <a:p>
            <a:pPr marL="0" marR="0" lvl="0" indent="0" defTabSz="914400" rtl="0" eaLnBrk="0" fontAlgn="base" latinLnBrk="0" hangingPunct="0">
              <a:lnSpc>
                <a:spcPct val="90000"/>
              </a:lnSpc>
              <a:spcBef>
                <a:spcPct val="0"/>
              </a:spcBef>
              <a:spcAft>
                <a:spcPct val="0"/>
              </a:spcAft>
              <a:buClrTx/>
              <a:buSzTx/>
              <a:buFontTx/>
              <a:buChar char="•"/>
              <a:tabLst/>
            </a:pPr>
            <a:r>
              <a:rPr kumimoji="0" lang="en-US" altLang="en-US" sz="1600" b="0" i="0" u="none" strike="noStrike" cap="none" normalizeH="0" baseline="0" dirty="0">
                <a:ln>
                  <a:noFill/>
                </a:ln>
                <a:effectLst/>
                <a:latin typeface="Arial" panose="020B0604020202020204" pitchFamily="34" charset="0"/>
                <a:cs typeface="Arial" panose="020B0604020202020204" pitchFamily="34" charset="0"/>
              </a:rPr>
              <a:t> Review trends in interview formats and scheduling</a:t>
            </a:r>
          </a:p>
          <a:p>
            <a:pPr marL="0" marR="0" lvl="0" indent="0" defTabSz="914400" rtl="0" eaLnBrk="0" fontAlgn="base" latinLnBrk="0" hangingPunct="0">
              <a:lnSpc>
                <a:spcPct val="90000"/>
              </a:lnSpc>
              <a:spcBef>
                <a:spcPct val="0"/>
              </a:spcBef>
              <a:spcAft>
                <a:spcPct val="0"/>
              </a:spcAft>
              <a:buClrTx/>
              <a:buSzTx/>
              <a:buFontTx/>
              <a:buChar char="•"/>
              <a:tabLst/>
            </a:pPr>
            <a:r>
              <a:rPr kumimoji="0" lang="en-US" altLang="en-US" sz="1600" b="0" i="0" u="none" strike="noStrike" cap="none" normalizeH="0" baseline="0" dirty="0">
                <a:ln>
                  <a:noFill/>
                </a:ln>
                <a:effectLst/>
                <a:latin typeface="Arial" panose="020B0604020202020204" pitchFamily="34" charset="0"/>
                <a:cs typeface="Arial" panose="020B0604020202020204" pitchFamily="34" charset="0"/>
              </a:rPr>
              <a:t> Highlight unique interview practices</a:t>
            </a:r>
          </a:p>
          <a:p>
            <a:pPr marL="0" marR="0" lvl="0" indent="0" defTabSz="914400" rtl="0" eaLnBrk="0" fontAlgn="base" latinLnBrk="0" hangingPunct="0">
              <a:lnSpc>
                <a:spcPct val="90000"/>
              </a:lnSpc>
              <a:spcBef>
                <a:spcPct val="0"/>
              </a:spcBef>
              <a:spcAft>
                <a:spcPct val="0"/>
              </a:spcAft>
              <a:buClrTx/>
              <a:buSzTx/>
              <a:buFontTx/>
              <a:buChar char="•"/>
              <a:tabLst/>
            </a:pPr>
            <a:r>
              <a:rPr kumimoji="0" lang="en-US" altLang="en-US" sz="1600" b="0" i="0" u="none" strike="noStrike" cap="none" normalizeH="0" baseline="0" dirty="0">
                <a:ln>
                  <a:noFill/>
                </a:ln>
                <a:effectLst/>
                <a:latin typeface="Arial" panose="020B0604020202020204" pitchFamily="34" charset="0"/>
                <a:cs typeface="Arial" panose="020B0604020202020204" pitchFamily="34" charset="0"/>
              </a:rPr>
              <a:t> Share personal reflections and planned improvements</a:t>
            </a:r>
          </a:p>
          <a:p>
            <a:pPr marL="0" marR="0" lvl="0" indent="0" defTabSz="914400" rtl="0" eaLnBrk="0" fontAlgn="base" latinLnBrk="0" hangingPunct="0">
              <a:lnSpc>
                <a:spcPct val="90000"/>
              </a:lnSpc>
              <a:spcBef>
                <a:spcPct val="0"/>
              </a:spcBef>
              <a:spcAft>
                <a:spcPct val="0"/>
              </a:spcAft>
              <a:buClrTx/>
              <a:buSzTx/>
              <a:buFontTx/>
              <a:buChar char="•"/>
              <a:tabLst/>
            </a:pPr>
            <a:r>
              <a:rPr kumimoji="0" lang="en-US" altLang="en-US" sz="1600" b="0" i="0" u="none" strike="noStrike" cap="none" normalizeH="0" baseline="0" dirty="0">
                <a:ln>
                  <a:noFill/>
                </a:ln>
                <a:effectLst/>
                <a:latin typeface="Arial" panose="020B0604020202020204" pitchFamily="34" charset="0"/>
                <a:cs typeface="Arial" panose="020B0604020202020204" pitchFamily="34" charset="0"/>
              </a:rPr>
              <a:t> Discuss Sub-I matching and post-match surveys</a:t>
            </a:r>
          </a:p>
          <a:p>
            <a:pPr marL="0" marR="0" lvl="0" indent="0" defTabSz="914400" rtl="0" eaLnBrk="0" fontAlgn="base" latinLnBrk="0" hangingPunct="0">
              <a:lnSpc>
                <a:spcPct val="90000"/>
              </a:lnSpc>
              <a:spcBef>
                <a:spcPct val="0"/>
              </a:spcBef>
              <a:spcAft>
                <a:spcPct val="0"/>
              </a:spcAft>
              <a:buClrTx/>
              <a:buSzTx/>
              <a:buFontTx/>
              <a:buChar char="•"/>
              <a:tabLst/>
            </a:pPr>
            <a:r>
              <a:rPr kumimoji="0" lang="en-US" altLang="en-US" sz="1600" b="0" i="0" u="none" strike="noStrike" cap="none" normalizeH="0" baseline="0" dirty="0">
                <a:ln>
                  <a:noFill/>
                </a:ln>
                <a:effectLst/>
                <a:latin typeface="Arial" panose="020B0604020202020204" pitchFamily="34" charset="0"/>
                <a:cs typeface="Arial" panose="020B0604020202020204" pitchFamily="34" charset="0"/>
              </a:rPr>
              <a:t> Encourage idea sharing and collaboration</a:t>
            </a:r>
          </a:p>
          <a:p>
            <a:pPr marL="0" indent="0">
              <a:lnSpc>
                <a:spcPct val="90000"/>
              </a:lnSpc>
              <a:buNone/>
            </a:pP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70662-973F-37AB-ADAD-BC3283E20F9D}"/>
              </a:ext>
            </a:extLst>
          </p:cNvPr>
          <p:cNvSpPr>
            <a:spLocks noGrp="1"/>
          </p:cNvSpPr>
          <p:nvPr>
            <p:ph type="title"/>
          </p:nvPr>
        </p:nvSpPr>
        <p:spPr/>
        <p:txBody>
          <a:bodyPr/>
          <a:lstStyle/>
          <a:p>
            <a:r>
              <a:rPr lang="en-US" dirty="0"/>
              <a:t>Survey</a:t>
            </a:r>
          </a:p>
        </p:txBody>
      </p:sp>
      <p:graphicFrame>
        <p:nvGraphicFramePr>
          <p:cNvPr id="5" name="Content Placeholder 2">
            <a:extLst>
              <a:ext uri="{FF2B5EF4-FFF2-40B4-BE49-F238E27FC236}">
                <a16:creationId xmlns:a16="http://schemas.microsoft.com/office/drawing/2014/main" id="{F1551579-676B-006D-04C3-26BAD4BE82EF}"/>
              </a:ext>
            </a:extLst>
          </p:cNvPr>
          <p:cNvGraphicFramePr>
            <a:graphicFrameLocks noGrp="1"/>
          </p:cNvGraphicFramePr>
          <p:nvPr>
            <p:ph idx="1"/>
            <p:extLst>
              <p:ext uri="{D42A27DB-BD31-4B8C-83A1-F6EECF244321}">
                <p14:modId xmlns:p14="http://schemas.microsoft.com/office/powerpoint/2010/main" val="281524190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29018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B9B90-045B-15AD-2D5A-68E94BCC733E}"/>
              </a:ext>
            </a:extLst>
          </p:cNvPr>
          <p:cNvSpPr>
            <a:spLocks noGrp="1"/>
          </p:cNvSpPr>
          <p:nvPr>
            <p:ph type="title"/>
          </p:nvPr>
        </p:nvSpPr>
        <p:spPr/>
        <p:txBody>
          <a:bodyPr/>
          <a:lstStyle/>
          <a:p>
            <a:r>
              <a:rPr lang="en-US" dirty="0"/>
              <a:t>Interview Trends</a:t>
            </a:r>
          </a:p>
        </p:txBody>
      </p:sp>
      <p:graphicFrame>
        <p:nvGraphicFramePr>
          <p:cNvPr id="13" name="Content Placeholder 2">
            <a:extLst>
              <a:ext uri="{FF2B5EF4-FFF2-40B4-BE49-F238E27FC236}">
                <a16:creationId xmlns:a16="http://schemas.microsoft.com/office/drawing/2014/main" id="{B7053CFF-078C-A4E7-CCB7-A7B861220479}"/>
              </a:ext>
            </a:extLst>
          </p:cNvPr>
          <p:cNvGraphicFramePr>
            <a:graphicFrameLocks noGrp="1"/>
          </p:cNvGraphicFramePr>
          <p:nvPr>
            <p:ph idx="1"/>
            <p:extLst>
              <p:ext uri="{D42A27DB-BD31-4B8C-83A1-F6EECF244321}">
                <p14:modId xmlns:p14="http://schemas.microsoft.com/office/powerpoint/2010/main" val="427794101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43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EDAA55-C77E-84D2-E8F3-3DAEACEE2CE3}"/>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Which days of the week were interviews hosted?</a:t>
            </a:r>
          </a:p>
        </p:txBody>
      </p:sp>
      <p:pic>
        <p:nvPicPr>
          <p:cNvPr id="7" name="Picture 6">
            <a:extLst>
              <a:ext uri="{FF2B5EF4-FFF2-40B4-BE49-F238E27FC236}">
                <a16:creationId xmlns:a16="http://schemas.microsoft.com/office/drawing/2014/main" id="{EE9DF4E5-9655-BEFC-BB41-76D63385F7FB}"/>
              </a:ext>
            </a:extLst>
          </p:cNvPr>
          <p:cNvPicPr>
            <a:picLocks noChangeAspect="1"/>
          </p:cNvPicPr>
          <p:nvPr/>
        </p:nvPicPr>
        <p:blipFill>
          <a:blip r:embed="rId2"/>
          <a:stretch>
            <a:fillRect/>
          </a:stretch>
        </p:blipFill>
        <p:spPr>
          <a:xfrm>
            <a:off x="303313" y="2331624"/>
            <a:ext cx="8766946" cy="3430079"/>
          </a:xfrm>
          <a:prstGeom prst="rect">
            <a:avLst/>
          </a:prstGeom>
        </p:spPr>
      </p:pic>
    </p:spTree>
    <p:extLst>
      <p:ext uri="{BB962C8B-B14F-4D97-AF65-F5344CB8AC3E}">
        <p14:creationId xmlns:p14="http://schemas.microsoft.com/office/powerpoint/2010/main" val="199051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52B89A-8C06-9AB3-A2AC-33B83D37109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40B231-F0F9-D994-0AFA-34473ACAB6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8434192-A621-C6B9-2716-B329D6DF5A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F3BDCBE-153B-251E-F188-B054C25C69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429A9BE-B246-6826-F243-669B2E355B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1D10376-5099-056D-FB30-ADD469201532}"/>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dirty="0">
                <a:solidFill>
                  <a:srgbClr val="FFFFFF"/>
                </a:solidFill>
              </a:rPr>
              <a:t>Tools Used</a:t>
            </a:r>
            <a:endParaRPr lang="en-US" sz="3500" kern="1200" dirty="0">
              <a:solidFill>
                <a:srgbClr val="FFFFFF"/>
              </a:solidFill>
              <a:latin typeface="+mj-lt"/>
              <a:ea typeface="+mj-ea"/>
              <a:cs typeface="+mj-cs"/>
            </a:endParaRPr>
          </a:p>
        </p:txBody>
      </p:sp>
      <p:sp>
        <p:nvSpPr>
          <p:cNvPr id="5" name="Content Placeholder 4">
            <a:extLst>
              <a:ext uri="{FF2B5EF4-FFF2-40B4-BE49-F238E27FC236}">
                <a16:creationId xmlns:a16="http://schemas.microsoft.com/office/drawing/2014/main" id="{70D6F198-08FD-16E9-8814-C284C766D6C6}"/>
              </a:ext>
            </a:extLst>
          </p:cNvPr>
          <p:cNvSpPr>
            <a:spLocks noGrp="1"/>
          </p:cNvSpPr>
          <p:nvPr>
            <p:ph idx="1"/>
          </p:nvPr>
        </p:nvSpPr>
        <p:spPr>
          <a:xfrm>
            <a:off x="211393" y="1940308"/>
            <a:ext cx="8229600" cy="4525963"/>
          </a:xfrm>
        </p:spPr>
        <p:txBody>
          <a:bodyPr/>
          <a:lstStyle/>
          <a:p>
            <a:pPr marL="0" indent="0">
              <a:buNone/>
            </a:pPr>
            <a:r>
              <a:rPr lang="en-US" b="1" dirty="0"/>
              <a:t>Thalamus</a:t>
            </a:r>
          </a:p>
          <a:p>
            <a:pPr lvl="1"/>
            <a:r>
              <a:rPr lang="en-US" dirty="0"/>
              <a:t>Application Review (Cortex)</a:t>
            </a:r>
          </a:p>
          <a:p>
            <a:pPr lvl="1"/>
            <a:r>
              <a:rPr lang="en-US" dirty="0"/>
              <a:t>Virtual Interviews</a:t>
            </a:r>
          </a:p>
          <a:p>
            <a:pPr lvl="1"/>
            <a:r>
              <a:rPr lang="en-US" dirty="0"/>
              <a:t>Scheduling</a:t>
            </a:r>
          </a:p>
          <a:p>
            <a:pPr lvl="1"/>
            <a:r>
              <a:rPr lang="en-US" dirty="0"/>
              <a:t>Creating itineraries</a:t>
            </a:r>
          </a:p>
          <a:p>
            <a:pPr lvl="1"/>
            <a:r>
              <a:rPr lang="en-US" dirty="0"/>
              <a:t>Scoring applicants</a:t>
            </a:r>
          </a:p>
          <a:p>
            <a:pPr lvl="1"/>
            <a:r>
              <a:rPr lang="en-US" dirty="0"/>
              <a:t>Rank list</a:t>
            </a:r>
          </a:p>
          <a:p>
            <a:pPr lvl="1"/>
            <a:endParaRPr lang="en-US" dirty="0"/>
          </a:p>
        </p:txBody>
      </p:sp>
    </p:spTree>
    <p:extLst>
      <p:ext uri="{BB962C8B-B14F-4D97-AF65-F5344CB8AC3E}">
        <p14:creationId xmlns:p14="http://schemas.microsoft.com/office/powerpoint/2010/main" val="555629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2EC5E1-B542-F585-2F1F-14EDBC79568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10164D8-7259-7FE2-F70B-39487438AC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C3F630F-AAC2-48FE-2D30-B614DEBAF0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943479B-28EE-68C6-0F99-4DFA335CD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7AEA83F-6619-3307-2811-18F7A9E21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EFAF21C-0C34-414D-C8E3-DBDA792F075B}"/>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dirty="0">
                <a:solidFill>
                  <a:srgbClr val="FFFFFF"/>
                </a:solidFill>
              </a:rPr>
              <a:t>Tools Used</a:t>
            </a:r>
            <a:endParaRPr lang="en-US" sz="3500" kern="1200" dirty="0">
              <a:solidFill>
                <a:srgbClr val="FFFFFF"/>
              </a:solidFill>
              <a:latin typeface="+mj-lt"/>
              <a:ea typeface="+mj-ea"/>
              <a:cs typeface="+mj-cs"/>
            </a:endParaRPr>
          </a:p>
        </p:txBody>
      </p:sp>
      <p:sp>
        <p:nvSpPr>
          <p:cNvPr id="5" name="Content Placeholder 4">
            <a:extLst>
              <a:ext uri="{FF2B5EF4-FFF2-40B4-BE49-F238E27FC236}">
                <a16:creationId xmlns:a16="http://schemas.microsoft.com/office/drawing/2014/main" id="{DA2CE450-8925-E4D5-14B6-F5A242F7DA44}"/>
              </a:ext>
            </a:extLst>
          </p:cNvPr>
          <p:cNvSpPr>
            <a:spLocks noGrp="1"/>
          </p:cNvSpPr>
          <p:nvPr>
            <p:ph idx="1"/>
          </p:nvPr>
        </p:nvSpPr>
        <p:spPr>
          <a:xfrm>
            <a:off x="211393" y="1940308"/>
            <a:ext cx="8229600" cy="4525963"/>
          </a:xfrm>
        </p:spPr>
        <p:txBody>
          <a:bodyPr/>
          <a:lstStyle/>
          <a:p>
            <a:pPr marL="0" indent="0">
              <a:buNone/>
            </a:pPr>
            <a:r>
              <a:rPr lang="en-US" b="1" dirty="0"/>
              <a:t>Rez Rate</a:t>
            </a:r>
          </a:p>
          <a:p>
            <a:pPr lvl="1"/>
            <a:r>
              <a:rPr lang="en-US" sz="3200" dirty="0"/>
              <a:t>Scheduling</a:t>
            </a:r>
          </a:p>
          <a:p>
            <a:pPr lvl="1"/>
            <a:r>
              <a:rPr lang="en-US" sz="3200" dirty="0"/>
              <a:t>Creating itineraries</a:t>
            </a:r>
          </a:p>
          <a:p>
            <a:pPr lvl="1"/>
            <a:r>
              <a:rPr lang="en-US" sz="3200" dirty="0"/>
              <a:t>Scoring applicants</a:t>
            </a:r>
          </a:p>
          <a:p>
            <a:pPr lvl="1"/>
            <a:r>
              <a:rPr lang="en-US" sz="3200" dirty="0"/>
              <a:t>Rank list</a:t>
            </a:r>
          </a:p>
          <a:p>
            <a:pPr lvl="1">
              <a:buFontTx/>
              <a:buChar char="-"/>
            </a:pPr>
            <a:endParaRPr lang="en-US" sz="2000" b="1" dirty="0"/>
          </a:p>
        </p:txBody>
      </p:sp>
    </p:spTree>
    <p:extLst>
      <p:ext uri="{BB962C8B-B14F-4D97-AF65-F5344CB8AC3E}">
        <p14:creationId xmlns:p14="http://schemas.microsoft.com/office/powerpoint/2010/main" val="3425451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37B074-D475-ACDF-6449-4F566D4037D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A87A9F4-FEEB-A029-00E9-5152D2E0B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29153DB-1215-0B66-7587-98D3EE839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27338AE-713C-1F66-8D82-290AAFE8E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64AA301-D134-F96C-500B-D80E57D237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6FBF72B-EB88-3504-7444-F88A9D7EA217}"/>
              </a:ext>
            </a:extLst>
          </p:cNvPr>
          <p:cNvSpPr>
            <a:spLocks noGrp="1"/>
          </p:cNvSpPr>
          <p:nvPr>
            <p:ph type="title"/>
          </p:nvPr>
        </p:nvSpPr>
        <p:spPr>
          <a:xfrm>
            <a:off x="524784" y="248038"/>
            <a:ext cx="5297791" cy="1159200"/>
          </a:xfrm>
        </p:spPr>
        <p:txBody>
          <a:bodyPr vert="horz" lIns="91440" tIns="45720" rIns="91440" bIns="45720" rtlCol="0" anchor="ctr">
            <a:normAutofit/>
          </a:bodyPr>
          <a:lstStyle/>
          <a:p>
            <a:pPr algn="l" defTabSz="914400">
              <a:lnSpc>
                <a:spcPct val="90000"/>
              </a:lnSpc>
            </a:pPr>
            <a:r>
              <a:rPr lang="en-US" sz="3500" dirty="0">
                <a:solidFill>
                  <a:srgbClr val="FFFFFF"/>
                </a:solidFill>
              </a:rPr>
              <a:t>Tools Used</a:t>
            </a:r>
            <a:endParaRPr lang="en-US" sz="3500" kern="1200" dirty="0">
              <a:solidFill>
                <a:srgbClr val="FFFFFF"/>
              </a:solidFill>
              <a:latin typeface="+mj-lt"/>
              <a:ea typeface="+mj-ea"/>
              <a:cs typeface="+mj-cs"/>
            </a:endParaRPr>
          </a:p>
        </p:txBody>
      </p:sp>
      <p:sp>
        <p:nvSpPr>
          <p:cNvPr id="5" name="Content Placeholder 4">
            <a:extLst>
              <a:ext uri="{FF2B5EF4-FFF2-40B4-BE49-F238E27FC236}">
                <a16:creationId xmlns:a16="http://schemas.microsoft.com/office/drawing/2014/main" id="{6409D669-19B0-7137-99F0-E728C6D69B02}"/>
              </a:ext>
            </a:extLst>
          </p:cNvPr>
          <p:cNvSpPr>
            <a:spLocks noGrp="1"/>
          </p:cNvSpPr>
          <p:nvPr>
            <p:ph idx="1"/>
          </p:nvPr>
        </p:nvSpPr>
        <p:spPr>
          <a:xfrm>
            <a:off x="211393" y="1940308"/>
            <a:ext cx="8229600" cy="4525963"/>
          </a:xfrm>
        </p:spPr>
        <p:txBody>
          <a:bodyPr>
            <a:normAutofit/>
          </a:bodyPr>
          <a:lstStyle/>
          <a:p>
            <a:pPr marL="0" indent="0">
              <a:buNone/>
            </a:pPr>
            <a:endParaRPr lang="en-US" b="1" dirty="0"/>
          </a:p>
          <a:p>
            <a:pPr>
              <a:buFont typeface="Arial"/>
              <a:buChar char="-"/>
            </a:pPr>
            <a:r>
              <a:rPr lang="en-US" b="1" dirty="0"/>
              <a:t>ERAS</a:t>
            </a:r>
          </a:p>
          <a:p>
            <a:pPr lvl="1">
              <a:buFont typeface="Arial"/>
              <a:buChar char="-"/>
            </a:pPr>
            <a:r>
              <a:rPr lang="en-US" dirty="0"/>
              <a:t>Application Review</a:t>
            </a:r>
          </a:p>
          <a:p>
            <a:pPr marL="457200" lvl="1" indent="0">
              <a:buNone/>
            </a:pPr>
            <a:endParaRPr lang="en-US" b="1" dirty="0"/>
          </a:p>
          <a:p>
            <a:pPr>
              <a:buFont typeface="Arial"/>
              <a:buChar char="-"/>
            </a:pPr>
            <a:r>
              <a:rPr lang="en-US" b="1" dirty="0"/>
              <a:t>Zoom</a:t>
            </a:r>
          </a:p>
          <a:p>
            <a:pPr lvl="1">
              <a:buFont typeface="Arial"/>
              <a:buChar char="-"/>
            </a:pPr>
            <a:r>
              <a:rPr lang="en-US" dirty="0"/>
              <a:t>Virtual Interviews</a:t>
            </a:r>
          </a:p>
          <a:p>
            <a:pPr lvl="1">
              <a:buFontTx/>
              <a:buChar char="-"/>
            </a:pPr>
            <a:endParaRPr lang="en-US" sz="2000" b="1" dirty="0"/>
          </a:p>
        </p:txBody>
      </p:sp>
    </p:spTree>
    <p:extLst>
      <p:ext uri="{BB962C8B-B14F-4D97-AF65-F5344CB8AC3E}">
        <p14:creationId xmlns:p14="http://schemas.microsoft.com/office/powerpoint/2010/main" val="298523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527D31-2CE1-E79D-9D1C-95423735CC72}"/>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84A4F18-C5CA-A91B-3312-5A70759702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F126F7A-9BA1-19D3-23F4-2B74B2E791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51ABFA9-9D17-0AF1-A3EF-43FBC1625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ED11A0C-0C48-3A76-1480-71E0D3163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5A6FFC5-1CFB-C64F-F5A1-889B94454232}"/>
              </a:ext>
            </a:extLst>
          </p:cNvPr>
          <p:cNvSpPr>
            <a:spLocks noGrp="1"/>
          </p:cNvSpPr>
          <p:nvPr>
            <p:ph type="title"/>
          </p:nvPr>
        </p:nvSpPr>
        <p:spPr>
          <a:xfrm>
            <a:off x="314632" y="248038"/>
            <a:ext cx="8416413" cy="1159200"/>
          </a:xfrm>
        </p:spPr>
        <p:txBody>
          <a:bodyPr vert="horz" lIns="91440" tIns="45720" rIns="91440" bIns="45720" rtlCol="0" anchor="ctr">
            <a:normAutofit/>
          </a:bodyPr>
          <a:lstStyle/>
          <a:p>
            <a:pPr algn="l" defTabSz="914400">
              <a:lnSpc>
                <a:spcPct val="90000"/>
              </a:lnSpc>
            </a:pPr>
            <a:r>
              <a:rPr lang="en-US" sz="3600" dirty="0">
                <a:solidFill>
                  <a:schemeClr val="bg1"/>
                </a:solidFill>
              </a:rPr>
              <a:t>Applicants Interviewed vs Matched Positions</a:t>
            </a:r>
            <a:endParaRPr lang="en-US" sz="3500" kern="1200" dirty="0">
              <a:solidFill>
                <a:schemeClr val="bg1"/>
              </a:solidFill>
              <a:latin typeface="+mj-lt"/>
              <a:ea typeface="+mj-ea"/>
              <a:cs typeface="+mj-cs"/>
            </a:endParaRPr>
          </a:p>
        </p:txBody>
      </p:sp>
      <p:graphicFrame>
        <p:nvGraphicFramePr>
          <p:cNvPr id="3" name="Content Placeholder 4">
            <a:extLst>
              <a:ext uri="{FF2B5EF4-FFF2-40B4-BE49-F238E27FC236}">
                <a16:creationId xmlns:a16="http://schemas.microsoft.com/office/drawing/2014/main" id="{95EE50A0-3B4E-47C5-D8B5-846090A76B2C}"/>
              </a:ext>
            </a:extLst>
          </p:cNvPr>
          <p:cNvGraphicFramePr>
            <a:graphicFrameLocks noGrp="1"/>
          </p:cNvGraphicFramePr>
          <p:nvPr>
            <p:ph idx="1"/>
            <p:extLst>
              <p:ext uri="{D42A27DB-BD31-4B8C-83A1-F6EECF244321}">
                <p14:modId xmlns:p14="http://schemas.microsoft.com/office/powerpoint/2010/main" val="3872286249"/>
              </p:ext>
            </p:extLst>
          </p:nvPr>
        </p:nvGraphicFramePr>
        <p:xfrm>
          <a:off x="39327" y="1658733"/>
          <a:ext cx="9065341" cy="46169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A669B181-A4E7-7A46-88F3-74C2463AF518}"/>
              </a:ext>
            </a:extLst>
          </p:cNvPr>
          <p:cNvSpPr txBox="1"/>
          <p:nvPr/>
        </p:nvSpPr>
        <p:spPr>
          <a:xfrm>
            <a:off x="-2" y="5888751"/>
            <a:ext cx="6882583" cy="923330"/>
          </a:xfrm>
          <a:prstGeom prst="rect">
            <a:avLst/>
          </a:prstGeom>
          <a:noFill/>
        </p:spPr>
        <p:txBody>
          <a:bodyPr wrap="square" rtlCol="0">
            <a:spAutoFit/>
          </a:bodyPr>
          <a:lstStyle/>
          <a:p>
            <a:r>
              <a:rPr lang="en-US" i="1" dirty="0"/>
              <a:t>**These numbers are reflective of programs who participate in survey, not all Match participants**</a:t>
            </a:r>
          </a:p>
          <a:p>
            <a:endParaRPr lang="en-US" dirty="0"/>
          </a:p>
        </p:txBody>
      </p:sp>
    </p:spTree>
    <p:extLst>
      <p:ext uri="{BB962C8B-B14F-4D97-AF65-F5344CB8AC3E}">
        <p14:creationId xmlns:p14="http://schemas.microsoft.com/office/powerpoint/2010/main" val="338640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ddfdb89-9315-446e-9849-924476c0fe19">
      <Terms xmlns="http://schemas.microsoft.com/office/infopath/2007/PartnerControls"/>
    </lcf76f155ced4ddcb4097134ff3c332f>
    <TaxCatchAll xmlns="e5f4968b-0c32-4cb3-afd4-61844f99695c"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52E2EDCEF477745BA086C81A047119E" ma:contentTypeVersion="20" ma:contentTypeDescription="Create a new document." ma:contentTypeScope="" ma:versionID="3153c347d7005949919c8b9bad73bad0">
  <xsd:schema xmlns:xsd="http://www.w3.org/2001/XMLSchema" xmlns:xs="http://www.w3.org/2001/XMLSchema" xmlns:p="http://schemas.microsoft.com/office/2006/metadata/properties" xmlns:ns1="http://schemas.microsoft.com/sharepoint/v3" xmlns:ns2="bddfdb89-9315-446e-9849-924476c0fe19" xmlns:ns3="e5f4968b-0c32-4cb3-afd4-61844f99695c" targetNamespace="http://schemas.microsoft.com/office/2006/metadata/properties" ma:root="true" ma:fieldsID="dd8f7049c9a5a72107f12205fe3d6110" ns1:_="" ns2:_="" ns3:_="">
    <xsd:import namespace="http://schemas.microsoft.com/sharepoint/v3"/>
    <xsd:import namespace="bddfdb89-9315-446e-9849-924476c0fe19"/>
    <xsd:import namespace="e5f4968b-0c32-4cb3-afd4-61844f9969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dfdb89-9315-446e-9849-924476c0fe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5e2b2fc-0517-44cc-85bc-21d743cacc9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f4968b-0c32-4cb3-afd4-61844f99695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2514d3f-8dd5-460b-a1d6-c8dda80bc22d}" ma:internalName="TaxCatchAll" ma:showField="CatchAllData" ma:web="e5f4968b-0c32-4cb3-afd4-61844f9969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BE1249-52CA-4EEE-BB31-67A523059F81}">
  <ds:schemaRefs>
    <ds:schemaRef ds:uri="http://schemas.microsoft.com/office/2006/metadata/properties"/>
    <ds:schemaRef ds:uri="http://schemas.microsoft.com/office/infopath/2007/PartnerControls"/>
    <ds:schemaRef ds:uri="http://schemas.microsoft.com/sharepoint/v3"/>
    <ds:schemaRef ds:uri="bddfdb89-9315-446e-9849-924476c0fe19"/>
    <ds:schemaRef ds:uri="e5f4968b-0c32-4cb3-afd4-61844f99695c"/>
  </ds:schemaRefs>
</ds:datastoreItem>
</file>

<file path=customXml/itemProps2.xml><?xml version="1.0" encoding="utf-8"?>
<ds:datastoreItem xmlns:ds="http://schemas.openxmlformats.org/officeDocument/2006/customXml" ds:itemID="{D562A38B-F2B4-4E19-9776-5C8FFD5636E0}">
  <ds:schemaRefs>
    <ds:schemaRef ds:uri="http://schemas.microsoft.com/sharepoint/v3/contenttype/forms"/>
  </ds:schemaRefs>
</ds:datastoreItem>
</file>

<file path=customXml/itemProps3.xml><?xml version="1.0" encoding="utf-8"?>
<ds:datastoreItem xmlns:ds="http://schemas.openxmlformats.org/officeDocument/2006/customXml" ds:itemID="{8A19C0C2-8101-4C84-931A-897CEEFAB9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ddfdb89-9315-446e-9849-924476c0fe19"/>
    <ds:schemaRef ds:uri="e5f4968b-0c32-4cb3-afd4-61844f9969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f7ff65a-ced6-400c-9856-fcac58ff39e8}" enabled="0" method="" siteId="{cf7ff65a-ced6-400c-9856-fcac58ff39e8}" removed="1"/>
</clbl:labelList>
</file>

<file path=docProps/app.xml><?xml version="1.0" encoding="utf-8"?>
<Properties xmlns="http://schemas.openxmlformats.org/officeDocument/2006/extended-properties" xmlns:vt="http://schemas.openxmlformats.org/officeDocument/2006/docPropsVTypes">
  <TotalTime>266</TotalTime>
  <Words>587</Words>
  <Application>Microsoft Office PowerPoint</Application>
  <PresentationFormat>On-screen Show (4:3)</PresentationFormat>
  <Paragraphs>123</Paragraphs>
  <Slides>19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Arial</vt:lpstr>
      <vt:lpstr>Calibri</vt:lpstr>
      <vt:lpstr>Office Theme</vt:lpstr>
      <vt:lpstr>ARANS Interview Season Survey Review  Reflections, Data, and Discussion </vt:lpstr>
      <vt:lpstr>Background &amp; Objectives</vt:lpstr>
      <vt:lpstr>Survey</vt:lpstr>
      <vt:lpstr>Interview Trends</vt:lpstr>
      <vt:lpstr>Which days of the week were interviews hosted?</vt:lpstr>
      <vt:lpstr>Tools Used</vt:lpstr>
      <vt:lpstr>Tools Used</vt:lpstr>
      <vt:lpstr>Tools Used</vt:lpstr>
      <vt:lpstr>Applicants Interviewed vs Matched Positions</vt:lpstr>
      <vt:lpstr>Interview Day Activities</vt:lpstr>
      <vt:lpstr>Common Struggles</vt:lpstr>
      <vt:lpstr>Budget</vt:lpstr>
      <vt:lpstr>Budget</vt:lpstr>
      <vt:lpstr>Reflections on Returning to In-Person</vt:lpstr>
      <vt:lpstr>Looking Ahead: Plans for Next Year</vt:lpstr>
      <vt:lpstr>Live Polls</vt:lpstr>
      <vt:lpstr>Open Discussion- Post Match Survey</vt:lpstr>
      <vt:lpstr>Final Takeaways &amp; Next Steps</vt:lpstr>
      <vt:lpstr>Final Takeaways &amp; Next Steps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White, Sophie</cp:lastModifiedBy>
  <cp:revision>2</cp:revision>
  <dcterms:created xsi:type="dcterms:W3CDTF">2013-01-27T09:14:16Z</dcterms:created>
  <dcterms:modified xsi:type="dcterms:W3CDTF">2025-05-19T19:52:33Z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0x010100352E2EDCEF477745BA086C81A047119E</vt:lpwstr>
  </property>
  <property fmtid="{D5CDD505-2E9C-101B-9397-08002B2CF9AE}" pid="3" name="MediaServiceImageTags">
    <vt:lpwstr/>
  </property>
</Properties>
</file>