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3" r:id="rId2"/>
    <p:sldId id="334" r:id="rId3"/>
    <p:sldId id="33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F36BD2-9981-4B80-9A7E-70CCF0FEE749}" v="1" dt="2025-05-14T16:01:47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79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3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1123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67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5568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64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39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56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4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1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3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0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6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6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9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1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A0BDF-AA79-45F4-854D-E02F773F2ED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AED545-5A97-4218-A20B-8A9F016FF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1E16-7982-66D5-F9E8-EBB6FA01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563422"/>
            <a:ext cx="7268147" cy="77549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Military 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1511E-53D2-D547-B31A-D67811512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666891"/>
            <a:ext cx="7315200" cy="14934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800" b="1" kern="1200" dirty="0">
                <a:latin typeface="+mn-lt"/>
                <a:ea typeface="+mn-ea"/>
                <a:cs typeface="+mn-cs"/>
              </a:rPr>
              <a:t>Website:  medicineandthemilitary.com  </a:t>
            </a:r>
          </a:p>
        </p:txBody>
      </p:sp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0B896ECC-CA2B-C39A-808E-67AD4B37E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475" y="948690"/>
            <a:ext cx="6153150" cy="196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03758-0EFB-E42B-9B12-2C1F29989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6792"/>
            <a:ext cx="10515600" cy="2849562"/>
          </a:xfrm>
        </p:spPr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 </a:t>
            </a:r>
            <a:br>
              <a:rPr lang="en-US" dirty="0">
                <a:ea typeface="Calibri Light"/>
                <a:cs typeface="Calibri Light"/>
              </a:rPr>
            </a:br>
            <a:br>
              <a:rPr lang="en-US" dirty="0">
                <a:ea typeface="Calibri Light"/>
                <a:cs typeface="Calibri Light"/>
              </a:rPr>
            </a:br>
            <a:br>
              <a:rPr lang="en-US" dirty="0">
                <a:ea typeface="Calibri Light"/>
                <a:cs typeface="Calibri Light"/>
              </a:rPr>
            </a:br>
            <a:r>
              <a:rPr lang="en-US" dirty="0">
                <a:ea typeface="Calibri Light"/>
                <a:cs typeface="Calibri Light"/>
              </a:rPr>
              <a:t>Military Resident with funding!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6DF74-E653-D110-562B-A2348CE6D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28458"/>
            <a:ext cx="10515600" cy="284850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800" b="1" dirty="0">
                <a:ea typeface="Calibri"/>
                <a:cs typeface="Calibri"/>
              </a:rPr>
              <a:t>If not filling one of your current ACGME approved residency spots</a:t>
            </a:r>
            <a:r>
              <a:rPr lang="en-US" sz="2800" dirty="0">
                <a:ea typeface="Calibri"/>
                <a:cs typeface="Calibri"/>
              </a:rPr>
              <a:t>: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Apply to ACGME/RC for a temporary resident complement increase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Short application within your ADS section of ACGME website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Temporary complement increase applications are expedited 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Will need DIO approval</a:t>
            </a:r>
          </a:p>
          <a:p>
            <a:pPr lvl="1"/>
            <a:endParaRPr lang="en-US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dirty="0">
              <a:ea typeface="Calibri"/>
              <a:cs typeface="Calibri"/>
            </a:endParaRPr>
          </a:p>
          <a:p>
            <a:pPr lvl="1"/>
            <a:endParaRPr lang="en-US" dirty="0">
              <a:ea typeface="Calibri"/>
              <a:cs typeface="Calibri"/>
            </a:endParaRPr>
          </a:p>
          <a:p>
            <a:pPr lvl="1"/>
            <a:endParaRPr lang="en-US" dirty="0">
              <a:ea typeface="Calibri"/>
              <a:cs typeface="Calibri"/>
            </a:endParaRPr>
          </a:p>
          <a:p>
            <a:pPr lvl="1"/>
            <a:endParaRPr lang="en-US" dirty="0">
              <a:ea typeface="Calibri"/>
              <a:cs typeface="Calibri"/>
            </a:endParaRPr>
          </a:p>
        </p:txBody>
      </p:sp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F3C67053-9FDA-F7FE-E62A-6FB9F7E4C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475" y="366607"/>
            <a:ext cx="6153150" cy="1810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134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05229-E41C-8B22-4469-F009E0DBF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4383"/>
            <a:ext cx="10515600" cy="2207382"/>
          </a:xfrm>
        </p:spPr>
        <p:txBody>
          <a:bodyPr>
            <a:normAutofit fontScale="90000"/>
          </a:bodyPr>
          <a:lstStyle/>
          <a:p>
            <a:br>
              <a:rPr lang="en-US" dirty="0">
                <a:ea typeface="Calibri Light"/>
                <a:cs typeface="Calibri Light"/>
              </a:rPr>
            </a:br>
            <a:br>
              <a:rPr lang="en-US" dirty="0">
                <a:ea typeface="Calibri Light"/>
                <a:cs typeface="Calibri Light"/>
              </a:rPr>
            </a:br>
            <a:br>
              <a:rPr lang="en-US" dirty="0">
                <a:ea typeface="Calibri Light"/>
                <a:cs typeface="Calibri Light"/>
              </a:rPr>
            </a:br>
            <a:r>
              <a:rPr lang="en-US" dirty="0">
                <a:ea typeface="Calibri Light"/>
                <a:cs typeface="Calibri Light"/>
              </a:rPr>
              <a:t>Military Resident with funding!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6F7B9-3B19-C459-889E-EB5CC6E21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932"/>
            <a:ext cx="10515600" cy="34330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 dirty="0">
                <a:ea typeface="Calibri"/>
                <a:cs typeface="Calibri"/>
              </a:rPr>
              <a:t>Apply to the NRMP for a New Program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Will need a separate NRMP Program number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Approved in hours!  (</a:t>
            </a:r>
            <a:r>
              <a:rPr lang="en-US" sz="2800" i="1" dirty="0">
                <a:ea typeface="Calibri"/>
                <a:cs typeface="Calibri"/>
              </a:rPr>
              <a:t>seriously...</a:t>
            </a:r>
            <a:r>
              <a:rPr lang="en-US" sz="2800" dirty="0">
                <a:ea typeface="Calibri"/>
                <a:cs typeface="Calibri"/>
              </a:rPr>
              <a:t>)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Submit a separate Rank List for the Military Applicant</a:t>
            </a:r>
          </a:p>
          <a:p>
            <a:pPr lvl="1"/>
            <a:r>
              <a:rPr lang="en-US" sz="2800" b="1" i="1" u="sng" dirty="0">
                <a:ea typeface="Calibri"/>
                <a:cs typeface="Calibri"/>
              </a:rPr>
              <a:t>DO NOT</a:t>
            </a:r>
            <a:r>
              <a:rPr lang="en-US" sz="2800" dirty="0">
                <a:ea typeface="Calibri"/>
                <a:cs typeface="Calibri"/>
              </a:rPr>
              <a:t> participate in SOAP for this Program</a:t>
            </a:r>
          </a:p>
          <a:p>
            <a:pPr lvl="1"/>
            <a:r>
              <a:rPr lang="en-US" sz="2800" dirty="0">
                <a:ea typeface="Calibri"/>
                <a:cs typeface="Calibri"/>
              </a:rPr>
              <a:t>Will need MOU between your school and branch of military</a:t>
            </a:r>
          </a:p>
        </p:txBody>
      </p:sp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189846AA-98B4-F58A-4289-686DB64D1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1397" y="284382"/>
            <a:ext cx="5176228" cy="166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1702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E2EDCEF477745BA086C81A047119E" ma:contentTypeVersion="20" ma:contentTypeDescription="Create a new document." ma:contentTypeScope="" ma:versionID="3153c347d7005949919c8b9bad73bad0">
  <xsd:schema xmlns:xsd="http://www.w3.org/2001/XMLSchema" xmlns:xs="http://www.w3.org/2001/XMLSchema" xmlns:p="http://schemas.microsoft.com/office/2006/metadata/properties" xmlns:ns1="http://schemas.microsoft.com/sharepoint/v3" xmlns:ns2="bddfdb89-9315-446e-9849-924476c0fe19" xmlns:ns3="e5f4968b-0c32-4cb3-afd4-61844f99695c" targetNamespace="http://schemas.microsoft.com/office/2006/metadata/properties" ma:root="true" ma:fieldsID="dd8f7049c9a5a72107f12205fe3d6110" ns1:_="" ns2:_="" ns3:_="">
    <xsd:import namespace="http://schemas.microsoft.com/sharepoint/v3"/>
    <xsd:import namespace="bddfdb89-9315-446e-9849-924476c0fe19"/>
    <xsd:import namespace="e5f4968b-0c32-4cb3-afd4-61844f996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fdb89-9315-446e-9849-924476c0fe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f4968b-0c32-4cb3-afd4-61844f99695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514d3f-8dd5-460b-a1d6-c8dda80bc22d}" ma:internalName="TaxCatchAll" ma:showField="CatchAllData" ma:web="e5f4968b-0c32-4cb3-afd4-61844f996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ddfdb89-9315-446e-9849-924476c0fe19">
      <Terms xmlns="http://schemas.microsoft.com/office/infopath/2007/PartnerControls"/>
    </lcf76f155ced4ddcb4097134ff3c332f>
    <TaxCatchAll xmlns="e5f4968b-0c32-4cb3-afd4-61844f99695c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966CAC9-6E9A-4295-A25E-479A5733BA1C}"/>
</file>

<file path=customXml/itemProps2.xml><?xml version="1.0" encoding="utf-8"?>
<ds:datastoreItem xmlns:ds="http://schemas.openxmlformats.org/officeDocument/2006/customXml" ds:itemID="{7CCC46C7-795A-4268-817B-42E1AE0FBC9F}"/>
</file>

<file path=customXml/itemProps3.xml><?xml version="1.0" encoding="utf-8"?>
<ds:datastoreItem xmlns:ds="http://schemas.openxmlformats.org/officeDocument/2006/customXml" ds:itemID="{359808AD-ACEC-436E-B386-1555DB49115A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115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Wingdings 3</vt:lpstr>
      <vt:lpstr>Facet</vt:lpstr>
      <vt:lpstr>Military Match</vt:lpstr>
      <vt:lpstr>    Military Resident with funding!</vt:lpstr>
      <vt:lpstr>   Military Resident with funding!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Gallagher, Mary</dc:creator>
  <cp:lastModifiedBy>Margaret Minea</cp:lastModifiedBy>
  <cp:revision>2</cp:revision>
  <dcterms:created xsi:type="dcterms:W3CDTF">2025-05-14T15:38:46Z</dcterms:created>
  <dcterms:modified xsi:type="dcterms:W3CDTF">2025-05-15T12:32:42Z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0x010100352E2EDCEF477745BA086C81A047119E</vt:lpwstr>
  </property>
</Properties>
</file>