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6.xml" ContentType="application/vnd.openxmlformats-officedocument.presentationml.slide+xml"/>
  <Override PartName="/ppt/diagrams/data1.xml" ContentType="application/vnd.openxmlformats-officedocument.drawingml.diagramData+xml"/>
  <Override PartName="/ppt/presentation.xml" ContentType="application/vnd.openxmlformats-officedocument.presentationml.presentation.main+xml"/>
  <Override PartName="/ppt/slides/slide31.xml" ContentType="application/vnd.openxmlformats-officedocument.presentationml.slid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35.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diagrams/quickStyle1.xml" ContentType="application/vnd.openxmlformats-officedocument.drawingml.diagramStyle+xml"/>
  <Override PartName="/ppt/theme/theme1.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diagrams/drawing1.xml" ContentType="application/vnd.ms-office.drawingml.diagramDrawing+xml"/>
  <Override PartName="/ppt/diagrams/layout1.xml" ContentType="application/vnd.openxmlformats-officedocument.drawingml.diagramLayout+xml"/>
  <Override PartName="/ppt/diagrams/colors1.xml" ContentType="application/vnd.openxmlformats-officedocument.drawingml.diagramColors+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6" r:id="rId2"/>
  </p:sldMasterIdLst>
  <p:notesMasterIdLst>
    <p:notesMasterId r:id="rId34"/>
  </p:notesMasterIdLst>
  <p:sldIdLst>
    <p:sldId id="337" r:id="rId3"/>
    <p:sldId id="338" r:id="rId4"/>
    <p:sldId id="2605" r:id="rId5"/>
    <p:sldId id="2599" r:id="rId6"/>
    <p:sldId id="339" r:id="rId7"/>
    <p:sldId id="2613" r:id="rId8"/>
    <p:sldId id="2614" r:id="rId9"/>
    <p:sldId id="2615" r:id="rId10"/>
    <p:sldId id="2607" r:id="rId11"/>
    <p:sldId id="2608" r:id="rId12"/>
    <p:sldId id="2616" r:id="rId13"/>
    <p:sldId id="2617" r:id="rId14"/>
    <p:sldId id="2618" r:id="rId15"/>
    <p:sldId id="2623" r:id="rId16"/>
    <p:sldId id="2619" r:id="rId17"/>
    <p:sldId id="2620" r:id="rId18"/>
    <p:sldId id="2621" r:id="rId19"/>
    <p:sldId id="2622" r:id="rId20"/>
    <p:sldId id="2624" r:id="rId21"/>
    <p:sldId id="2625" r:id="rId22"/>
    <p:sldId id="2610" r:id="rId23"/>
    <p:sldId id="2609" r:id="rId24"/>
    <p:sldId id="2626" r:id="rId25"/>
    <p:sldId id="2627" r:id="rId26"/>
    <p:sldId id="2628" r:id="rId27"/>
    <p:sldId id="2611" r:id="rId28"/>
    <p:sldId id="2629" r:id="rId29"/>
    <p:sldId id="2630" r:id="rId30"/>
    <p:sldId id="2631" r:id="rId31"/>
    <p:sldId id="2612" r:id="rId32"/>
    <p:sldId id="294"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bi J. Cooney" initials="TJC" lastIdx="1" clrIdx="0">
    <p:extLst>
      <p:ext uri="{19B8F6BF-5375-455C-9EA6-DF929625EA0E}">
        <p15:presenceInfo xmlns:p15="http://schemas.microsoft.com/office/powerpoint/2012/main" userId="Tobi J. Coone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62" autoAdjust="0"/>
    <p:restoredTop sz="94660"/>
  </p:normalViewPr>
  <p:slideViewPr>
    <p:cSldViewPr snapToGrid="0">
      <p:cViewPr varScale="1">
        <p:scale>
          <a:sx n="62" d="100"/>
          <a:sy n="62" d="100"/>
        </p:scale>
        <p:origin x="268" y="56"/>
      </p:cViewPr>
      <p:guideLst/>
    </p:cSldViewPr>
  </p:slideViewPr>
  <p:notesTextViewPr>
    <p:cViewPr>
      <p:scale>
        <a:sx n="1" d="1"/>
        <a:sy n="1" d="1"/>
      </p:scale>
      <p:origin x="0" y="0"/>
    </p:cViewPr>
  </p:notesTextViewPr>
  <p:notesViewPr>
    <p:cSldViewPr snapToGrid="0">
      <p:cViewPr varScale="1">
        <p:scale>
          <a:sx n="51" d="100"/>
          <a:sy n="51" d="100"/>
        </p:scale>
        <p:origin x="2692" y="2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notesMaster" Target="notesMasters/notesMaster1.xml"/><Relationship Id="rId42" Type="http://schemas.openxmlformats.org/officeDocument/2006/relationships/customXml" Target="../customXml/item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521F3C-19F8-4CFB-83B3-3A32CFB91A9B}" type="doc">
      <dgm:prSet loTypeId="urn:microsoft.com/office/officeart/2005/8/layout/chevron1" loCatId="process" qsTypeId="urn:microsoft.com/office/officeart/2005/8/quickstyle/simple1" qsCatId="simple" csTypeId="urn:microsoft.com/office/officeart/2005/8/colors/colorful2" csCatId="colorful" phldr="1"/>
      <dgm:spPr/>
    </dgm:pt>
    <dgm:pt modelId="{6DFCC9B2-2A2D-4044-834B-9D2B7C340C01}">
      <dgm:prSet phldrT="[Text]"/>
      <dgm:spPr/>
      <dgm:t>
        <a:bodyPr/>
        <a:lstStyle/>
        <a:p>
          <a:r>
            <a:rPr lang="en-US" dirty="0"/>
            <a:t>CCC</a:t>
          </a:r>
        </a:p>
      </dgm:t>
    </dgm:pt>
    <dgm:pt modelId="{DE87F185-59AB-4C72-8454-8EC85B6FD931}" type="parTrans" cxnId="{1334B482-9AC1-4284-84FB-69FBE52D327C}">
      <dgm:prSet/>
      <dgm:spPr/>
      <dgm:t>
        <a:bodyPr/>
        <a:lstStyle/>
        <a:p>
          <a:endParaRPr lang="en-US"/>
        </a:p>
      </dgm:t>
    </dgm:pt>
    <dgm:pt modelId="{A7CAAB90-EF51-4546-830C-6362EB9CE51F}" type="sibTrans" cxnId="{1334B482-9AC1-4284-84FB-69FBE52D327C}">
      <dgm:prSet/>
      <dgm:spPr/>
      <dgm:t>
        <a:bodyPr/>
        <a:lstStyle/>
        <a:p>
          <a:endParaRPr lang="en-US"/>
        </a:p>
      </dgm:t>
    </dgm:pt>
    <dgm:pt modelId="{4F017BA1-86A7-48CD-B122-4E845191CB38}">
      <dgm:prSet phldrT="[Text]"/>
      <dgm:spPr/>
      <dgm:t>
        <a:bodyPr/>
        <a:lstStyle/>
        <a:p>
          <a:r>
            <a:rPr lang="en-US" dirty="0"/>
            <a:t>PEC</a:t>
          </a:r>
        </a:p>
      </dgm:t>
    </dgm:pt>
    <dgm:pt modelId="{337DAAF8-436A-44CD-AE9C-81AEC6D4B69B}" type="parTrans" cxnId="{FD1272A9-1EFD-4E5E-A5E4-10552E3CA888}">
      <dgm:prSet/>
      <dgm:spPr/>
      <dgm:t>
        <a:bodyPr/>
        <a:lstStyle/>
        <a:p>
          <a:endParaRPr lang="en-US"/>
        </a:p>
      </dgm:t>
    </dgm:pt>
    <dgm:pt modelId="{75ADC981-8E5B-4111-ABA0-7F3C503BD77B}" type="sibTrans" cxnId="{FD1272A9-1EFD-4E5E-A5E4-10552E3CA888}">
      <dgm:prSet/>
      <dgm:spPr/>
      <dgm:t>
        <a:bodyPr/>
        <a:lstStyle/>
        <a:p>
          <a:endParaRPr lang="en-US"/>
        </a:p>
      </dgm:t>
    </dgm:pt>
    <dgm:pt modelId="{337EAE72-C7D4-4057-BBFB-BB08466B977B}">
      <dgm:prSet phldrT="[Text]"/>
      <dgm:spPr/>
      <dgm:t>
        <a:bodyPr/>
        <a:lstStyle/>
        <a:p>
          <a:r>
            <a:rPr lang="en-US" dirty="0"/>
            <a:t>APE</a:t>
          </a:r>
        </a:p>
      </dgm:t>
    </dgm:pt>
    <dgm:pt modelId="{C97AC489-3C0C-4609-9CE8-72D504FD2611}" type="parTrans" cxnId="{8BF81E3E-333A-40AF-9AFD-F4E193270F60}">
      <dgm:prSet/>
      <dgm:spPr/>
      <dgm:t>
        <a:bodyPr/>
        <a:lstStyle/>
        <a:p>
          <a:endParaRPr lang="en-US"/>
        </a:p>
      </dgm:t>
    </dgm:pt>
    <dgm:pt modelId="{447A8F63-E65A-416F-AB2E-E546E8CBCFB2}" type="sibTrans" cxnId="{8BF81E3E-333A-40AF-9AFD-F4E193270F60}">
      <dgm:prSet/>
      <dgm:spPr/>
      <dgm:t>
        <a:bodyPr/>
        <a:lstStyle/>
        <a:p>
          <a:endParaRPr lang="en-US"/>
        </a:p>
      </dgm:t>
    </dgm:pt>
    <dgm:pt modelId="{59195CDA-96A2-4757-AE59-80721FF5130B}">
      <dgm:prSet phldrT="[Text]"/>
      <dgm:spPr/>
      <dgm:t>
        <a:bodyPr/>
        <a:lstStyle/>
        <a:p>
          <a:r>
            <a:rPr lang="en-US" dirty="0"/>
            <a:t>ADS</a:t>
          </a:r>
        </a:p>
      </dgm:t>
    </dgm:pt>
    <dgm:pt modelId="{94CFCED8-504F-405A-8CA1-C611CBB21534}" type="parTrans" cxnId="{726BEE87-C8E0-47E8-9A19-B80C833CA68C}">
      <dgm:prSet/>
      <dgm:spPr/>
      <dgm:t>
        <a:bodyPr/>
        <a:lstStyle/>
        <a:p>
          <a:endParaRPr lang="en-US"/>
        </a:p>
      </dgm:t>
    </dgm:pt>
    <dgm:pt modelId="{13A4BD17-E6B7-41C6-91AF-A73BF026AAD8}" type="sibTrans" cxnId="{726BEE87-C8E0-47E8-9A19-B80C833CA68C}">
      <dgm:prSet/>
      <dgm:spPr/>
      <dgm:t>
        <a:bodyPr/>
        <a:lstStyle/>
        <a:p>
          <a:endParaRPr lang="en-US"/>
        </a:p>
      </dgm:t>
    </dgm:pt>
    <dgm:pt modelId="{E7A2B334-8D82-49D6-BBDD-34847E6E9632}" type="pres">
      <dgm:prSet presAssocID="{78521F3C-19F8-4CFB-83B3-3A32CFB91A9B}" presName="Name0" presStyleCnt="0">
        <dgm:presLayoutVars>
          <dgm:dir/>
          <dgm:animLvl val="lvl"/>
          <dgm:resizeHandles val="exact"/>
        </dgm:presLayoutVars>
      </dgm:prSet>
      <dgm:spPr/>
    </dgm:pt>
    <dgm:pt modelId="{5350FFDF-277C-4FA0-81CC-D4B1C28E8C7D}" type="pres">
      <dgm:prSet presAssocID="{6DFCC9B2-2A2D-4044-834B-9D2B7C340C01}" presName="parTxOnly" presStyleLbl="node1" presStyleIdx="0" presStyleCnt="4">
        <dgm:presLayoutVars>
          <dgm:chMax val="0"/>
          <dgm:chPref val="0"/>
          <dgm:bulletEnabled val="1"/>
        </dgm:presLayoutVars>
      </dgm:prSet>
      <dgm:spPr/>
    </dgm:pt>
    <dgm:pt modelId="{FE211769-F2F1-407F-9DDC-93AC7533303F}" type="pres">
      <dgm:prSet presAssocID="{A7CAAB90-EF51-4546-830C-6362EB9CE51F}" presName="parTxOnlySpace" presStyleCnt="0"/>
      <dgm:spPr/>
    </dgm:pt>
    <dgm:pt modelId="{83C97140-3772-44C4-9258-8CC08331AC63}" type="pres">
      <dgm:prSet presAssocID="{4F017BA1-86A7-48CD-B122-4E845191CB38}" presName="parTxOnly" presStyleLbl="node1" presStyleIdx="1" presStyleCnt="4">
        <dgm:presLayoutVars>
          <dgm:chMax val="0"/>
          <dgm:chPref val="0"/>
          <dgm:bulletEnabled val="1"/>
        </dgm:presLayoutVars>
      </dgm:prSet>
      <dgm:spPr/>
    </dgm:pt>
    <dgm:pt modelId="{941AF18D-977A-44C9-A6CE-478D4C2D0C05}" type="pres">
      <dgm:prSet presAssocID="{75ADC981-8E5B-4111-ABA0-7F3C503BD77B}" presName="parTxOnlySpace" presStyleCnt="0"/>
      <dgm:spPr/>
    </dgm:pt>
    <dgm:pt modelId="{23A006B1-B114-4BDD-A753-92DCD14C62D9}" type="pres">
      <dgm:prSet presAssocID="{337EAE72-C7D4-4057-BBFB-BB08466B977B}" presName="parTxOnly" presStyleLbl="node1" presStyleIdx="2" presStyleCnt="4">
        <dgm:presLayoutVars>
          <dgm:chMax val="0"/>
          <dgm:chPref val="0"/>
          <dgm:bulletEnabled val="1"/>
        </dgm:presLayoutVars>
      </dgm:prSet>
      <dgm:spPr/>
    </dgm:pt>
    <dgm:pt modelId="{80DDC2F0-1AB3-4DF6-8D00-0F74062B75EB}" type="pres">
      <dgm:prSet presAssocID="{447A8F63-E65A-416F-AB2E-E546E8CBCFB2}" presName="parTxOnlySpace" presStyleCnt="0"/>
      <dgm:spPr/>
    </dgm:pt>
    <dgm:pt modelId="{EA51EB83-1AC5-4087-866E-DD2FF6F20E41}" type="pres">
      <dgm:prSet presAssocID="{59195CDA-96A2-4757-AE59-80721FF5130B}" presName="parTxOnly" presStyleLbl="node1" presStyleIdx="3" presStyleCnt="4">
        <dgm:presLayoutVars>
          <dgm:chMax val="0"/>
          <dgm:chPref val="0"/>
          <dgm:bulletEnabled val="1"/>
        </dgm:presLayoutVars>
      </dgm:prSet>
      <dgm:spPr/>
    </dgm:pt>
  </dgm:ptLst>
  <dgm:cxnLst>
    <dgm:cxn modelId="{37CC6724-06F5-464F-AF7B-B3D401FC8E26}" type="presOf" srcId="{4F017BA1-86A7-48CD-B122-4E845191CB38}" destId="{83C97140-3772-44C4-9258-8CC08331AC63}" srcOrd="0" destOrd="0" presId="urn:microsoft.com/office/officeart/2005/8/layout/chevron1"/>
    <dgm:cxn modelId="{D6B0F329-E59F-48F0-A640-F1ABBE648CC6}" type="presOf" srcId="{337EAE72-C7D4-4057-BBFB-BB08466B977B}" destId="{23A006B1-B114-4BDD-A753-92DCD14C62D9}" srcOrd="0" destOrd="0" presId="urn:microsoft.com/office/officeart/2005/8/layout/chevron1"/>
    <dgm:cxn modelId="{8BF81E3E-333A-40AF-9AFD-F4E193270F60}" srcId="{78521F3C-19F8-4CFB-83B3-3A32CFB91A9B}" destId="{337EAE72-C7D4-4057-BBFB-BB08466B977B}" srcOrd="2" destOrd="0" parTransId="{C97AC489-3C0C-4609-9CE8-72D504FD2611}" sibTransId="{447A8F63-E65A-416F-AB2E-E546E8CBCFB2}"/>
    <dgm:cxn modelId="{1F747751-BB1E-40FD-BA8B-2986DF8C2EE6}" type="presOf" srcId="{78521F3C-19F8-4CFB-83B3-3A32CFB91A9B}" destId="{E7A2B334-8D82-49D6-BBDD-34847E6E9632}" srcOrd="0" destOrd="0" presId="urn:microsoft.com/office/officeart/2005/8/layout/chevron1"/>
    <dgm:cxn modelId="{1334B482-9AC1-4284-84FB-69FBE52D327C}" srcId="{78521F3C-19F8-4CFB-83B3-3A32CFB91A9B}" destId="{6DFCC9B2-2A2D-4044-834B-9D2B7C340C01}" srcOrd="0" destOrd="0" parTransId="{DE87F185-59AB-4C72-8454-8EC85B6FD931}" sibTransId="{A7CAAB90-EF51-4546-830C-6362EB9CE51F}"/>
    <dgm:cxn modelId="{726BEE87-C8E0-47E8-9A19-B80C833CA68C}" srcId="{78521F3C-19F8-4CFB-83B3-3A32CFB91A9B}" destId="{59195CDA-96A2-4757-AE59-80721FF5130B}" srcOrd="3" destOrd="0" parTransId="{94CFCED8-504F-405A-8CA1-C611CBB21534}" sibTransId="{13A4BD17-E6B7-41C6-91AF-A73BF026AAD8}"/>
    <dgm:cxn modelId="{4CA8E796-04E4-4CFD-824C-0FFA445B45AE}" type="presOf" srcId="{6DFCC9B2-2A2D-4044-834B-9D2B7C340C01}" destId="{5350FFDF-277C-4FA0-81CC-D4B1C28E8C7D}" srcOrd="0" destOrd="0" presId="urn:microsoft.com/office/officeart/2005/8/layout/chevron1"/>
    <dgm:cxn modelId="{FD1272A9-1EFD-4E5E-A5E4-10552E3CA888}" srcId="{78521F3C-19F8-4CFB-83B3-3A32CFB91A9B}" destId="{4F017BA1-86A7-48CD-B122-4E845191CB38}" srcOrd="1" destOrd="0" parTransId="{337DAAF8-436A-44CD-AE9C-81AEC6D4B69B}" sibTransId="{75ADC981-8E5B-4111-ABA0-7F3C503BD77B}"/>
    <dgm:cxn modelId="{87CA84F3-68ED-4AC8-9BE2-CD887AD3BA27}" type="presOf" srcId="{59195CDA-96A2-4757-AE59-80721FF5130B}" destId="{EA51EB83-1AC5-4087-866E-DD2FF6F20E41}" srcOrd="0" destOrd="0" presId="urn:microsoft.com/office/officeart/2005/8/layout/chevron1"/>
    <dgm:cxn modelId="{056BA046-D517-4F84-98ED-D4B400C2DCC2}" type="presParOf" srcId="{E7A2B334-8D82-49D6-BBDD-34847E6E9632}" destId="{5350FFDF-277C-4FA0-81CC-D4B1C28E8C7D}" srcOrd="0" destOrd="0" presId="urn:microsoft.com/office/officeart/2005/8/layout/chevron1"/>
    <dgm:cxn modelId="{03EF6458-CE1A-41BB-983A-61A261E7117A}" type="presParOf" srcId="{E7A2B334-8D82-49D6-BBDD-34847E6E9632}" destId="{FE211769-F2F1-407F-9DDC-93AC7533303F}" srcOrd="1" destOrd="0" presId="urn:microsoft.com/office/officeart/2005/8/layout/chevron1"/>
    <dgm:cxn modelId="{603F13F0-98F9-4E8F-9A59-B1050D82BB67}" type="presParOf" srcId="{E7A2B334-8D82-49D6-BBDD-34847E6E9632}" destId="{83C97140-3772-44C4-9258-8CC08331AC63}" srcOrd="2" destOrd="0" presId="urn:microsoft.com/office/officeart/2005/8/layout/chevron1"/>
    <dgm:cxn modelId="{C6B4D527-2566-4A49-BB38-74DFCBD38057}" type="presParOf" srcId="{E7A2B334-8D82-49D6-BBDD-34847E6E9632}" destId="{941AF18D-977A-44C9-A6CE-478D4C2D0C05}" srcOrd="3" destOrd="0" presId="urn:microsoft.com/office/officeart/2005/8/layout/chevron1"/>
    <dgm:cxn modelId="{51FB33A2-267F-4CEE-82FF-A200B9AA6C93}" type="presParOf" srcId="{E7A2B334-8D82-49D6-BBDD-34847E6E9632}" destId="{23A006B1-B114-4BDD-A753-92DCD14C62D9}" srcOrd="4" destOrd="0" presId="urn:microsoft.com/office/officeart/2005/8/layout/chevron1"/>
    <dgm:cxn modelId="{0AFC212A-F144-4CCA-A540-1D88BAC50E7B}" type="presParOf" srcId="{E7A2B334-8D82-49D6-BBDD-34847E6E9632}" destId="{80DDC2F0-1AB3-4DF6-8D00-0F74062B75EB}" srcOrd="5" destOrd="0" presId="urn:microsoft.com/office/officeart/2005/8/layout/chevron1"/>
    <dgm:cxn modelId="{3ABA621C-50E8-4466-9C39-D34C8FBB8520}" type="presParOf" srcId="{E7A2B334-8D82-49D6-BBDD-34847E6E9632}" destId="{EA51EB83-1AC5-4087-866E-DD2FF6F20E41}"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50FFDF-277C-4FA0-81CC-D4B1C28E8C7D}">
      <dsp:nvSpPr>
        <dsp:cNvPr id="0" name=""/>
        <dsp:cNvSpPr/>
      </dsp:nvSpPr>
      <dsp:spPr>
        <a:xfrm>
          <a:off x="5523" y="625793"/>
          <a:ext cx="3215324" cy="1286129"/>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029" tIns="77343" rIns="77343" bIns="77343" numCol="1" spcCol="1270" anchor="ctr" anchorCtr="0">
          <a:noAutofit/>
        </a:bodyPr>
        <a:lstStyle/>
        <a:p>
          <a:pPr marL="0" lvl="0" indent="0" algn="ctr" defTabSz="2578100">
            <a:lnSpc>
              <a:spcPct val="90000"/>
            </a:lnSpc>
            <a:spcBef>
              <a:spcPct val="0"/>
            </a:spcBef>
            <a:spcAft>
              <a:spcPct val="35000"/>
            </a:spcAft>
            <a:buNone/>
          </a:pPr>
          <a:r>
            <a:rPr lang="en-US" sz="5800" kern="1200" dirty="0"/>
            <a:t>CCC</a:t>
          </a:r>
        </a:p>
      </dsp:txBody>
      <dsp:txXfrm>
        <a:off x="648588" y="625793"/>
        <a:ext cx="1929195" cy="1286129"/>
      </dsp:txXfrm>
    </dsp:sp>
    <dsp:sp modelId="{83C97140-3772-44C4-9258-8CC08331AC63}">
      <dsp:nvSpPr>
        <dsp:cNvPr id="0" name=""/>
        <dsp:cNvSpPr/>
      </dsp:nvSpPr>
      <dsp:spPr>
        <a:xfrm>
          <a:off x="2899315" y="625793"/>
          <a:ext cx="3215324" cy="1286129"/>
        </a:xfrm>
        <a:prstGeom prst="chevron">
          <a:avLst/>
        </a:prstGeom>
        <a:solidFill>
          <a:schemeClr val="accent2">
            <a:hueOff val="-1518357"/>
            <a:satOff val="7230"/>
            <a:lumOff val="-614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029" tIns="77343" rIns="77343" bIns="77343" numCol="1" spcCol="1270" anchor="ctr" anchorCtr="0">
          <a:noAutofit/>
        </a:bodyPr>
        <a:lstStyle/>
        <a:p>
          <a:pPr marL="0" lvl="0" indent="0" algn="ctr" defTabSz="2578100">
            <a:lnSpc>
              <a:spcPct val="90000"/>
            </a:lnSpc>
            <a:spcBef>
              <a:spcPct val="0"/>
            </a:spcBef>
            <a:spcAft>
              <a:spcPct val="35000"/>
            </a:spcAft>
            <a:buNone/>
          </a:pPr>
          <a:r>
            <a:rPr lang="en-US" sz="5800" kern="1200" dirty="0"/>
            <a:t>PEC</a:t>
          </a:r>
        </a:p>
      </dsp:txBody>
      <dsp:txXfrm>
        <a:off x="3542380" y="625793"/>
        <a:ext cx="1929195" cy="1286129"/>
      </dsp:txXfrm>
    </dsp:sp>
    <dsp:sp modelId="{23A006B1-B114-4BDD-A753-92DCD14C62D9}">
      <dsp:nvSpPr>
        <dsp:cNvPr id="0" name=""/>
        <dsp:cNvSpPr/>
      </dsp:nvSpPr>
      <dsp:spPr>
        <a:xfrm>
          <a:off x="5793108" y="625793"/>
          <a:ext cx="3215324" cy="1286129"/>
        </a:xfrm>
        <a:prstGeom prst="chevron">
          <a:avLst/>
        </a:prstGeom>
        <a:solidFill>
          <a:schemeClr val="accent2">
            <a:hueOff val="-3036713"/>
            <a:satOff val="14460"/>
            <a:lumOff val="-122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029" tIns="77343" rIns="77343" bIns="77343" numCol="1" spcCol="1270" anchor="ctr" anchorCtr="0">
          <a:noAutofit/>
        </a:bodyPr>
        <a:lstStyle/>
        <a:p>
          <a:pPr marL="0" lvl="0" indent="0" algn="ctr" defTabSz="2578100">
            <a:lnSpc>
              <a:spcPct val="90000"/>
            </a:lnSpc>
            <a:spcBef>
              <a:spcPct val="0"/>
            </a:spcBef>
            <a:spcAft>
              <a:spcPct val="35000"/>
            </a:spcAft>
            <a:buNone/>
          </a:pPr>
          <a:r>
            <a:rPr lang="en-US" sz="5800" kern="1200" dirty="0"/>
            <a:t>APE</a:t>
          </a:r>
        </a:p>
      </dsp:txBody>
      <dsp:txXfrm>
        <a:off x="6436173" y="625793"/>
        <a:ext cx="1929195" cy="1286129"/>
      </dsp:txXfrm>
    </dsp:sp>
    <dsp:sp modelId="{EA51EB83-1AC5-4087-866E-DD2FF6F20E41}">
      <dsp:nvSpPr>
        <dsp:cNvPr id="0" name=""/>
        <dsp:cNvSpPr/>
      </dsp:nvSpPr>
      <dsp:spPr>
        <a:xfrm>
          <a:off x="8686900" y="625793"/>
          <a:ext cx="3215324" cy="1286129"/>
        </a:xfrm>
        <a:prstGeom prst="chevron">
          <a:avLst/>
        </a:prstGeom>
        <a:solidFill>
          <a:schemeClr val="accent2">
            <a:hueOff val="-4555069"/>
            <a:satOff val="21690"/>
            <a:lumOff val="-184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029" tIns="77343" rIns="77343" bIns="77343" numCol="1" spcCol="1270" anchor="ctr" anchorCtr="0">
          <a:noAutofit/>
        </a:bodyPr>
        <a:lstStyle/>
        <a:p>
          <a:pPr marL="0" lvl="0" indent="0" algn="ctr" defTabSz="2578100">
            <a:lnSpc>
              <a:spcPct val="90000"/>
            </a:lnSpc>
            <a:spcBef>
              <a:spcPct val="0"/>
            </a:spcBef>
            <a:spcAft>
              <a:spcPct val="35000"/>
            </a:spcAft>
            <a:buNone/>
          </a:pPr>
          <a:r>
            <a:rPr lang="en-US" sz="5800" kern="1200" dirty="0"/>
            <a:t>ADS</a:t>
          </a:r>
        </a:p>
      </dsp:txBody>
      <dsp:txXfrm>
        <a:off x="9329965" y="625793"/>
        <a:ext cx="1929195" cy="1286129"/>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B1A61F-80EA-40FD-960A-DD7D231709F7}" type="datetimeFigureOut">
              <a:rPr lang="en-US" smtClean="0"/>
              <a:t>3/25/2025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5BE80B-20A7-4657-9C9F-12232814738D}" type="slidenum">
              <a:rPr lang="en-US" smtClean="0"/>
              <a:t>‹#›</a:t>
            </a:fld>
            <a:endParaRPr lang="en-US"/>
          </a:p>
        </p:txBody>
      </p:sp>
    </p:spTree>
    <p:extLst>
      <p:ext uri="{BB962C8B-B14F-4D97-AF65-F5344CB8AC3E}">
        <p14:creationId xmlns:p14="http://schemas.microsoft.com/office/powerpoint/2010/main" val="3180416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4274240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248502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4274240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how the information flows from the CCC to inform the PEC to be used for your APE which then is used to update your ADS</a:t>
            </a:r>
          </a:p>
          <a:p>
            <a:endParaRPr lang="en-US" dirty="0"/>
          </a:p>
        </p:txBody>
      </p:sp>
      <p:sp>
        <p:nvSpPr>
          <p:cNvPr id="4" name="Slide Number Placeholder 3"/>
          <p:cNvSpPr>
            <a:spLocks noGrp="1"/>
          </p:cNvSpPr>
          <p:nvPr>
            <p:ph type="sldNum" sz="quarter" idx="5"/>
          </p:nvPr>
        </p:nvSpPr>
        <p:spPr/>
        <p:txBody>
          <a:bodyPr/>
          <a:lstStyle/>
          <a:p>
            <a:fld id="{A65BE80B-20A7-4657-9C9F-12232814738D}" type="slidenum">
              <a:rPr lang="en-US" smtClean="0"/>
              <a:t>14</a:t>
            </a:fld>
            <a:endParaRPr lang="en-US"/>
          </a:p>
        </p:txBody>
      </p:sp>
    </p:spTree>
    <p:extLst>
      <p:ext uri="{BB962C8B-B14F-4D97-AF65-F5344CB8AC3E}">
        <p14:creationId xmlns:p14="http://schemas.microsoft.com/office/powerpoint/2010/main" val="3932910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789807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4274240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need to tell people what you need.  Those people can be your PD, your residents, your GME Manager, you family.</a:t>
            </a:r>
          </a:p>
          <a:p>
            <a:r>
              <a:rPr lang="en-US" dirty="0"/>
              <a:t>Use example of CCC/PEC mtg needs to be in PM because you have AM school drop off</a:t>
            </a:r>
          </a:p>
        </p:txBody>
      </p:sp>
      <p:sp>
        <p:nvSpPr>
          <p:cNvPr id="4" name="Slide Number Placeholder 3"/>
          <p:cNvSpPr>
            <a:spLocks noGrp="1"/>
          </p:cNvSpPr>
          <p:nvPr>
            <p:ph type="sldNum" sz="quarter" idx="5"/>
          </p:nvPr>
        </p:nvSpPr>
        <p:spPr/>
        <p:txBody>
          <a:bodyPr/>
          <a:lstStyle/>
          <a:p>
            <a:fld id="{A65BE80B-20A7-4657-9C9F-12232814738D}" type="slidenum">
              <a:rPr lang="en-US" smtClean="0"/>
              <a:t>24</a:t>
            </a:fld>
            <a:endParaRPr lang="en-US"/>
          </a:p>
        </p:txBody>
      </p:sp>
    </p:spTree>
    <p:extLst>
      <p:ext uri="{BB962C8B-B14F-4D97-AF65-F5344CB8AC3E}">
        <p14:creationId xmlns:p14="http://schemas.microsoft.com/office/powerpoint/2010/main" val="170580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810078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pic>
        <p:nvPicPr>
          <p:cNvPr id="34" name="Picture 33" descr="A picture containing text&#10;&#10;Description automatically generated">
            <a:extLst>
              <a:ext uri="{FF2B5EF4-FFF2-40B4-BE49-F238E27FC236}">
                <a16:creationId xmlns:a16="http://schemas.microsoft.com/office/drawing/2014/main" id="{330A501D-1552-409C-ABF9-2BAD017FFCF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524800" y="1257017"/>
            <a:ext cx="2494999" cy="704148"/>
          </a:xfrm>
          <a:prstGeom prst="rect">
            <a:avLst/>
          </a:prstGeom>
        </p:spPr>
      </p:pic>
      <p:sp>
        <p:nvSpPr>
          <p:cNvPr id="2" name="Title 1">
            <a:extLst>
              <a:ext uri="{FF2B5EF4-FFF2-40B4-BE49-F238E27FC236}">
                <a16:creationId xmlns:a16="http://schemas.microsoft.com/office/drawing/2014/main" id="{B22BB329-B0DB-44E0-89DB-AA852FE9B5C0}"/>
              </a:ext>
            </a:extLst>
          </p:cNvPr>
          <p:cNvSpPr>
            <a:spLocks noGrp="1"/>
          </p:cNvSpPr>
          <p:nvPr>
            <p:ph type="ctrTitle" hasCustomPrompt="1"/>
          </p:nvPr>
        </p:nvSpPr>
        <p:spPr>
          <a:xfrm>
            <a:off x="3524801" y="2574864"/>
            <a:ext cx="7129926" cy="2387600"/>
          </a:xfrm>
        </p:spPr>
        <p:txBody>
          <a:bodyPr anchor="b">
            <a:noAutofit/>
          </a:bodyPr>
          <a:lstStyle>
            <a:lvl1pPr algn="l">
              <a:lnSpc>
                <a:spcPct val="100000"/>
              </a:lnSpc>
              <a:defRPr sz="3600" spc="0" baseline="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5D209C2B-DD38-41E8-B714-7BA922568F22}"/>
              </a:ext>
            </a:extLst>
          </p:cNvPr>
          <p:cNvSpPr>
            <a:spLocks noGrp="1"/>
          </p:cNvSpPr>
          <p:nvPr>
            <p:ph type="subTitle" idx="1"/>
          </p:nvPr>
        </p:nvSpPr>
        <p:spPr>
          <a:xfrm>
            <a:off x="3504019" y="5175534"/>
            <a:ext cx="7143026" cy="346614"/>
          </a:xfrm>
        </p:spPr>
        <p:txBody>
          <a:bodyPr>
            <a:noAutofit/>
          </a:bodyPr>
          <a:lstStyle>
            <a:lvl1pPr marL="0" indent="0" algn="l">
              <a:buNone/>
              <a:defRPr sz="1800" b="1" spc="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2" name="Text Placeholder 21">
            <a:extLst>
              <a:ext uri="{FF2B5EF4-FFF2-40B4-BE49-F238E27FC236}">
                <a16:creationId xmlns:a16="http://schemas.microsoft.com/office/drawing/2014/main" id="{452089F7-6A90-4149-8051-2FAF74187802}"/>
              </a:ext>
            </a:extLst>
          </p:cNvPr>
          <p:cNvSpPr>
            <a:spLocks noGrp="1"/>
          </p:cNvSpPr>
          <p:nvPr>
            <p:ph type="body" sz="quarter" idx="12"/>
          </p:nvPr>
        </p:nvSpPr>
        <p:spPr>
          <a:xfrm>
            <a:off x="8327655" y="1338866"/>
            <a:ext cx="3488507" cy="300788"/>
          </a:xfrm>
        </p:spPr>
        <p:txBody>
          <a:bodyPr>
            <a:noAutofit/>
          </a:bodyPr>
          <a:lstStyle>
            <a:lvl1pPr marL="0" indent="0">
              <a:buNone/>
              <a:defRPr sz="2000" spc="0" baseline="0">
                <a:solidFill>
                  <a:schemeClr val="bg1"/>
                </a:solidFill>
              </a:defRPr>
            </a:lvl1pPr>
            <a:lvl2pPr marL="225425" indent="0">
              <a:buNone/>
              <a:defRPr/>
            </a:lvl2pPr>
          </a:lstStyle>
          <a:p>
            <a:pPr lvl="0"/>
            <a:r>
              <a:rPr lang="en-US"/>
              <a:t>Edit Master text styles</a:t>
            </a:r>
          </a:p>
        </p:txBody>
      </p:sp>
      <p:sp>
        <p:nvSpPr>
          <p:cNvPr id="23" name="Text Placeholder 21">
            <a:extLst>
              <a:ext uri="{FF2B5EF4-FFF2-40B4-BE49-F238E27FC236}">
                <a16:creationId xmlns:a16="http://schemas.microsoft.com/office/drawing/2014/main" id="{6AC01A00-69E1-4DA4-BDFF-788DEA72AFA7}"/>
              </a:ext>
            </a:extLst>
          </p:cNvPr>
          <p:cNvSpPr>
            <a:spLocks noGrp="1"/>
          </p:cNvSpPr>
          <p:nvPr>
            <p:ph type="body" sz="quarter" idx="13" hasCustomPrompt="1"/>
          </p:nvPr>
        </p:nvSpPr>
        <p:spPr>
          <a:xfrm>
            <a:off x="8327655" y="1636502"/>
            <a:ext cx="3488507" cy="225575"/>
          </a:xfrm>
        </p:spPr>
        <p:txBody>
          <a:bodyPr>
            <a:noAutofit/>
          </a:bodyPr>
          <a:lstStyle>
            <a:lvl1pPr marL="0" indent="0">
              <a:buNone/>
              <a:defRPr sz="1500" cap="all" spc="0" baseline="0">
                <a:solidFill>
                  <a:schemeClr val="accent2"/>
                </a:solidFill>
              </a:defRPr>
            </a:lvl1pPr>
            <a:lvl2pPr marL="225425" indent="0">
              <a:buNone/>
              <a:defRPr/>
            </a:lvl2pPr>
          </a:lstStyle>
          <a:p>
            <a:pPr lvl="0"/>
            <a:r>
              <a:rPr lang="en-US" dirty="0"/>
              <a:t>CLICK TO EDIT MASTER TEXT STYLES</a:t>
            </a:r>
          </a:p>
        </p:txBody>
      </p:sp>
      <p:grpSp>
        <p:nvGrpSpPr>
          <p:cNvPr id="32" name="Group 31">
            <a:extLst>
              <a:ext uri="{FF2B5EF4-FFF2-40B4-BE49-F238E27FC236}">
                <a16:creationId xmlns:a16="http://schemas.microsoft.com/office/drawing/2014/main" id="{FB79B2DA-F5D2-4D33-8E7E-8CA206B51E37}"/>
              </a:ext>
            </a:extLst>
          </p:cNvPr>
          <p:cNvGrpSpPr/>
          <p:nvPr userDrawn="1"/>
        </p:nvGrpSpPr>
        <p:grpSpPr>
          <a:xfrm>
            <a:off x="0" y="0"/>
            <a:ext cx="12192000" cy="228600"/>
            <a:chOff x="0" y="0"/>
            <a:chExt cx="12192000" cy="219456"/>
          </a:xfrm>
        </p:grpSpPr>
        <p:sp>
          <p:nvSpPr>
            <p:cNvPr id="24" name="Rectangle 23">
              <a:extLst>
                <a:ext uri="{FF2B5EF4-FFF2-40B4-BE49-F238E27FC236}">
                  <a16:creationId xmlns:a16="http://schemas.microsoft.com/office/drawing/2014/main" id="{B33AE42D-3896-4FFD-9E45-3B70BC5DE456}"/>
                </a:ext>
              </a:extLst>
            </p:cNvPr>
            <p:cNvSpPr/>
            <p:nvPr userDrawn="1"/>
          </p:nvSpPr>
          <p:spPr>
            <a:xfrm>
              <a:off x="1927860" y="0"/>
              <a:ext cx="10264140" cy="2194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B17CAAD-0AB1-48C5-A965-670C38ECFE6C}"/>
                </a:ext>
              </a:extLst>
            </p:cNvPr>
            <p:cNvSpPr/>
            <p:nvPr userDrawn="1"/>
          </p:nvSpPr>
          <p:spPr>
            <a:xfrm>
              <a:off x="0" y="0"/>
              <a:ext cx="1927860" cy="2194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A9415E3-B150-4BF0-8391-2481F6FA2E56}"/>
                </a:ext>
              </a:extLst>
            </p:cNvPr>
            <p:cNvSpPr/>
            <p:nvPr userDrawn="1"/>
          </p:nvSpPr>
          <p:spPr>
            <a:xfrm>
              <a:off x="9208770" y="0"/>
              <a:ext cx="2297430" cy="2194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4B7C068-AD5F-47E1-9FEF-02493D9DAE71}"/>
                </a:ext>
              </a:extLst>
            </p:cNvPr>
            <p:cNvSpPr/>
            <p:nvPr userDrawn="1"/>
          </p:nvSpPr>
          <p:spPr>
            <a:xfrm>
              <a:off x="1242060" y="0"/>
              <a:ext cx="230505" cy="2194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C800BAE-10DA-4E4E-95DC-91F31218AE9F}"/>
                </a:ext>
              </a:extLst>
            </p:cNvPr>
            <p:cNvSpPr/>
            <p:nvPr userDrawn="1"/>
          </p:nvSpPr>
          <p:spPr>
            <a:xfrm>
              <a:off x="1703070" y="0"/>
              <a:ext cx="230505" cy="2194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75608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Header 6">
    <p:bg>
      <p:bgPr>
        <a:solidFill>
          <a:schemeClr val="bg1"/>
        </a:solidFill>
        <a:effectLst/>
      </p:bgPr>
    </p:bg>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90AD1A87-0805-4BEA-BB61-F93C5C2817B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9030" b="43903"/>
          <a:stretch/>
        </p:blipFill>
        <p:spPr>
          <a:xfrm>
            <a:off x="6451055" y="2320195"/>
            <a:ext cx="5740945" cy="4537805"/>
          </a:xfrm>
          <a:prstGeom prst="rect">
            <a:avLst/>
          </a:prstGeom>
        </p:spPr>
      </p:pic>
      <p:sp>
        <p:nvSpPr>
          <p:cNvPr id="2" name="Title 1">
            <a:extLst>
              <a:ext uri="{FF2B5EF4-FFF2-40B4-BE49-F238E27FC236}">
                <a16:creationId xmlns:a16="http://schemas.microsoft.com/office/drawing/2014/main" id="{E5CE1993-BE39-490E-9534-FB9A1C75B602}"/>
              </a:ext>
            </a:extLst>
          </p:cNvPr>
          <p:cNvSpPr>
            <a:spLocks noGrp="1"/>
          </p:cNvSpPr>
          <p:nvPr>
            <p:ph type="title" hasCustomPrompt="1"/>
          </p:nvPr>
        </p:nvSpPr>
        <p:spPr>
          <a:xfrm>
            <a:off x="670328" y="1696658"/>
            <a:ext cx="6194548" cy="1839707"/>
          </a:xfrm>
        </p:spPr>
        <p:txBody>
          <a:bodyPr anchor="b">
            <a:noAutofit/>
          </a:bodyPr>
          <a:lstStyle>
            <a:lvl1pPr>
              <a:defRPr sz="3600">
                <a:solidFill>
                  <a:schemeClr val="tx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4DEE2C6E-67AA-4D43-9B3C-C7B5ABD5F4A9}"/>
              </a:ext>
            </a:extLst>
          </p:cNvPr>
          <p:cNvSpPr>
            <a:spLocks noGrp="1"/>
          </p:cNvSpPr>
          <p:nvPr>
            <p:ph type="body" idx="1"/>
          </p:nvPr>
        </p:nvSpPr>
        <p:spPr>
          <a:xfrm>
            <a:off x="670328" y="3749448"/>
            <a:ext cx="6194548" cy="1268056"/>
          </a:xfrm>
        </p:spPr>
        <p:txBody>
          <a:bodyPr>
            <a:noAutofit/>
          </a:bodyPr>
          <a:lstStyle>
            <a:lvl1pPr marL="0" indent="0">
              <a:buNone/>
              <a:defRPr sz="1800" b="1" spc="0" baseline="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8949ECF-91DD-4525-BA80-F5358FF0279E}"/>
              </a:ext>
            </a:extLst>
          </p:cNvPr>
          <p:cNvSpPr>
            <a:spLocks noGrp="1"/>
          </p:cNvSpPr>
          <p:nvPr>
            <p:ph type="dt" sz="half" idx="10"/>
          </p:nvPr>
        </p:nvSpPr>
        <p:spPr/>
        <p:txBody>
          <a:bodyPr/>
          <a:lstStyle>
            <a:lvl1pPr>
              <a:defRPr>
                <a:solidFill>
                  <a:schemeClr val="tx1"/>
                </a:solidFill>
              </a:defRPr>
            </a:lvl1pPr>
          </a:lstStyle>
          <a:p>
            <a:fld id="{8C653A6B-130D-4BF3-BD4C-64119C9F6D6A}" type="datetime4">
              <a:rPr lang="en-US" smtClean="0"/>
              <a:t>March 25, 2025</a:t>
            </a:fld>
            <a:endParaRPr lang="en-US" dirty="0"/>
          </a:p>
        </p:txBody>
      </p:sp>
      <p:sp>
        <p:nvSpPr>
          <p:cNvPr id="6" name="Slide Number Placeholder 5">
            <a:extLst>
              <a:ext uri="{FF2B5EF4-FFF2-40B4-BE49-F238E27FC236}">
                <a16:creationId xmlns:a16="http://schemas.microsoft.com/office/drawing/2014/main" id="{C436E9D1-F93D-4E60-8763-605456119D73}"/>
              </a:ext>
            </a:extLst>
          </p:cNvPr>
          <p:cNvSpPr>
            <a:spLocks noGrp="1"/>
          </p:cNvSpPr>
          <p:nvPr>
            <p:ph type="sldNum" sz="quarter" idx="12"/>
          </p:nvPr>
        </p:nvSpPr>
        <p:spPr/>
        <p:txBody>
          <a:bodyPr/>
          <a:lstStyle>
            <a:lvl1pPr>
              <a:defRPr>
                <a:solidFill>
                  <a:schemeClr val="tx1"/>
                </a:solidFill>
              </a:defRPr>
            </a:lvl1pPr>
          </a:lstStyle>
          <a:p>
            <a:fld id="{CBD3EF19-86CA-4DC0-8F5C-F52D5AE50684}" type="slidenum">
              <a:rPr lang="en-US" smtClean="0"/>
              <a:pPr/>
              <a:t>‹#›</a:t>
            </a:fld>
            <a:endParaRPr lang="en-US" dirty="0"/>
          </a:p>
        </p:txBody>
      </p:sp>
      <p:pic>
        <p:nvPicPr>
          <p:cNvPr id="14" name="Picture 13" descr="Text&#10;&#10;Description automatically generated">
            <a:extLst>
              <a:ext uri="{FF2B5EF4-FFF2-40B4-BE49-F238E27FC236}">
                <a16:creationId xmlns:a16="http://schemas.microsoft.com/office/drawing/2014/main" id="{1A47B5A2-6269-45CA-9248-35A878F30BD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91516" y="434416"/>
            <a:ext cx="1341119" cy="378495"/>
          </a:xfrm>
          <a:prstGeom prst="rect">
            <a:avLst/>
          </a:prstGeom>
        </p:spPr>
      </p:pic>
      <p:sp>
        <p:nvSpPr>
          <p:cNvPr id="9" name="Footer Placeholder 6">
            <a:extLst>
              <a:ext uri="{FF2B5EF4-FFF2-40B4-BE49-F238E27FC236}">
                <a16:creationId xmlns:a16="http://schemas.microsoft.com/office/drawing/2014/main" id="{D8AB6B63-CDC2-43EC-A71D-01D9DA2ECBC2}"/>
              </a:ext>
            </a:extLst>
          </p:cNvPr>
          <p:cNvSpPr>
            <a:spLocks noGrp="1"/>
          </p:cNvSpPr>
          <p:nvPr>
            <p:ph type="ftr" sz="quarter" idx="3"/>
          </p:nvPr>
        </p:nvSpPr>
        <p:spPr>
          <a:xfrm>
            <a:off x="3528060" y="501470"/>
            <a:ext cx="3943004" cy="174939"/>
          </a:xfrm>
          <a:prstGeom prst="rect">
            <a:avLst/>
          </a:prstGeom>
        </p:spPr>
        <p:txBody>
          <a:bodyPr vert="horz" lIns="0" tIns="0" rIns="0" bIns="0" rtlCol="0" anchor="t" anchorCtr="0"/>
          <a:lstStyle>
            <a:lvl1pPr algn="l">
              <a:lnSpc>
                <a:spcPct val="120000"/>
              </a:lnSpc>
              <a:defRPr sz="800">
                <a:solidFill>
                  <a:schemeClr val="tx1"/>
                </a:solidFill>
              </a:defRPr>
            </a:lvl1pPr>
          </a:lstStyle>
          <a:p>
            <a:r>
              <a:rPr lang="en-US" dirty="0"/>
              <a:t>Department of </a:t>
            </a:r>
            <a:r>
              <a:rPr lang="en-US" dirty="0" err="1"/>
              <a:t>Orthopaedics</a:t>
            </a:r>
            <a:r>
              <a:rPr lang="en-US" dirty="0"/>
              <a:t>, New London Hospital</a:t>
            </a:r>
          </a:p>
        </p:txBody>
      </p:sp>
    </p:spTree>
    <p:extLst>
      <p:ext uri="{BB962C8B-B14F-4D97-AF65-F5344CB8AC3E}">
        <p14:creationId xmlns:p14="http://schemas.microsoft.com/office/powerpoint/2010/main" val="2326370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5747A0-AEC7-412F-BA68-DD5CC9934EC6}"/>
              </a:ext>
            </a:extLst>
          </p:cNvPr>
          <p:cNvSpPr>
            <a:spLocks noGrp="1"/>
          </p:cNvSpPr>
          <p:nvPr>
            <p:ph idx="1"/>
          </p:nvPr>
        </p:nvSpPr>
        <p:spPr>
          <a:xfrm>
            <a:off x="688982" y="2254250"/>
            <a:ext cx="11034879" cy="39273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17C568A-33D3-44B7-998B-77B12375116C}"/>
              </a:ext>
            </a:extLst>
          </p:cNvPr>
          <p:cNvSpPr>
            <a:spLocks noGrp="1"/>
          </p:cNvSpPr>
          <p:nvPr>
            <p:ph type="dt" sz="half" idx="10"/>
          </p:nvPr>
        </p:nvSpPr>
        <p:spPr/>
        <p:txBody>
          <a:bodyPr/>
          <a:lstStyle/>
          <a:p>
            <a:fld id="{DA9D7FFB-E2D3-4315-A11A-F426AFA7D078}" type="datetime4">
              <a:rPr lang="en-US" smtClean="0"/>
              <a:t>March 25, 2025</a:t>
            </a:fld>
            <a:endParaRPr lang="en-US"/>
          </a:p>
        </p:txBody>
      </p:sp>
      <p:sp>
        <p:nvSpPr>
          <p:cNvPr id="6" name="Slide Number Placeholder 5">
            <a:extLst>
              <a:ext uri="{FF2B5EF4-FFF2-40B4-BE49-F238E27FC236}">
                <a16:creationId xmlns:a16="http://schemas.microsoft.com/office/drawing/2014/main" id="{E7ED2716-68E8-4531-BA5D-79B8AFDDA6BD}"/>
              </a:ext>
            </a:extLst>
          </p:cNvPr>
          <p:cNvSpPr>
            <a:spLocks noGrp="1"/>
          </p:cNvSpPr>
          <p:nvPr>
            <p:ph type="sldNum" sz="quarter" idx="12"/>
          </p:nvPr>
        </p:nvSpPr>
        <p:spPr/>
        <p:txBody>
          <a:bodyPr/>
          <a:lstStyle/>
          <a:p>
            <a:fld id="{CBD3EF19-86CA-4DC0-8F5C-F52D5AE50684}" type="slidenum">
              <a:rPr lang="en-US" smtClean="0"/>
              <a:t>‹#›</a:t>
            </a:fld>
            <a:endParaRPr lang="en-US"/>
          </a:p>
        </p:txBody>
      </p:sp>
      <p:sp>
        <p:nvSpPr>
          <p:cNvPr id="7" name="Footer Placeholder 6">
            <a:extLst>
              <a:ext uri="{FF2B5EF4-FFF2-40B4-BE49-F238E27FC236}">
                <a16:creationId xmlns:a16="http://schemas.microsoft.com/office/drawing/2014/main" id="{F7022D1C-BEE7-40CC-8E96-634746527067}"/>
              </a:ext>
            </a:extLst>
          </p:cNvPr>
          <p:cNvSpPr>
            <a:spLocks noGrp="1"/>
          </p:cNvSpPr>
          <p:nvPr>
            <p:ph type="ftr" sz="quarter" idx="3"/>
          </p:nvPr>
        </p:nvSpPr>
        <p:spPr>
          <a:xfrm>
            <a:off x="3528060" y="501470"/>
            <a:ext cx="3943004" cy="174939"/>
          </a:xfrm>
          <a:prstGeom prst="rect">
            <a:avLst/>
          </a:prstGeom>
        </p:spPr>
        <p:txBody>
          <a:bodyPr vert="horz" lIns="0" tIns="0" rIns="0" bIns="0" rtlCol="0" anchor="t" anchorCtr="0"/>
          <a:lstStyle>
            <a:lvl1pPr algn="l">
              <a:lnSpc>
                <a:spcPct val="120000"/>
              </a:lnSpc>
              <a:defRPr sz="800">
                <a:solidFill>
                  <a:schemeClr val="tx1"/>
                </a:solidFill>
              </a:defRPr>
            </a:lvl1pPr>
          </a:lstStyle>
          <a:p>
            <a:r>
              <a:rPr lang="en-US" dirty="0"/>
              <a:t>Department of </a:t>
            </a:r>
            <a:r>
              <a:rPr lang="en-US" dirty="0" err="1"/>
              <a:t>Orthopaedics</a:t>
            </a:r>
            <a:r>
              <a:rPr lang="en-US" dirty="0"/>
              <a:t>, New London Hospital</a:t>
            </a:r>
          </a:p>
        </p:txBody>
      </p:sp>
      <p:sp>
        <p:nvSpPr>
          <p:cNvPr id="5" name="Title 4">
            <a:extLst>
              <a:ext uri="{FF2B5EF4-FFF2-40B4-BE49-F238E27FC236}">
                <a16:creationId xmlns:a16="http://schemas.microsoft.com/office/drawing/2014/main" id="{9BC458B8-DA04-41CD-B417-16684310845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92157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FBEAB0-AE0D-4880-871C-ED722FF7938B}"/>
              </a:ext>
            </a:extLst>
          </p:cNvPr>
          <p:cNvSpPr>
            <a:spLocks noGrp="1"/>
          </p:cNvSpPr>
          <p:nvPr>
            <p:ph sz="half" idx="1"/>
          </p:nvPr>
        </p:nvSpPr>
        <p:spPr>
          <a:xfrm>
            <a:off x="688983" y="2254250"/>
            <a:ext cx="5407017" cy="3917949"/>
          </a:xfrm>
        </p:spPr>
        <p:txBody>
          <a:bodyPr>
            <a:noAutofit/>
          </a:bodyPr>
          <a:lstStyle>
            <a:lvl1pPr marL="0" indent="0">
              <a:buNone/>
              <a:defRPr b="1">
                <a:solidFill>
                  <a:schemeClr val="accent2"/>
                </a:solidFill>
              </a:defRPr>
            </a:lvl1pPr>
            <a:lvl2pPr marL="228600" indent="-228600">
              <a:buFont typeface="Arial" panose="020B0604020202020204" pitchFamily="34" charset="0"/>
              <a:buChar char="•"/>
              <a:defRPr sz="2200"/>
            </a:lvl2pPr>
            <a:lvl3pPr marL="688975" indent="-227013">
              <a:buClrTx/>
              <a:buFont typeface="Arial" panose="020B0604020202020204" pitchFamily="34" charset="0"/>
              <a:buChar char="–"/>
              <a:defRPr sz="2000"/>
            </a:lvl3pPr>
            <a:lvl4pPr marL="914400" indent="-225425">
              <a:buClrTx/>
              <a:buFont typeface="Arial" panose="020B0604020202020204" pitchFamily="34" charset="0"/>
              <a:buChar char="•"/>
              <a:defRPr sz="1800"/>
            </a:lvl4pPr>
            <a:lvl5pPr marL="1139825" indent="-225425">
              <a:buFont typeface="Arial" panose="020B0604020202020204" pitchFamily="34" charset="0"/>
              <a:buChar cha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ACB15C3A-BA66-4F81-9390-CC8932134F82}"/>
              </a:ext>
            </a:extLst>
          </p:cNvPr>
          <p:cNvSpPr>
            <a:spLocks noGrp="1"/>
          </p:cNvSpPr>
          <p:nvPr>
            <p:ph type="dt" sz="half" idx="10"/>
          </p:nvPr>
        </p:nvSpPr>
        <p:spPr/>
        <p:txBody>
          <a:bodyPr/>
          <a:lstStyle/>
          <a:p>
            <a:fld id="{92513866-6C18-4293-8228-E170BE6492A9}" type="datetime4">
              <a:rPr lang="en-US" smtClean="0"/>
              <a:t>March 25, 2025</a:t>
            </a:fld>
            <a:endParaRPr lang="en-US"/>
          </a:p>
        </p:txBody>
      </p:sp>
      <p:sp>
        <p:nvSpPr>
          <p:cNvPr id="7" name="Slide Number Placeholder 6">
            <a:extLst>
              <a:ext uri="{FF2B5EF4-FFF2-40B4-BE49-F238E27FC236}">
                <a16:creationId xmlns:a16="http://schemas.microsoft.com/office/drawing/2014/main" id="{43653749-210F-4B9C-9091-B310BA2989BF}"/>
              </a:ext>
            </a:extLst>
          </p:cNvPr>
          <p:cNvSpPr>
            <a:spLocks noGrp="1"/>
          </p:cNvSpPr>
          <p:nvPr>
            <p:ph type="sldNum" sz="quarter" idx="12"/>
          </p:nvPr>
        </p:nvSpPr>
        <p:spPr/>
        <p:txBody>
          <a:bodyPr/>
          <a:lstStyle/>
          <a:p>
            <a:fld id="{CBD3EF19-86CA-4DC0-8F5C-F52D5AE50684}" type="slidenum">
              <a:rPr lang="en-US" smtClean="0"/>
              <a:t>‹#›</a:t>
            </a:fld>
            <a:endParaRPr lang="en-US"/>
          </a:p>
        </p:txBody>
      </p:sp>
      <p:sp>
        <p:nvSpPr>
          <p:cNvPr id="13" name="Content Placeholder 2">
            <a:extLst>
              <a:ext uri="{FF2B5EF4-FFF2-40B4-BE49-F238E27FC236}">
                <a16:creationId xmlns:a16="http://schemas.microsoft.com/office/drawing/2014/main" id="{00D59B61-15B2-4F85-808D-DF06CF565EAD}"/>
              </a:ext>
            </a:extLst>
          </p:cNvPr>
          <p:cNvSpPr>
            <a:spLocks noGrp="1"/>
          </p:cNvSpPr>
          <p:nvPr>
            <p:ph sz="half" idx="15"/>
          </p:nvPr>
        </p:nvSpPr>
        <p:spPr>
          <a:xfrm>
            <a:off x="6337627" y="2254250"/>
            <a:ext cx="5407017" cy="3917949"/>
          </a:xfrm>
        </p:spPr>
        <p:txBody>
          <a:bodyPr>
            <a:noAutofit/>
          </a:bodyPr>
          <a:lstStyle>
            <a:lvl1pPr marL="0" indent="0">
              <a:buNone/>
              <a:defRPr b="1">
                <a:solidFill>
                  <a:schemeClr val="accent2"/>
                </a:solidFill>
              </a:defRPr>
            </a:lvl1pPr>
            <a:lvl2pPr marL="228600" indent="-228600">
              <a:buFont typeface="Arial" panose="020B0604020202020204" pitchFamily="34" charset="0"/>
              <a:buChar char="•"/>
              <a:defRPr sz="2200"/>
            </a:lvl2pPr>
            <a:lvl3pPr marL="688975" indent="-227013">
              <a:buClrTx/>
              <a:buFont typeface="Arial" panose="020B0604020202020204" pitchFamily="34" charset="0"/>
              <a:buChar char="–"/>
              <a:defRPr sz="2000"/>
            </a:lvl3pPr>
            <a:lvl4pPr marL="914400" indent="-225425">
              <a:buClrTx/>
              <a:buFont typeface="Arial" panose="020B0604020202020204" pitchFamily="34" charset="0"/>
              <a:buChar char="•"/>
              <a:defRPr sz="1800"/>
            </a:lvl4pPr>
            <a:lvl5pPr marL="1139825" indent="-225425">
              <a:buFont typeface="Arial" panose="020B0604020202020204" pitchFamily="34" charset="0"/>
              <a:buChar cha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6">
            <a:extLst>
              <a:ext uri="{FF2B5EF4-FFF2-40B4-BE49-F238E27FC236}">
                <a16:creationId xmlns:a16="http://schemas.microsoft.com/office/drawing/2014/main" id="{D3038813-E4C6-431F-B7D5-17312F4D9EAE}"/>
              </a:ext>
            </a:extLst>
          </p:cNvPr>
          <p:cNvSpPr>
            <a:spLocks noGrp="1"/>
          </p:cNvSpPr>
          <p:nvPr>
            <p:ph type="ftr" sz="quarter" idx="3"/>
          </p:nvPr>
        </p:nvSpPr>
        <p:spPr>
          <a:xfrm>
            <a:off x="3528060" y="501470"/>
            <a:ext cx="3943004" cy="174939"/>
          </a:xfrm>
          <a:prstGeom prst="rect">
            <a:avLst/>
          </a:prstGeom>
        </p:spPr>
        <p:txBody>
          <a:bodyPr vert="horz" lIns="0" tIns="0" rIns="0" bIns="0" rtlCol="0" anchor="t" anchorCtr="0"/>
          <a:lstStyle>
            <a:lvl1pPr algn="l">
              <a:lnSpc>
                <a:spcPct val="120000"/>
              </a:lnSpc>
              <a:defRPr sz="800">
                <a:solidFill>
                  <a:schemeClr val="tx1"/>
                </a:solidFill>
              </a:defRPr>
            </a:lvl1pPr>
          </a:lstStyle>
          <a:p>
            <a:r>
              <a:rPr lang="en-US" dirty="0"/>
              <a:t>Department of </a:t>
            </a:r>
            <a:r>
              <a:rPr lang="en-US" dirty="0" err="1"/>
              <a:t>Orthopaedics</a:t>
            </a:r>
            <a:r>
              <a:rPr lang="en-US" dirty="0"/>
              <a:t>, New London Hospital</a:t>
            </a:r>
          </a:p>
        </p:txBody>
      </p:sp>
      <p:sp>
        <p:nvSpPr>
          <p:cNvPr id="2" name="Title 1">
            <a:extLst>
              <a:ext uri="{FF2B5EF4-FFF2-40B4-BE49-F238E27FC236}">
                <a16:creationId xmlns:a16="http://schemas.microsoft.com/office/drawing/2014/main" id="{31E1970F-FE3F-4F7C-998D-8E587E0B343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269650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FBEAB0-AE0D-4880-871C-ED722FF7938B}"/>
              </a:ext>
            </a:extLst>
          </p:cNvPr>
          <p:cNvSpPr>
            <a:spLocks noGrp="1"/>
          </p:cNvSpPr>
          <p:nvPr>
            <p:ph sz="half" idx="1"/>
          </p:nvPr>
        </p:nvSpPr>
        <p:spPr>
          <a:xfrm>
            <a:off x="688983" y="2254250"/>
            <a:ext cx="5407017" cy="3917949"/>
          </a:xfrm>
        </p:spPr>
        <p:txBody>
          <a:bodyPr>
            <a:noAutofit/>
          </a:bodyPr>
          <a:lstStyle>
            <a:lvl1pPr marL="0" indent="0">
              <a:buNone/>
              <a:defRPr sz="2000" b="1">
                <a:solidFill>
                  <a:schemeClr val="accent2"/>
                </a:solidFill>
              </a:defRPr>
            </a:lvl1pPr>
            <a:lvl2pPr marL="228600" indent="-228600">
              <a:buFont typeface="Arial" panose="020B0604020202020204" pitchFamily="34" charset="0"/>
              <a:buChar char="•"/>
              <a:defRPr sz="2000"/>
            </a:lvl2pPr>
            <a:lvl3pPr marL="688975" indent="-227013">
              <a:buClrTx/>
              <a:buFont typeface="Arial" panose="020B0604020202020204" pitchFamily="34" charset="0"/>
              <a:buChar char="–"/>
              <a:defRPr sz="2000"/>
            </a:lvl3pPr>
            <a:lvl4pPr marL="914400" indent="-225425">
              <a:buClrTx/>
              <a:buFont typeface="Arial" panose="020B0604020202020204" pitchFamily="34" charset="0"/>
              <a:buChar char="•"/>
              <a:defRPr sz="1800"/>
            </a:lvl4pPr>
            <a:lvl5pPr marL="1139825" indent="-225425">
              <a:buFont typeface="Arial" panose="020B0604020202020204" pitchFamily="34" charset="0"/>
              <a:buChar cha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ACB15C3A-BA66-4F81-9390-CC8932134F82}"/>
              </a:ext>
            </a:extLst>
          </p:cNvPr>
          <p:cNvSpPr>
            <a:spLocks noGrp="1"/>
          </p:cNvSpPr>
          <p:nvPr>
            <p:ph type="dt" sz="half" idx="10"/>
          </p:nvPr>
        </p:nvSpPr>
        <p:spPr/>
        <p:txBody>
          <a:bodyPr/>
          <a:lstStyle/>
          <a:p>
            <a:fld id="{631FA1A2-CEDD-44D6-8920-63BEBFAAFF57}" type="datetime4">
              <a:rPr lang="en-US" smtClean="0"/>
              <a:t>March 25, 2025</a:t>
            </a:fld>
            <a:endParaRPr lang="en-US"/>
          </a:p>
        </p:txBody>
      </p:sp>
      <p:sp>
        <p:nvSpPr>
          <p:cNvPr id="7" name="Slide Number Placeholder 6">
            <a:extLst>
              <a:ext uri="{FF2B5EF4-FFF2-40B4-BE49-F238E27FC236}">
                <a16:creationId xmlns:a16="http://schemas.microsoft.com/office/drawing/2014/main" id="{43653749-210F-4B9C-9091-B310BA2989BF}"/>
              </a:ext>
            </a:extLst>
          </p:cNvPr>
          <p:cNvSpPr>
            <a:spLocks noGrp="1"/>
          </p:cNvSpPr>
          <p:nvPr>
            <p:ph type="sldNum" sz="quarter" idx="12"/>
          </p:nvPr>
        </p:nvSpPr>
        <p:spPr/>
        <p:txBody>
          <a:bodyPr/>
          <a:lstStyle/>
          <a:p>
            <a:fld id="{CBD3EF19-86CA-4DC0-8F5C-F52D5AE50684}" type="slidenum">
              <a:rPr lang="en-US" smtClean="0"/>
              <a:t>‹#›</a:t>
            </a:fld>
            <a:endParaRPr lang="en-US"/>
          </a:p>
        </p:txBody>
      </p:sp>
      <p:sp>
        <p:nvSpPr>
          <p:cNvPr id="13" name="Content Placeholder 2">
            <a:extLst>
              <a:ext uri="{FF2B5EF4-FFF2-40B4-BE49-F238E27FC236}">
                <a16:creationId xmlns:a16="http://schemas.microsoft.com/office/drawing/2014/main" id="{00D59B61-15B2-4F85-808D-DF06CF565EAD}"/>
              </a:ext>
            </a:extLst>
          </p:cNvPr>
          <p:cNvSpPr>
            <a:spLocks noGrp="1"/>
          </p:cNvSpPr>
          <p:nvPr>
            <p:ph sz="half" idx="15"/>
          </p:nvPr>
        </p:nvSpPr>
        <p:spPr>
          <a:xfrm>
            <a:off x="6337627" y="1266868"/>
            <a:ext cx="5407017" cy="4905331"/>
          </a:xfrm>
        </p:spPr>
        <p:txBody>
          <a:bodyPr>
            <a:noAutofit/>
          </a:bodyPr>
          <a:lstStyle>
            <a:lvl1pPr marL="0" indent="0">
              <a:buNone/>
              <a:defRPr sz="2000" b="1">
                <a:solidFill>
                  <a:schemeClr val="accent2"/>
                </a:solidFill>
              </a:defRPr>
            </a:lvl1pPr>
            <a:lvl2pPr marL="228600" indent="-228600">
              <a:buFont typeface="Arial" panose="020B0604020202020204" pitchFamily="34" charset="0"/>
              <a:buChar char="•"/>
              <a:defRPr sz="2000"/>
            </a:lvl2pPr>
            <a:lvl3pPr marL="688975" indent="-227013">
              <a:buClrTx/>
              <a:buFont typeface="Arial" panose="020B0604020202020204" pitchFamily="34" charset="0"/>
              <a:buChar char="–"/>
              <a:defRPr sz="2000"/>
            </a:lvl3pPr>
            <a:lvl4pPr marL="914400" indent="-225425">
              <a:buClrTx/>
              <a:buFont typeface="Arial" panose="020B0604020202020204" pitchFamily="34" charset="0"/>
              <a:buChar char="•"/>
              <a:defRPr sz="1800"/>
            </a:lvl4pPr>
            <a:lvl5pPr marL="1139825" indent="-225425">
              <a:buFont typeface="Arial" panose="020B0604020202020204" pitchFamily="34" charset="0"/>
              <a:buChar cha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6">
            <a:extLst>
              <a:ext uri="{FF2B5EF4-FFF2-40B4-BE49-F238E27FC236}">
                <a16:creationId xmlns:a16="http://schemas.microsoft.com/office/drawing/2014/main" id="{A96F8AAE-F932-47F0-8FFA-BB86FAD2169C}"/>
              </a:ext>
            </a:extLst>
          </p:cNvPr>
          <p:cNvSpPr>
            <a:spLocks noGrp="1"/>
          </p:cNvSpPr>
          <p:nvPr>
            <p:ph type="ftr" sz="quarter" idx="3"/>
          </p:nvPr>
        </p:nvSpPr>
        <p:spPr>
          <a:xfrm>
            <a:off x="3528060" y="501470"/>
            <a:ext cx="3943004" cy="174939"/>
          </a:xfrm>
          <a:prstGeom prst="rect">
            <a:avLst/>
          </a:prstGeom>
        </p:spPr>
        <p:txBody>
          <a:bodyPr vert="horz" lIns="0" tIns="0" rIns="0" bIns="0" rtlCol="0" anchor="t" anchorCtr="0"/>
          <a:lstStyle>
            <a:lvl1pPr algn="l">
              <a:lnSpc>
                <a:spcPct val="120000"/>
              </a:lnSpc>
              <a:defRPr sz="800">
                <a:solidFill>
                  <a:schemeClr val="tx1"/>
                </a:solidFill>
              </a:defRPr>
            </a:lvl1pPr>
          </a:lstStyle>
          <a:p>
            <a:r>
              <a:rPr lang="en-US" dirty="0"/>
              <a:t>Department of </a:t>
            </a:r>
            <a:r>
              <a:rPr lang="en-US" dirty="0" err="1"/>
              <a:t>Orthopaedics</a:t>
            </a:r>
            <a:r>
              <a:rPr lang="en-US" dirty="0"/>
              <a:t>, New London Hospital</a:t>
            </a:r>
          </a:p>
        </p:txBody>
      </p:sp>
      <p:sp>
        <p:nvSpPr>
          <p:cNvPr id="2" name="Title 1">
            <a:extLst>
              <a:ext uri="{FF2B5EF4-FFF2-40B4-BE49-F238E27FC236}">
                <a16:creationId xmlns:a16="http://schemas.microsoft.com/office/drawing/2014/main" id="{76163521-A335-404D-B9AA-5DEBDCCD9EEF}"/>
              </a:ext>
            </a:extLst>
          </p:cNvPr>
          <p:cNvSpPr>
            <a:spLocks noGrp="1"/>
          </p:cNvSpPr>
          <p:nvPr>
            <p:ph type="title"/>
          </p:nvPr>
        </p:nvSpPr>
        <p:spPr>
          <a:xfrm>
            <a:off x="688983" y="1266868"/>
            <a:ext cx="5407017" cy="734210"/>
          </a:xfrm>
        </p:spPr>
        <p:txBody>
          <a:bodyPr/>
          <a:lstStyle/>
          <a:p>
            <a:r>
              <a:rPr lang="en-US"/>
              <a:t>Click to edit Master title style</a:t>
            </a:r>
          </a:p>
        </p:txBody>
      </p:sp>
    </p:spTree>
    <p:extLst>
      <p:ext uri="{BB962C8B-B14F-4D97-AF65-F5344CB8AC3E}">
        <p14:creationId xmlns:p14="http://schemas.microsoft.com/office/powerpoint/2010/main" val="14976890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Image Righ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ACB15C3A-BA66-4F81-9390-CC8932134F82}"/>
              </a:ext>
            </a:extLst>
          </p:cNvPr>
          <p:cNvSpPr>
            <a:spLocks noGrp="1"/>
          </p:cNvSpPr>
          <p:nvPr>
            <p:ph type="dt" sz="half" idx="10"/>
          </p:nvPr>
        </p:nvSpPr>
        <p:spPr/>
        <p:txBody>
          <a:bodyPr/>
          <a:lstStyle/>
          <a:p>
            <a:fld id="{0FA6FF0B-A244-4F8C-AF81-970875654819}" type="datetime4">
              <a:rPr lang="en-US" smtClean="0"/>
              <a:t>March 25, 2025</a:t>
            </a:fld>
            <a:endParaRPr lang="en-US"/>
          </a:p>
        </p:txBody>
      </p:sp>
      <p:sp>
        <p:nvSpPr>
          <p:cNvPr id="7" name="Slide Number Placeholder 6">
            <a:extLst>
              <a:ext uri="{FF2B5EF4-FFF2-40B4-BE49-F238E27FC236}">
                <a16:creationId xmlns:a16="http://schemas.microsoft.com/office/drawing/2014/main" id="{43653749-210F-4B9C-9091-B310BA2989BF}"/>
              </a:ext>
            </a:extLst>
          </p:cNvPr>
          <p:cNvSpPr>
            <a:spLocks noGrp="1"/>
          </p:cNvSpPr>
          <p:nvPr>
            <p:ph type="sldNum" sz="quarter" idx="12"/>
          </p:nvPr>
        </p:nvSpPr>
        <p:spPr/>
        <p:txBody>
          <a:bodyPr/>
          <a:lstStyle/>
          <a:p>
            <a:fld id="{CBD3EF19-86CA-4DC0-8F5C-F52D5AE50684}" type="slidenum">
              <a:rPr lang="en-US" smtClean="0"/>
              <a:t>‹#›</a:t>
            </a:fld>
            <a:endParaRPr lang="en-US"/>
          </a:p>
        </p:txBody>
      </p:sp>
      <p:sp>
        <p:nvSpPr>
          <p:cNvPr id="4" name="Picture Placeholder 3">
            <a:extLst>
              <a:ext uri="{FF2B5EF4-FFF2-40B4-BE49-F238E27FC236}">
                <a16:creationId xmlns:a16="http://schemas.microsoft.com/office/drawing/2014/main" id="{AD478764-057D-4A3C-86DF-A47A167398C0}"/>
              </a:ext>
            </a:extLst>
          </p:cNvPr>
          <p:cNvSpPr>
            <a:spLocks noGrp="1"/>
          </p:cNvSpPr>
          <p:nvPr>
            <p:ph type="pic" sz="quarter" idx="15"/>
          </p:nvPr>
        </p:nvSpPr>
        <p:spPr>
          <a:xfrm>
            <a:off x="6358890" y="228600"/>
            <a:ext cx="5833110" cy="6629400"/>
          </a:xfrm>
          <a:solidFill>
            <a:schemeClr val="bg2"/>
          </a:solidFill>
        </p:spPr>
        <p:txBody>
          <a:bodyPr/>
          <a:lstStyle/>
          <a:p>
            <a:r>
              <a:rPr lang="en-US"/>
              <a:t>Click icon to add picture</a:t>
            </a:r>
          </a:p>
        </p:txBody>
      </p:sp>
      <p:sp>
        <p:nvSpPr>
          <p:cNvPr id="12" name="Content Placeholder 2">
            <a:extLst>
              <a:ext uri="{FF2B5EF4-FFF2-40B4-BE49-F238E27FC236}">
                <a16:creationId xmlns:a16="http://schemas.microsoft.com/office/drawing/2014/main" id="{0B4CC928-8C62-4CA1-AD85-979AC40129F2}"/>
              </a:ext>
            </a:extLst>
          </p:cNvPr>
          <p:cNvSpPr>
            <a:spLocks noGrp="1"/>
          </p:cNvSpPr>
          <p:nvPr>
            <p:ph idx="1"/>
          </p:nvPr>
        </p:nvSpPr>
        <p:spPr>
          <a:xfrm>
            <a:off x="688983" y="2254250"/>
            <a:ext cx="5407017" cy="39273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6">
            <a:extLst>
              <a:ext uri="{FF2B5EF4-FFF2-40B4-BE49-F238E27FC236}">
                <a16:creationId xmlns:a16="http://schemas.microsoft.com/office/drawing/2014/main" id="{A78C1DEC-FDE9-457F-A615-4D27C0C4BCFA}"/>
              </a:ext>
            </a:extLst>
          </p:cNvPr>
          <p:cNvSpPr>
            <a:spLocks noGrp="1"/>
          </p:cNvSpPr>
          <p:nvPr>
            <p:ph type="ftr" sz="quarter" idx="3"/>
          </p:nvPr>
        </p:nvSpPr>
        <p:spPr>
          <a:xfrm>
            <a:off x="3528060" y="501470"/>
            <a:ext cx="2748049" cy="174939"/>
          </a:xfrm>
          <a:prstGeom prst="rect">
            <a:avLst/>
          </a:prstGeom>
        </p:spPr>
        <p:txBody>
          <a:bodyPr vert="horz" lIns="0" tIns="0" rIns="0" bIns="0" rtlCol="0" anchor="t" anchorCtr="0"/>
          <a:lstStyle>
            <a:lvl1pPr algn="l">
              <a:lnSpc>
                <a:spcPct val="120000"/>
              </a:lnSpc>
              <a:defRPr sz="800">
                <a:solidFill>
                  <a:schemeClr val="tx1"/>
                </a:solidFill>
              </a:defRPr>
            </a:lvl1pPr>
          </a:lstStyle>
          <a:p>
            <a:r>
              <a:rPr lang="en-US" dirty="0"/>
              <a:t>Department of </a:t>
            </a:r>
            <a:r>
              <a:rPr lang="en-US" dirty="0" err="1"/>
              <a:t>Orthopaedics</a:t>
            </a:r>
            <a:r>
              <a:rPr lang="en-US" dirty="0"/>
              <a:t>, New London Hospital</a:t>
            </a:r>
          </a:p>
        </p:txBody>
      </p:sp>
      <p:sp>
        <p:nvSpPr>
          <p:cNvPr id="2" name="Title 1">
            <a:extLst>
              <a:ext uri="{FF2B5EF4-FFF2-40B4-BE49-F238E27FC236}">
                <a16:creationId xmlns:a16="http://schemas.microsoft.com/office/drawing/2014/main" id="{3E6AD0AA-67EE-4ABD-8F36-3D18E0F4563D}"/>
              </a:ext>
            </a:extLst>
          </p:cNvPr>
          <p:cNvSpPr>
            <a:spLocks noGrp="1"/>
          </p:cNvSpPr>
          <p:nvPr>
            <p:ph type="title"/>
          </p:nvPr>
        </p:nvSpPr>
        <p:spPr>
          <a:xfrm>
            <a:off x="688983" y="1266868"/>
            <a:ext cx="5407017" cy="734210"/>
          </a:xfrm>
        </p:spPr>
        <p:txBody>
          <a:bodyPr/>
          <a:lstStyle/>
          <a:p>
            <a:r>
              <a:rPr lang="en-US"/>
              <a:t>Click to edit Master title style</a:t>
            </a:r>
          </a:p>
        </p:txBody>
      </p:sp>
    </p:spTree>
    <p:extLst>
      <p:ext uri="{BB962C8B-B14F-4D97-AF65-F5344CB8AC3E}">
        <p14:creationId xmlns:p14="http://schemas.microsoft.com/office/powerpoint/2010/main" val="12602639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and Large Image Righ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ACB15C3A-BA66-4F81-9390-CC8932134F82}"/>
              </a:ext>
            </a:extLst>
          </p:cNvPr>
          <p:cNvSpPr>
            <a:spLocks noGrp="1"/>
          </p:cNvSpPr>
          <p:nvPr>
            <p:ph type="dt" sz="half" idx="10"/>
          </p:nvPr>
        </p:nvSpPr>
        <p:spPr/>
        <p:txBody>
          <a:bodyPr/>
          <a:lstStyle/>
          <a:p>
            <a:fld id="{78C865CB-6F86-4C6F-A382-29BC30FF487D}" type="datetime4">
              <a:rPr lang="en-US" smtClean="0"/>
              <a:t>March 25, 2025</a:t>
            </a:fld>
            <a:endParaRPr lang="en-US"/>
          </a:p>
        </p:txBody>
      </p:sp>
      <p:sp>
        <p:nvSpPr>
          <p:cNvPr id="7" name="Slide Number Placeholder 6">
            <a:extLst>
              <a:ext uri="{FF2B5EF4-FFF2-40B4-BE49-F238E27FC236}">
                <a16:creationId xmlns:a16="http://schemas.microsoft.com/office/drawing/2014/main" id="{43653749-210F-4B9C-9091-B310BA2989BF}"/>
              </a:ext>
            </a:extLst>
          </p:cNvPr>
          <p:cNvSpPr>
            <a:spLocks noGrp="1"/>
          </p:cNvSpPr>
          <p:nvPr>
            <p:ph type="sldNum" sz="quarter" idx="12"/>
          </p:nvPr>
        </p:nvSpPr>
        <p:spPr/>
        <p:txBody>
          <a:bodyPr/>
          <a:lstStyle/>
          <a:p>
            <a:fld id="{CBD3EF19-86CA-4DC0-8F5C-F52D5AE50684}" type="slidenum">
              <a:rPr lang="en-US" smtClean="0"/>
              <a:t>‹#›</a:t>
            </a:fld>
            <a:endParaRPr lang="en-US"/>
          </a:p>
        </p:txBody>
      </p:sp>
      <p:sp>
        <p:nvSpPr>
          <p:cNvPr id="8" name="Title 1">
            <a:extLst>
              <a:ext uri="{FF2B5EF4-FFF2-40B4-BE49-F238E27FC236}">
                <a16:creationId xmlns:a16="http://schemas.microsoft.com/office/drawing/2014/main" id="{62AA1CAF-093D-4A9C-B25B-BE2943813816}"/>
              </a:ext>
            </a:extLst>
          </p:cNvPr>
          <p:cNvSpPr>
            <a:spLocks noGrp="1"/>
          </p:cNvSpPr>
          <p:nvPr>
            <p:ph type="title"/>
          </p:nvPr>
        </p:nvSpPr>
        <p:spPr>
          <a:xfrm>
            <a:off x="688984" y="1266867"/>
            <a:ext cx="2615326" cy="987383"/>
          </a:xfrm>
        </p:spPr>
        <p:txBody>
          <a:bodyPr anchor="ctr" anchorCtr="0"/>
          <a:lstStyle>
            <a:lvl1pPr>
              <a:defRPr sz="2000"/>
            </a:lvl1pPr>
          </a:lstStyle>
          <a:p>
            <a:r>
              <a:rPr lang="en-US"/>
              <a:t>Click to edit Master title style</a:t>
            </a:r>
            <a:endParaRPr lang="en-US" dirty="0"/>
          </a:p>
        </p:txBody>
      </p:sp>
      <p:sp>
        <p:nvSpPr>
          <p:cNvPr id="4" name="Picture Placeholder 3">
            <a:extLst>
              <a:ext uri="{FF2B5EF4-FFF2-40B4-BE49-F238E27FC236}">
                <a16:creationId xmlns:a16="http://schemas.microsoft.com/office/drawing/2014/main" id="{AD478764-057D-4A3C-86DF-A47A167398C0}"/>
              </a:ext>
            </a:extLst>
          </p:cNvPr>
          <p:cNvSpPr>
            <a:spLocks noGrp="1"/>
          </p:cNvSpPr>
          <p:nvPr>
            <p:ph type="pic" sz="quarter" idx="15"/>
          </p:nvPr>
        </p:nvSpPr>
        <p:spPr>
          <a:xfrm>
            <a:off x="3521362" y="228600"/>
            <a:ext cx="8670638" cy="6629400"/>
          </a:xfrm>
          <a:solidFill>
            <a:schemeClr val="bg2"/>
          </a:solidFill>
        </p:spPr>
        <p:txBody>
          <a:bodyPr/>
          <a:lstStyle/>
          <a:p>
            <a:r>
              <a:rPr lang="en-US"/>
              <a:t>Click icon to add picture</a:t>
            </a:r>
          </a:p>
        </p:txBody>
      </p:sp>
      <p:sp>
        <p:nvSpPr>
          <p:cNvPr id="12" name="Content Placeholder 2">
            <a:extLst>
              <a:ext uri="{FF2B5EF4-FFF2-40B4-BE49-F238E27FC236}">
                <a16:creationId xmlns:a16="http://schemas.microsoft.com/office/drawing/2014/main" id="{0B4CC928-8C62-4CA1-AD85-979AC40129F2}"/>
              </a:ext>
            </a:extLst>
          </p:cNvPr>
          <p:cNvSpPr>
            <a:spLocks noGrp="1"/>
          </p:cNvSpPr>
          <p:nvPr>
            <p:ph idx="1"/>
          </p:nvPr>
        </p:nvSpPr>
        <p:spPr>
          <a:xfrm>
            <a:off x="688983" y="2514600"/>
            <a:ext cx="2615326" cy="3666991"/>
          </a:xfrm>
        </p:spPr>
        <p:txBody>
          <a:bodyPr/>
          <a:lstStyle>
            <a:lvl1pPr marL="0" indent="0">
              <a:lnSpc>
                <a:spcPct val="112000"/>
              </a:lnSpc>
              <a:buNone/>
              <a:defRPr sz="1800"/>
            </a:lvl1pPr>
            <a:lvl2pPr marL="228600" indent="-228600">
              <a:lnSpc>
                <a:spcPct val="112000"/>
              </a:lnSpc>
              <a:buFont typeface="Arial" panose="020B0604020202020204" pitchFamily="34" charset="0"/>
              <a:buChar char="•"/>
              <a:defRPr sz="1600"/>
            </a:lvl2pPr>
          </a:lstStyle>
          <a:p>
            <a:pPr lvl="0"/>
            <a:r>
              <a:rPr lang="en-US"/>
              <a:t>Edit Master text styles</a:t>
            </a:r>
          </a:p>
          <a:p>
            <a:pPr lvl="1"/>
            <a:r>
              <a:rPr lang="en-US"/>
              <a:t>Second level</a:t>
            </a:r>
          </a:p>
        </p:txBody>
      </p:sp>
    </p:spTree>
    <p:extLst>
      <p:ext uri="{BB962C8B-B14F-4D97-AF65-F5344CB8AC3E}">
        <p14:creationId xmlns:p14="http://schemas.microsoft.com/office/powerpoint/2010/main" val="3265353708"/>
      </p:ext>
    </p:extLst>
  </p:cSld>
  <p:clrMapOvr>
    <a:masterClrMapping/>
  </p:clrMapOvr>
  <p:extLst>
    <p:ext uri="{DCECCB84-F9BA-43D5-87BE-67443E8EF086}">
      <p15:sldGuideLst xmlns:p15="http://schemas.microsoft.com/office/powerpoint/2012/main">
        <p15:guide id="1" orient="horz" pos="158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ext and Large Image Right Dark">
    <p:bg>
      <p:bgPr>
        <a:solidFill>
          <a:schemeClr val="accent1"/>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ACB15C3A-BA66-4F81-9390-CC8932134F82}"/>
              </a:ext>
            </a:extLst>
          </p:cNvPr>
          <p:cNvSpPr>
            <a:spLocks noGrp="1"/>
          </p:cNvSpPr>
          <p:nvPr>
            <p:ph type="dt" sz="half" idx="10"/>
          </p:nvPr>
        </p:nvSpPr>
        <p:spPr/>
        <p:txBody>
          <a:bodyPr/>
          <a:lstStyle/>
          <a:p>
            <a:fld id="{22251A29-E1D9-4369-9A30-082DE1FA8A4C}" type="datetime4">
              <a:rPr lang="en-US" smtClean="0"/>
              <a:t>March 25, 2025</a:t>
            </a:fld>
            <a:endParaRPr lang="en-US"/>
          </a:p>
        </p:txBody>
      </p:sp>
      <p:sp>
        <p:nvSpPr>
          <p:cNvPr id="7" name="Slide Number Placeholder 6">
            <a:extLst>
              <a:ext uri="{FF2B5EF4-FFF2-40B4-BE49-F238E27FC236}">
                <a16:creationId xmlns:a16="http://schemas.microsoft.com/office/drawing/2014/main" id="{43653749-210F-4B9C-9091-B310BA2989BF}"/>
              </a:ext>
            </a:extLst>
          </p:cNvPr>
          <p:cNvSpPr>
            <a:spLocks noGrp="1"/>
          </p:cNvSpPr>
          <p:nvPr>
            <p:ph type="sldNum" sz="quarter" idx="12"/>
          </p:nvPr>
        </p:nvSpPr>
        <p:spPr/>
        <p:txBody>
          <a:bodyPr/>
          <a:lstStyle/>
          <a:p>
            <a:fld id="{CBD3EF19-86CA-4DC0-8F5C-F52D5AE50684}" type="slidenum">
              <a:rPr lang="en-US" smtClean="0"/>
              <a:t>‹#›</a:t>
            </a:fld>
            <a:endParaRPr lang="en-US"/>
          </a:p>
        </p:txBody>
      </p:sp>
      <p:sp>
        <p:nvSpPr>
          <p:cNvPr id="8" name="Title 1">
            <a:extLst>
              <a:ext uri="{FF2B5EF4-FFF2-40B4-BE49-F238E27FC236}">
                <a16:creationId xmlns:a16="http://schemas.microsoft.com/office/drawing/2014/main" id="{62AA1CAF-093D-4A9C-B25B-BE2943813816}"/>
              </a:ext>
            </a:extLst>
          </p:cNvPr>
          <p:cNvSpPr>
            <a:spLocks noGrp="1"/>
          </p:cNvSpPr>
          <p:nvPr>
            <p:ph type="title"/>
          </p:nvPr>
        </p:nvSpPr>
        <p:spPr>
          <a:xfrm>
            <a:off x="688984" y="1266867"/>
            <a:ext cx="2615326" cy="987383"/>
          </a:xfrm>
        </p:spPr>
        <p:txBody>
          <a:bodyPr anchor="ctr" anchorCtr="0"/>
          <a:lstStyle>
            <a:lvl1pPr>
              <a:defRPr sz="2000">
                <a:solidFill>
                  <a:schemeClr val="accent2"/>
                </a:solidFill>
              </a:defRPr>
            </a:lvl1pPr>
          </a:lstStyle>
          <a:p>
            <a:r>
              <a:rPr lang="en-US"/>
              <a:t>Click to edit Master title style</a:t>
            </a:r>
            <a:endParaRPr lang="en-US" dirty="0"/>
          </a:p>
        </p:txBody>
      </p:sp>
      <p:sp>
        <p:nvSpPr>
          <p:cNvPr id="4" name="Picture Placeholder 3">
            <a:extLst>
              <a:ext uri="{FF2B5EF4-FFF2-40B4-BE49-F238E27FC236}">
                <a16:creationId xmlns:a16="http://schemas.microsoft.com/office/drawing/2014/main" id="{AD478764-057D-4A3C-86DF-A47A167398C0}"/>
              </a:ext>
            </a:extLst>
          </p:cNvPr>
          <p:cNvSpPr>
            <a:spLocks noGrp="1"/>
          </p:cNvSpPr>
          <p:nvPr>
            <p:ph type="pic" sz="quarter" idx="15"/>
          </p:nvPr>
        </p:nvSpPr>
        <p:spPr>
          <a:xfrm>
            <a:off x="3521362" y="228600"/>
            <a:ext cx="8670638" cy="6629400"/>
          </a:xfrm>
          <a:solidFill>
            <a:schemeClr val="bg2"/>
          </a:solidFill>
        </p:spPr>
        <p:txBody>
          <a:bodyPr/>
          <a:lstStyle/>
          <a:p>
            <a:r>
              <a:rPr lang="en-US"/>
              <a:t>Click icon to add picture</a:t>
            </a:r>
          </a:p>
        </p:txBody>
      </p:sp>
      <p:sp>
        <p:nvSpPr>
          <p:cNvPr id="12" name="Content Placeholder 2">
            <a:extLst>
              <a:ext uri="{FF2B5EF4-FFF2-40B4-BE49-F238E27FC236}">
                <a16:creationId xmlns:a16="http://schemas.microsoft.com/office/drawing/2014/main" id="{0B4CC928-8C62-4CA1-AD85-979AC40129F2}"/>
              </a:ext>
            </a:extLst>
          </p:cNvPr>
          <p:cNvSpPr>
            <a:spLocks noGrp="1"/>
          </p:cNvSpPr>
          <p:nvPr>
            <p:ph idx="1"/>
          </p:nvPr>
        </p:nvSpPr>
        <p:spPr>
          <a:xfrm>
            <a:off x="688983" y="2514600"/>
            <a:ext cx="2615326" cy="3666991"/>
          </a:xfrm>
        </p:spPr>
        <p:txBody>
          <a:bodyPr/>
          <a:lstStyle>
            <a:lvl1pPr marL="0" indent="0">
              <a:lnSpc>
                <a:spcPct val="112000"/>
              </a:lnSpc>
              <a:buNone/>
              <a:defRPr sz="1800">
                <a:solidFill>
                  <a:schemeClr val="bg1"/>
                </a:solidFill>
              </a:defRPr>
            </a:lvl1pPr>
            <a:lvl2pPr marL="228600" indent="-228600">
              <a:lnSpc>
                <a:spcPct val="112000"/>
              </a:lnSpc>
              <a:buFont typeface="Arial" panose="020B0604020202020204" pitchFamily="34" charset="0"/>
              <a:buChar char="•"/>
              <a:defRPr sz="1600">
                <a:solidFill>
                  <a:schemeClr val="bg1"/>
                </a:solidFill>
              </a:defRPr>
            </a:lvl2pPr>
          </a:lstStyle>
          <a:p>
            <a:pPr lvl="0"/>
            <a:r>
              <a:rPr lang="en-US"/>
              <a:t>Edit Master text styles</a:t>
            </a:r>
          </a:p>
          <a:p>
            <a:pPr lvl="1"/>
            <a:r>
              <a:rPr lang="en-US"/>
              <a:t>Second level</a:t>
            </a:r>
          </a:p>
        </p:txBody>
      </p:sp>
      <p:grpSp>
        <p:nvGrpSpPr>
          <p:cNvPr id="17" name="Group 16">
            <a:extLst>
              <a:ext uri="{FF2B5EF4-FFF2-40B4-BE49-F238E27FC236}">
                <a16:creationId xmlns:a16="http://schemas.microsoft.com/office/drawing/2014/main" id="{615A3A3B-AEBF-433E-A5C1-0D6CED62B856}"/>
              </a:ext>
            </a:extLst>
          </p:cNvPr>
          <p:cNvGrpSpPr/>
          <p:nvPr userDrawn="1"/>
        </p:nvGrpSpPr>
        <p:grpSpPr>
          <a:xfrm>
            <a:off x="-1" y="0"/>
            <a:ext cx="12192001" cy="228600"/>
            <a:chOff x="-1" y="0"/>
            <a:chExt cx="12192001" cy="219456"/>
          </a:xfrm>
        </p:grpSpPr>
        <p:sp>
          <p:nvSpPr>
            <p:cNvPr id="18" name="Rectangle 17">
              <a:extLst>
                <a:ext uri="{FF2B5EF4-FFF2-40B4-BE49-F238E27FC236}">
                  <a16:creationId xmlns:a16="http://schemas.microsoft.com/office/drawing/2014/main" id="{AD3214B6-6EA1-427F-A7E6-96C6F2506002}"/>
                </a:ext>
              </a:extLst>
            </p:cNvPr>
            <p:cNvSpPr/>
            <p:nvPr userDrawn="1"/>
          </p:nvSpPr>
          <p:spPr>
            <a:xfrm>
              <a:off x="3517669" y="0"/>
              <a:ext cx="8674331" cy="2194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C033DFA-68F7-4056-9DF5-A3228A43F645}"/>
                </a:ext>
              </a:extLst>
            </p:cNvPr>
            <p:cNvSpPr/>
            <p:nvPr userDrawn="1"/>
          </p:nvSpPr>
          <p:spPr>
            <a:xfrm>
              <a:off x="-1" y="0"/>
              <a:ext cx="3517670" cy="2194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50DC007-E18B-4247-80DE-C229750414B0}"/>
                </a:ext>
              </a:extLst>
            </p:cNvPr>
            <p:cNvSpPr/>
            <p:nvPr userDrawn="1"/>
          </p:nvSpPr>
          <p:spPr>
            <a:xfrm>
              <a:off x="11275956" y="0"/>
              <a:ext cx="230505" cy="2194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F3AE5C7-7657-4A5E-A299-78BEF7AD3888}"/>
                </a:ext>
              </a:extLst>
            </p:cNvPr>
            <p:cNvSpPr/>
            <p:nvPr userDrawn="1"/>
          </p:nvSpPr>
          <p:spPr>
            <a:xfrm>
              <a:off x="11049984" y="0"/>
              <a:ext cx="230505" cy="2194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68ECECB-8ABF-428B-913B-9B8062416D6D}"/>
                </a:ext>
              </a:extLst>
            </p:cNvPr>
            <p:cNvSpPr/>
            <p:nvPr userDrawn="1"/>
          </p:nvSpPr>
          <p:spPr>
            <a:xfrm>
              <a:off x="11501929" y="0"/>
              <a:ext cx="230505" cy="2194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4" name="Picture 23" descr="A picture containing text&#10;&#10;Description automatically generated">
            <a:extLst>
              <a:ext uri="{FF2B5EF4-FFF2-40B4-BE49-F238E27FC236}">
                <a16:creationId xmlns:a16="http://schemas.microsoft.com/office/drawing/2014/main" id="{EAF44F79-2645-4AC1-BBD4-8EA7942A5B2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85448" y="426074"/>
            <a:ext cx="1349091" cy="380746"/>
          </a:xfrm>
          <a:prstGeom prst="rect">
            <a:avLst/>
          </a:prstGeom>
        </p:spPr>
      </p:pic>
    </p:spTree>
    <p:extLst>
      <p:ext uri="{BB962C8B-B14F-4D97-AF65-F5344CB8AC3E}">
        <p14:creationId xmlns:p14="http://schemas.microsoft.com/office/powerpoint/2010/main" val="2778109950"/>
      </p:ext>
    </p:extLst>
  </p:cSld>
  <p:clrMapOvr>
    <a:masterClrMapping/>
  </p:clrMapOvr>
  <p:extLst>
    <p:ext uri="{DCECCB84-F9BA-43D5-87BE-67443E8EF086}">
      <p15:sldGuideLst xmlns:p15="http://schemas.microsoft.com/office/powerpoint/2012/main">
        <p15:guide id="1" orient="horz" pos="158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and 4 images">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ACB15C3A-BA66-4F81-9390-CC8932134F82}"/>
              </a:ext>
            </a:extLst>
          </p:cNvPr>
          <p:cNvSpPr>
            <a:spLocks noGrp="1"/>
          </p:cNvSpPr>
          <p:nvPr>
            <p:ph type="dt" sz="half" idx="10"/>
          </p:nvPr>
        </p:nvSpPr>
        <p:spPr/>
        <p:txBody>
          <a:bodyPr/>
          <a:lstStyle/>
          <a:p>
            <a:fld id="{E20748B1-1F87-49AC-B239-99EDAC9456C1}" type="datetime4">
              <a:rPr lang="en-US" smtClean="0"/>
              <a:t>March 25, 2025</a:t>
            </a:fld>
            <a:endParaRPr lang="en-US"/>
          </a:p>
        </p:txBody>
      </p:sp>
      <p:sp>
        <p:nvSpPr>
          <p:cNvPr id="7" name="Slide Number Placeholder 6">
            <a:extLst>
              <a:ext uri="{FF2B5EF4-FFF2-40B4-BE49-F238E27FC236}">
                <a16:creationId xmlns:a16="http://schemas.microsoft.com/office/drawing/2014/main" id="{43653749-210F-4B9C-9091-B310BA2989BF}"/>
              </a:ext>
            </a:extLst>
          </p:cNvPr>
          <p:cNvSpPr>
            <a:spLocks noGrp="1"/>
          </p:cNvSpPr>
          <p:nvPr>
            <p:ph type="sldNum" sz="quarter" idx="12"/>
          </p:nvPr>
        </p:nvSpPr>
        <p:spPr/>
        <p:txBody>
          <a:bodyPr/>
          <a:lstStyle/>
          <a:p>
            <a:fld id="{CBD3EF19-86CA-4DC0-8F5C-F52D5AE50684}" type="slidenum">
              <a:rPr lang="en-US" smtClean="0"/>
              <a:t>‹#›</a:t>
            </a:fld>
            <a:endParaRPr lang="en-US"/>
          </a:p>
        </p:txBody>
      </p:sp>
      <p:sp>
        <p:nvSpPr>
          <p:cNvPr id="8" name="Title 1">
            <a:extLst>
              <a:ext uri="{FF2B5EF4-FFF2-40B4-BE49-F238E27FC236}">
                <a16:creationId xmlns:a16="http://schemas.microsoft.com/office/drawing/2014/main" id="{62AA1CAF-093D-4A9C-B25B-BE2943813816}"/>
              </a:ext>
            </a:extLst>
          </p:cNvPr>
          <p:cNvSpPr>
            <a:spLocks noGrp="1"/>
          </p:cNvSpPr>
          <p:nvPr>
            <p:ph type="title"/>
          </p:nvPr>
        </p:nvSpPr>
        <p:spPr>
          <a:xfrm>
            <a:off x="688984" y="1266867"/>
            <a:ext cx="2615326" cy="987383"/>
          </a:xfrm>
        </p:spPr>
        <p:txBody>
          <a:bodyPr anchor="ctr" anchorCtr="0"/>
          <a:lstStyle>
            <a:lvl1pPr>
              <a:defRPr sz="2000"/>
            </a:lvl1pPr>
          </a:lstStyle>
          <a:p>
            <a:r>
              <a:rPr lang="en-US"/>
              <a:t>Click to edit Master title style</a:t>
            </a:r>
            <a:endParaRPr lang="en-US" dirty="0"/>
          </a:p>
        </p:txBody>
      </p:sp>
      <p:sp>
        <p:nvSpPr>
          <p:cNvPr id="4" name="Picture Placeholder 3">
            <a:extLst>
              <a:ext uri="{FF2B5EF4-FFF2-40B4-BE49-F238E27FC236}">
                <a16:creationId xmlns:a16="http://schemas.microsoft.com/office/drawing/2014/main" id="{AD478764-057D-4A3C-86DF-A47A167398C0}"/>
              </a:ext>
            </a:extLst>
          </p:cNvPr>
          <p:cNvSpPr>
            <a:spLocks noGrp="1"/>
          </p:cNvSpPr>
          <p:nvPr>
            <p:ph type="pic" sz="quarter" idx="15"/>
          </p:nvPr>
        </p:nvSpPr>
        <p:spPr>
          <a:xfrm>
            <a:off x="7865806" y="228600"/>
            <a:ext cx="4343400" cy="3319272"/>
          </a:xfrm>
          <a:solidFill>
            <a:schemeClr val="bg2"/>
          </a:solidFill>
        </p:spPr>
        <p:txBody>
          <a:bodyPr/>
          <a:lstStyle/>
          <a:p>
            <a:r>
              <a:rPr lang="en-US"/>
              <a:t>Click icon to add picture</a:t>
            </a:r>
          </a:p>
        </p:txBody>
      </p:sp>
      <p:sp>
        <p:nvSpPr>
          <p:cNvPr id="12" name="Content Placeholder 2">
            <a:extLst>
              <a:ext uri="{FF2B5EF4-FFF2-40B4-BE49-F238E27FC236}">
                <a16:creationId xmlns:a16="http://schemas.microsoft.com/office/drawing/2014/main" id="{0B4CC928-8C62-4CA1-AD85-979AC40129F2}"/>
              </a:ext>
            </a:extLst>
          </p:cNvPr>
          <p:cNvSpPr>
            <a:spLocks noGrp="1"/>
          </p:cNvSpPr>
          <p:nvPr>
            <p:ph idx="1"/>
          </p:nvPr>
        </p:nvSpPr>
        <p:spPr>
          <a:xfrm>
            <a:off x="688983" y="2514600"/>
            <a:ext cx="2615326" cy="3666991"/>
          </a:xfrm>
        </p:spPr>
        <p:txBody>
          <a:bodyPr/>
          <a:lstStyle>
            <a:lvl1pPr marL="0" indent="0">
              <a:lnSpc>
                <a:spcPct val="112000"/>
              </a:lnSpc>
              <a:buNone/>
              <a:defRPr sz="1800"/>
            </a:lvl1pPr>
            <a:lvl2pPr marL="228600" indent="-228600">
              <a:lnSpc>
                <a:spcPct val="112000"/>
              </a:lnSpc>
              <a:buFont typeface="Arial" panose="020B0604020202020204" pitchFamily="34" charset="0"/>
              <a:buChar char="•"/>
              <a:defRPr sz="1600"/>
            </a:lvl2pPr>
          </a:lstStyle>
          <a:p>
            <a:pPr lvl="0"/>
            <a:r>
              <a:rPr lang="en-US"/>
              <a:t>Edit Master text styles</a:t>
            </a:r>
          </a:p>
          <a:p>
            <a:pPr lvl="1"/>
            <a:r>
              <a:rPr lang="en-US"/>
              <a:t>Second level</a:t>
            </a:r>
          </a:p>
        </p:txBody>
      </p:sp>
      <p:sp>
        <p:nvSpPr>
          <p:cNvPr id="10" name="Picture Placeholder 3">
            <a:extLst>
              <a:ext uri="{FF2B5EF4-FFF2-40B4-BE49-F238E27FC236}">
                <a16:creationId xmlns:a16="http://schemas.microsoft.com/office/drawing/2014/main" id="{3ED93427-CAB9-4882-B5EF-68354DB29C46}"/>
              </a:ext>
            </a:extLst>
          </p:cNvPr>
          <p:cNvSpPr>
            <a:spLocks noGrp="1"/>
          </p:cNvSpPr>
          <p:nvPr>
            <p:ph type="pic" sz="quarter" idx="16"/>
          </p:nvPr>
        </p:nvSpPr>
        <p:spPr>
          <a:xfrm>
            <a:off x="3526653" y="228600"/>
            <a:ext cx="4343400" cy="3319272"/>
          </a:xfrm>
          <a:solidFill>
            <a:schemeClr val="bg2"/>
          </a:solidFill>
        </p:spPr>
        <p:txBody>
          <a:bodyPr/>
          <a:lstStyle/>
          <a:p>
            <a:r>
              <a:rPr lang="en-US"/>
              <a:t>Click icon to add picture</a:t>
            </a:r>
          </a:p>
        </p:txBody>
      </p:sp>
      <p:sp>
        <p:nvSpPr>
          <p:cNvPr id="11" name="Picture Placeholder 3">
            <a:extLst>
              <a:ext uri="{FF2B5EF4-FFF2-40B4-BE49-F238E27FC236}">
                <a16:creationId xmlns:a16="http://schemas.microsoft.com/office/drawing/2014/main" id="{97F5503A-FA7E-4320-B85A-6BEC84EC487A}"/>
              </a:ext>
            </a:extLst>
          </p:cNvPr>
          <p:cNvSpPr>
            <a:spLocks noGrp="1"/>
          </p:cNvSpPr>
          <p:nvPr>
            <p:ph type="pic" sz="quarter" idx="17"/>
          </p:nvPr>
        </p:nvSpPr>
        <p:spPr>
          <a:xfrm>
            <a:off x="7865806" y="3538728"/>
            <a:ext cx="4343400" cy="3319272"/>
          </a:xfrm>
          <a:solidFill>
            <a:schemeClr val="bg2"/>
          </a:solidFill>
        </p:spPr>
        <p:txBody>
          <a:bodyPr/>
          <a:lstStyle/>
          <a:p>
            <a:r>
              <a:rPr lang="en-US"/>
              <a:t>Click icon to add picture</a:t>
            </a:r>
          </a:p>
        </p:txBody>
      </p:sp>
      <p:sp>
        <p:nvSpPr>
          <p:cNvPr id="13" name="Picture Placeholder 3">
            <a:extLst>
              <a:ext uri="{FF2B5EF4-FFF2-40B4-BE49-F238E27FC236}">
                <a16:creationId xmlns:a16="http://schemas.microsoft.com/office/drawing/2014/main" id="{B786B400-F397-445E-8A4A-271DFCE128AB}"/>
              </a:ext>
            </a:extLst>
          </p:cNvPr>
          <p:cNvSpPr>
            <a:spLocks noGrp="1"/>
          </p:cNvSpPr>
          <p:nvPr>
            <p:ph type="pic" sz="quarter" idx="18"/>
          </p:nvPr>
        </p:nvSpPr>
        <p:spPr>
          <a:xfrm>
            <a:off x="3526653" y="3538728"/>
            <a:ext cx="4343400" cy="3319272"/>
          </a:xfrm>
          <a:solidFill>
            <a:schemeClr val="bg2"/>
          </a:solidFill>
        </p:spPr>
        <p:txBody>
          <a:bodyPr/>
          <a:lstStyle/>
          <a:p>
            <a:r>
              <a:rPr lang="en-US"/>
              <a:t>Click icon to add picture</a:t>
            </a:r>
          </a:p>
        </p:txBody>
      </p:sp>
    </p:spTree>
    <p:extLst>
      <p:ext uri="{BB962C8B-B14F-4D97-AF65-F5344CB8AC3E}">
        <p14:creationId xmlns:p14="http://schemas.microsoft.com/office/powerpoint/2010/main" val="2352052552"/>
      </p:ext>
    </p:extLst>
  </p:cSld>
  <p:clrMapOvr>
    <a:masterClrMapping/>
  </p:clrMapOvr>
  <p:extLst>
    <p:ext uri="{DCECCB84-F9BA-43D5-87BE-67443E8EF086}">
      <p15:sldGuideLst xmlns:p15="http://schemas.microsoft.com/office/powerpoint/2012/main">
        <p15:guide id="1" orient="horz" pos="158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ext and 4 images Dark">
    <p:bg>
      <p:bgPr>
        <a:solidFill>
          <a:schemeClr val="tx1"/>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ACB15C3A-BA66-4F81-9390-CC8932134F82}"/>
              </a:ext>
            </a:extLst>
          </p:cNvPr>
          <p:cNvSpPr>
            <a:spLocks noGrp="1"/>
          </p:cNvSpPr>
          <p:nvPr>
            <p:ph type="dt" sz="half" idx="10"/>
          </p:nvPr>
        </p:nvSpPr>
        <p:spPr/>
        <p:txBody>
          <a:bodyPr/>
          <a:lstStyle/>
          <a:p>
            <a:fld id="{C9335E7A-D1F2-4241-80B3-4BB5EDBA3B60}" type="datetime4">
              <a:rPr lang="en-US" smtClean="0"/>
              <a:t>March 25, 2025</a:t>
            </a:fld>
            <a:endParaRPr lang="en-US"/>
          </a:p>
        </p:txBody>
      </p:sp>
      <p:sp>
        <p:nvSpPr>
          <p:cNvPr id="7" name="Slide Number Placeholder 6">
            <a:extLst>
              <a:ext uri="{FF2B5EF4-FFF2-40B4-BE49-F238E27FC236}">
                <a16:creationId xmlns:a16="http://schemas.microsoft.com/office/drawing/2014/main" id="{43653749-210F-4B9C-9091-B310BA2989BF}"/>
              </a:ext>
            </a:extLst>
          </p:cNvPr>
          <p:cNvSpPr>
            <a:spLocks noGrp="1"/>
          </p:cNvSpPr>
          <p:nvPr>
            <p:ph type="sldNum" sz="quarter" idx="12"/>
          </p:nvPr>
        </p:nvSpPr>
        <p:spPr/>
        <p:txBody>
          <a:bodyPr/>
          <a:lstStyle/>
          <a:p>
            <a:fld id="{CBD3EF19-86CA-4DC0-8F5C-F52D5AE50684}" type="slidenum">
              <a:rPr lang="en-US" smtClean="0"/>
              <a:t>‹#›</a:t>
            </a:fld>
            <a:endParaRPr lang="en-US"/>
          </a:p>
        </p:txBody>
      </p:sp>
      <p:sp>
        <p:nvSpPr>
          <p:cNvPr id="8" name="Title 1">
            <a:extLst>
              <a:ext uri="{FF2B5EF4-FFF2-40B4-BE49-F238E27FC236}">
                <a16:creationId xmlns:a16="http://schemas.microsoft.com/office/drawing/2014/main" id="{62AA1CAF-093D-4A9C-B25B-BE2943813816}"/>
              </a:ext>
            </a:extLst>
          </p:cNvPr>
          <p:cNvSpPr>
            <a:spLocks noGrp="1"/>
          </p:cNvSpPr>
          <p:nvPr>
            <p:ph type="title"/>
          </p:nvPr>
        </p:nvSpPr>
        <p:spPr>
          <a:xfrm>
            <a:off x="688984" y="1266867"/>
            <a:ext cx="2615326" cy="987383"/>
          </a:xfrm>
        </p:spPr>
        <p:txBody>
          <a:bodyPr anchor="ctr" anchorCtr="0"/>
          <a:lstStyle>
            <a:lvl1pPr>
              <a:defRPr sz="2000">
                <a:solidFill>
                  <a:schemeClr val="accent2"/>
                </a:solidFill>
              </a:defRPr>
            </a:lvl1pPr>
          </a:lstStyle>
          <a:p>
            <a:r>
              <a:rPr lang="en-US"/>
              <a:t>Click to edit Master title style</a:t>
            </a:r>
            <a:endParaRPr lang="en-US" dirty="0"/>
          </a:p>
        </p:txBody>
      </p:sp>
      <p:sp>
        <p:nvSpPr>
          <p:cNvPr id="4" name="Picture Placeholder 3">
            <a:extLst>
              <a:ext uri="{FF2B5EF4-FFF2-40B4-BE49-F238E27FC236}">
                <a16:creationId xmlns:a16="http://schemas.microsoft.com/office/drawing/2014/main" id="{AD478764-057D-4A3C-86DF-A47A167398C0}"/>
              </a:ext>
            </a:extLst>
          </p:cNvPr>
          <p:cNvSpPr>
            <a:spLocks noGrp="1"/>
          </p:cNvSpPr>
          <p:nvPr>
            <p:ph type="pic" sz="quarter" idx="15"/>
          </p:nvPr>
        </p:nvSpPr>
        <p:spPr>
          <a:xfrm>
            <a:off x="7865806" y="228600"/>
            <a:ext cx="4343400" cy="3319272"/>
          </a:xfrm>
          <a:solidFill>
            <a:schemeClr val="bg2"/>
          </a:solidFill>
        </p:spPr>
        <p:txBody>
          <a:bodyPr/>
          <a:lstStyle/>
          <a:p>
            <a:r>
              <a:rPr lang="en-US"/>
              <a:t>Click icon to add picture</a:t>
            </a:r>
          </a:p>
        </p:txBody>
      </p:sp>
      <p:sp>
        <p:nvSpPr>
          <p:cNvPr id="12" name="Content Placeholder 2">
            <a:extLst>
              <a:ext uri="{FF2B5EF4-FFF2-40B4-BE49-F238E27FC236}">
                <a16:creationId xmlns:a16="http://schemas.microsoft.com/office/drawing/2014/main" id="{0B4CC928-8C62-4CA1-AD85-979AC40129F2}"/>
              </a:ext>
            </a:extLst>
          </p:cNvPr>
          <p:cNvSpPr>
            <a:spLocks noGrp="1"/>
          </p:cNvSpPr>
          <p:nvPr>
            <p:ph idx="1"/>
          </p:nvPr>
        </p:nvSpPr>
        <p:spPr>
          <a:xfrm>
            <a:off x="688983" y="2514600"/>
            <a:ext cx="2615326" cy="3666991"/>
          </a:xfrm>
        </p:spPr>
        <p:txBody>
          <a:bodyPr/>
          <a:lstStyle>
            <a:lvl1pPr marL="0" indent="0">
              <a:lnSpc>
                <a:spcPct val="112000"/>
              </a:lnSpc>
              <a:buNone/>
              <a:defRPr sz="1800">
                <a:solidFill>
                  <a:schemeClr val="bg1"/>
                </a:solidFill>
              </a:defRPr>
            </a:lvl1pPr>
            <a:lvl2pPr marL="228600" indent="-228600">
              <a:lnSpc>
                <a:spcPct val="112000"/>
              </a:lnSpc>
              <a:buFont typeface="Arial" panose="020B0604020202020204" pitchFamily="34" charset="0"/>
              <a:buChar char="•"/>
              <a:defRPr sz="1600">
                <a:solidFill>
                  <a:schemeClr val="bg1"/>
                </a:solidFill>
              </a:defRPr>
            </a:lvl2pPr>
          </a:lstStyle>
          <a:p>
            <a:pPr lvl="0"/>
            <a:r>
              <a:rPr lang="en-US"/>
              <a:t>Edit Master text styles</a:t>
            </a:r>
          </a:p>
          <a:p>
            <a:pPr lvl="1"/>
            <a:r>
              <a:rPr lang="en-US"/>
              <a:t>Second level</a:t>
            </a:r>
          </a:p>
        </p:txBody>
      </p:sp>
      <p:sp>
        <p:nvSpPr>
          <p:cNvPr id="10" name="Picture Placeholder 3">
            <a:extLst>
              <a:ext uri="{FF2B5EF4-FFF2-40B4-BE49-F238E27FC236}">
                <a16:creationId xmlns:a16="http://schemas.microsoft.com/office/drawing/2014/main" id="{3ED93427-CAB9-4882-B5EF-68354DB29C46}"/>
              </a:ext>
            </a:extLst>
          </p:cNvPr>
          <p:cNvSpPr>
            <a:spLocks noGrp="1"/>
          </p:cNvSpPr>
          <p:nvPr>
            <p:ph type="pic" sz="quarter" idx="16"/>
          </p:nvPr>
        </p:nvSpPr>
        <p:spPr>
          <a:xfrm>
            <a:off x="3526653" y="228600"/>
            <a:ext cx="4343400" cy="3319272"/>
          </a:xfrm>
          <a:solidFill>
            <a:schemeClr val="bg2"/>
          </a:solidFill>
        </p:spPr>
        <p:txBody>
          <a:bodyPr/>
          <a:lstStyle/>
          <a:p>
            <a:r>
              <a:rPr lang="en-US"/>
              <a:t>Click icon to add picture</a:t>
            </a:r>
          </a:p>
        </p:txBody>
      </p:sp>
      <p:sp>
        <p:nvSpPr>
          <p:cNvPr id="11" name="Picture Placeholder 3">
            <a:extLst>
              <a:ext uri="{FF2B5EF4-FFF2-40B4-BE49-F238E27FC236}">
                <a16:creationId xmlns:a16="http://schemas.microsoft.com/office/drawing/2014/main" id="{97F5503A-FA7E-4320-B85A-6BEC84EC487A}"/>
              </a:ext>
            </a:extLst>
          </p:cNvPr>
          <p:cNvSpPr>
            <a:spLocks noGrp="1"/>
          </p:cNvSpPr>
          <p:nvPr>
            <p:ph type="pic" sz="quarter" idx="17"/>
          </p:nvPr>
        </p:nvSpPr>
        <p:spPr>
          <a:xfrm>
            <a:off x="7865806" y="3538728"/>
            <a:ext cx="4343400" cy="3319272"/>
          </a:xfrm>
          <a:solidFill>
            <a:schemeClr val="bg2"/>
          </a:solidFill>
        </p:spPr>
        <p:txBody>
          <a:bodyPr/>
          <a:lstStyle/>
          <a:p>
            <a:r>
              <a:rPr lang="en-US"/>
              <a:t>Click icon to add picture</a:t>
            </a:r>
          </a:p>
        </p:txBody>
      </p:sp>
      <p:sp>
        <p:nvSpPr>
          <p:cNvPr id="13" name="Picture Placeholder 3">
            <a:extLst>
              <a:ext uri="{FF2B5EF4-FFF2-40B4-BE49-F238E27FC236}">
                <a16:creationId xmlns:a16="http://schemas.microsoft.com/office/drawing/2014/main" id="{B786B400-F397-445E-8A4A-271DFCE128AB}"/>
              </a:ext>
            </a:extLst>
          </p:cNvPr>
          <p:cNvSpPr>
            <a:spLocks noGrp="1"/>
          </p:cNvSpPr>
          <p:nvPr>
            <p:ph type="pic" sz="quarter" idx="18"/>
          </p:nvPr>
        </p:nvSpPr>
        <p:spPr>
          <a:xfrm>
            <a:off x="3526653" y="3538728"/>
            <a:ext cx="4343400" cy="3319272"/>
          </a:xfrm>
          <a:solidFill>
            <a:schemeClr val="bg2"/>
          </a:solidFill>
        </p:spPr>
        <p:txBody>
          <a:bodyPr/>
          <a:lstStyle/>
          <a:p>
            <a:r>
              <a:rPr lang="en-US"/>
              <a:t>Click icon to add picture</a:t>
            </a:r>
          </a:p>
        </p:txBody>
      </p:sp>
      <p:grpSp>
        <p:nvGrpSpPr>
          <p:cNvPr id="14" name="Group 13">
            <a:extLst>
              <a:ext uri="{FF2B5EF4-FFF2-40B4-BE49-F238E27FC236}">
                <a16:creationId xmlns:a16="http://schemas.microsoft.com/office/drawing/2014/main" id="{7256809D-7E9B-4340-9448-497B2D682388}"/>
              </a:ext>
            </a:extLst>
          </p:cNvPr>
          <p:cNvGrpSpPr/>
          <p:nvPr userDrawn="1"/>
        </p:nvGrpSpPr>
        <p:grpSpPr>
          <a:xfrm>
            <a:off x="-1" y="0"/>
            <a:ext cx="12192001" cy="228600"/>
            <a:chOff x="-1" y="0"/>
            <a:chExt cx="12192001" cy="219456"/>
          </a:xfrm>
        </p:grpSpPr>
        <p:sp>
          <p:nvSpPr>
            <p:cNvPr id="15" name="Rectangle 14">
              <a:extLst>
                <a:ext uri="{FF2B5EF4-FFF2-40B4-BE49-F238E27FC236}">
                  <a16:creationId xmlns:a16="http://schemas.microsoft.com/office/drawing/2014/main" id="{DBD2007C-D006-44D0-9448-7B5EE3228AA7}"/>
                </a:ext>
              </a:extLst>
            </p:cNvPr>
            <p:cNvSpPr/>
            <p:nvPr userDrawn="1"/>
          </p:nvSpPr>
          <p:spPr>
            <a:xfrm>
              <a:off x="3517669" y="0"/>
              <a:ext cx="8674331" cy="2194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31F00D3-3132-42FA-B7B7-BC0655514D64}"/>
                </a:ext>
              </a:extLst>
            </p:cNvPr>
            <p:cNvSpPr/>
            <p:nvPr userDrawn="1"/>
          </p:nvSpPr>
          <p:spPr>
            <a:xfrm>
              <a:off x="-1" y="0"/>
              <a:ext cx="3517670" cy="2194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36B57D2-2453-42E1-BD69-422F7AD9A7CE}"/>
                </a:ext>
              </a:extLst>
            </p:cNvPr>
            <p:cNvSpPr/>
            <p:nvPr userDrawn="1"/>
          </p:nvSpPr>
          <p:spPr>
            <a:xfrm>
              <a:off x="11275956" y="0"/>
              <a:ext cx="230505" cy="2194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048D218-540C-47EF-8E6A-4B389F5333DC}"/>
                </a:ext>
              </a:extLst>
            </p:cNvPr>
            <p:cNvSpPr/>
            <p:nvPr userDrawn="1"/>
          </p:nvSpPr>
          <p:spPr>
            <a:xfrm>
              <a:off x="11049984" y="0"/>
              <a:ext cx="230505" cy="2194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8D2877F-8160-485F-833E-C1827EBB89BF}"/>
                </a:ext>
              </a:extLst>
            </p:cNvPr>
            <p:cNvSpPr/>
            <p:nvPr userDrawn="1"/>
          </p:nvSpPr>
          <p:spPr>
            <a:xfrm>
              <a:off x="11501929" y="0"/>
              <a:ext cx="230505" cy="2194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 name="Picture 19" descr="A picture containing text&#10;&#10;Description automatically generated">
            <a:extLst>
              <a:ext uri="{FF2B5EF4-FFF2-40B4-BE49-F238E27FC236}">
                <a16:creationId xmlns:a16="http://schemas.microsoft.com/office/drawing/2014/main" id="{336076BE-6B85-48F2-84DA-5B70858C02E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85448" y="426074"/>
            <a:ext cx="1349091" cy="380746"/>
          </a:xfrm>
          <a:prstGeom prst="rect">
            <a:avLst/>
          </a:prstGeom>
        </p:spPr>
      </p:pic>
    </p:spTree>
    <p:extLst>
      <p:ext uri="{BB962C8B-B14F-4D97-AF65-F5344CB8AC3E}">
        <p14:creationId xmlns:p14="http://schemas.microsoft.com/office/powerpoint/2010/main" val="4127482498"/>
      </p:ext>
    </p:extLst>
  </p:cSld>
  <p:clrMapOvr>
    <a:masterClrMapping/>
  </p:clrMapOvr>
  <p:extLst>
    <p:ext uri="{DCECCB84-F9BA-43D5-87BE-67443E8EF086}">
      <p15:sldGuideLst xmlns:p15="http://schemas.microsoft.com/office/powerpoint/2012/main">
        <p15:guide id="1" orient="horz" pos="158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F26FF4C-F994-446C-ACE4-25956B5200B4}"/>
              </a:ext>
            </a:extLst>
          </p:cNvPr>
          <p:cNvSpPr>
            <a:spLocks noGrp="1"/>
          </p:cNvSpPr>
          <p:nvPr>
            <p:ph type="dt" sz="half" idx="10"/>
          </p:nvPr>
        </p:nvSpPr>
        <p:spPr/>
        <p:txBody>
          <a:bodyPr/>
          <a:lstStyle/>
          <a:p>
            <a:fld id="{12AE869C-EAFA-4C5B-A43C-5E7245410DA2}" type="datetime4">
              <a:rPr lang="en-US" smtClean="0"/>
              <a:t>March 25, 2025</a:t>
            </a:fld>
            <a:endParaRPr lang="en-US"/>
          </a:p>
        </p:txBody>
      </p:sp>
      <p:sp>
        <p:nvSpPr>
          <p:cNvPr id="5" name="Slide Number Placeholder 4">
            <a:extLst>
              <a:ext uri="{FF2B5EF4-FFF2-40B4-BE49-F238E27FC236}">
                <a16:creationId xmlns:a16="http://schemas.microsoft.com/office/drawing/2014/main" id="{76CD270B-370F-4DE2-9ABA-ACC738476845}"/>
              </a:ext>
            </a:extLst>
          </p:cNvPr>
          <p:cNvSpPr>
            <a:spLocks noGrp="1"/>
          </p:cNvSpPr>
          <p:nvPr>
            <p:ph type="sldNum" sz="quarter" idx="12"/>
          </p:nvPr>
        </p:nvSpPr>
        <p:spPr/>
        <p:txBody>
          <a:bodyPr/>
          <a:lstStyle/>
          <a:p>
            <a:fld id="{CBD3EF19-86CA-4DC0-8F5C-F52D5AE50684}" type="slidenum">
              <a:rPr lang="en-US" smtClean="0"/>
              <a:t>‹#›</a:t>
            </a:fld>
            <a:endParaRPr lang="en-US"/>
          </a:p>
        </p:txBody>
      </p:sp>
      <p:sp>
        <p:nvSpPr>
          <p:cNvPr id="6" name="Footer Placeholder 6">
            <a:extLst>
              <a:ext uri="{FF2B5EF4-FFF2-40B4-BE49-F238E27FC236}">
                <a16:creationId xmlns:a16="http://schemas.microsoft.com/office/drawing/2014/main" id="{43890F9C-F6AF-41CC-BE87-8206D2A3535F}"/>
              </a:ext>
            </a:extLst>
          </p:cNvPr>
          <p:cNvSpPr>
            <a:spLocks noGrp="1"/>
          </p:cNvSpPr>
          <p:nvPr>
            <p:ph type="ftr" sz="quarter" idx="3"/>
          </p:nvPr>
        </p:nvSpPr>
        <p:spPr>
          <a:xfrm>
            <a:off x="3528060" y="501470"/>
            <a:ext cx="3943004" cy="174939"/>
          </a:xfrm>
          <a:prstGeom prst="rect">
            <a:avLst/>
          </a:prstGeom>
        </p:spPr>
        <p:txBody>
          <a:bodyPr vert="horz" lIns="0" tIns="0" rIns="0" bIns="0" rtlCol="0" anchor="t" anchorCtr="0"/>
          <a:lstStyle>
            <a:lvl1pPr algn="l">
              <a:lnSpc>
                <a:spcPct val="120000"/>
              </a:lnSpc>
              <a:defRPr sz="800">
                <a:solidFill>
                  <a:schemeClr val="tx1"/>
                </a:solidFill>
              </a:defRPr>
            </a:lvl1pPr>
          </a:lstStyle>
          <a:p>
            <a:r>
              <a:rPr lang="en-US" dirty="0"/>
              <a:t>Department of </a:t>
            </a:r>
            <a:r>
              <a:rPr lang="en-US" dirty="0" err="1"/>
              <a:t>Orthopaedics</a:t>
            </a:r>
            <a:r>
              <a:rPr lang="en-US" dirty="0"/>
              <a:t>, New London Hospital</a:t>
            </a:r>
          </a:p>
        </p:txBody>
      </p:sp>
      <p:sp>
        <p:nvSpPr>
          <p:cNvPr id="4" name="Title 3">
            <a:extLst>
              <a:ext uri="{FF2B5EF4-FFF2-40B4-BE49-F238E27FC236}">
                <a16:creationId xmlns:a16="http://schemas.microsoft.com/office/drawing/2014/main" id="{DB981AEF-2831-46DF-A29B-51036EE500C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58807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bg1"/>
        </a:solidFill>
        <a:effectLst/>
      </p:bgPr>
    </p:bg>
    <p:spTree>
      <p:nvGrpSpPr>
        <p:cNvPr id="1" name=""/>
        <p:cNvGrpSpPr/>
        <p:nvPr/>
      </p:nvGrpSpPr>
      <p:grpSpPr>
        <a:xfrm>
          <a:off x="0" y="0"/>
          <a:ext cx="0" cy="0"/>
          <a:chOff x="0" y="0"/>
          <a:chExt cx="0" cy="0"/>
        </a:xfrm>
      </p:grpSpPr>
      <p:pic>
        <p:nvPicPr>
          <p:cNvPr id="27" name="Picture 26" descr="Text&#10;&#10;Description automatically generated">
            <a:extLst>
              <a:ext uri="{FF2B5EF4-FFF2-40B4-BE49-F238E27FC236}">
                <a16:creationId xmlns:a16="http://schemas.microsoft.com/office/drawing/2014/main" id="{5D1CA423-64BD-417F-9961-90532732772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523590" y="1257300"/>
            <a:ext cx="2497487" cy="704849"/>
          </a:xfrm>
          <a:prstGeom prst="rect">
            <a:avLst/>
          </a:prstGeom>
        </p:spPr>
      </p:pic>
      <p:sp>
        <p:nvSpPr>
          <p:cNvPr id="2" name="Title 1">
            <a:extLst>
              <a:ext uri="{FF2B5EF4-FFF2-40B4-BE49-F238E27FC236}">
                <a16:creationId xmlns:a16="http://schemas.microsoft.com/office/drawing/2014/main" id="{B22BB329-B0DB-44E0-89DB-AA852FE9B5C0}"/>
              </a:ext>
            </a:extLst>
          </p:cNvPr>
          <p:cNvSpPr>
            <a:spLocks noGrp="1"/>
          </p:cNvSpPr>
          <p:nvPr>
            <p:ph type="ctrTitle" hasCustomPrompt="1"/>
          </p:nvPr>
        </p:nvSpPr>
        <p:spPr>
          <a:xfrm>
            <a:off x="3524801" y="2574864"/>
            <a:ext cx="7129926" cy="2387600"/>
          </a:xfrm>
        </p:spPr>
        <p:txBody>
          <a:bodyPr anchor="b">
            <a:noAutofit/>
          </a:bodyPr>
          <a:lstStyle>
            <a:lvl1pPr algn="l">
              <a:lnSpc>
                <a:spcPct val="100000"/>
              </a:lnSpc>
              <a:defRPr sz="3600" spc="0" baseline="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5D209C2B-DD38-41E8-B714-7BA922568F22}"/>
              </a:ext>
            </a:extLst>
          </p:cNvPr>
          <p:cNvSpPr>
            <a:spLocks noGrp="1"/>
          </p:cNvSpPr>
          <p:nvPr>
            <p:ph type="subTitle" idx="1"/>
          </p:nvPr>
        </p:nvSpPr>
        <p:spPr>
          <a:xfrm>
            <a:off x="3504019" y="5175534"/>
            <a:ext cx="7143026" cy="346614"/>
          </a:xfrm>
        </p:spPr>
        <p:txBody>
          <a:bodyPr>
            <a:noAutofit/>
          </a:bodyPr>
          <a:lstStyle>
            <a:lvl1pPr marL="0" indent="0" algn="l">
              <a:buNone/>
              <a:defRPr sz="1800" b="1" spc="0" baseline="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2" name="Text Placeholder 21">
            <a:extLst>
              <a:ext uri="{FF2B5EF4-FFF2-40B4-BE49-F238E27FC236}">
                <a16:creationId xmlns:a16="http://schemas.microsoft.com/office/drawing/2014/main" id="{452089F7-6A90-4149-8051-2FAF74187802}"/>
              </a:ext>
            </a:extLst>
          </p:cNvPr>
          <p:cNvSpPr>
            <a:spLocks noGrp="1"/>
          </p:cNvSpPr>
          <p:nvPr>
            <p:ph type="body" sz="quarter" idx="12"/>
          </p:nvPr>
        </p:nvSpPr>
        <p:spPr>
          <a:xfrm>
            <a:off x="8327655" y="1338866"/>
            <a:ext cx="3488507" cy="300788"/>
          </a:xfrm>
        </p:spPr>
        <p:txBody>
          <a:bodyPr>
            <a:noAutofit/>
          </a:bodyPr>
          <a:lstStyle>
            <a:lvl1pPr marL="0" indent="0">
              <a:buNone/>
              <a:defRPr sz="2000" spc="0" baseline="0">
                <a:solidFill>
                  <a:schemeClr val="tx1"/>
                </a:solidFill>
              </a:defRPr>
            </a:lvl1pPr>
            <a:lvl2pPr marL="225425" indent="0">
              <a:buNone/>
              <a:defRPr/>
            </a:lvl2pPr>
          </a:lstStyle>
          <a:p>
            <a:pPr lvl="0"/>
            <a:r>
              <a:rPr lang="en-US"/>
              <a:t>Edit Master text styles</a:t>
            </a:r>
          </a:p>
        </p:txBody>
      </p:sp>
      <p:sp>
        <p:nvSpPr>
          <p:cNvPr id="23" name="Text Placeholder 21">
            <a:extLst>
              <a:ext uri="{FF2B5EF4-FFF2-40B4-BE49-F238E27FC236}">
                <a16:creationId xmlns:a16="http://schemas.microsoft.com/office/drawing/2014/main" id="{6AC01A00-69E1-4DA4-BDFF-788DEA72AFA7}"/>
              </a:ext>
            </a:extLst>
          </p:cNvPr>
          <p:cNvSpPr>
            <a:spLocks noGrp="1"/>
          </p:cNvSpPr>
          <p:nvPr>
            <p:ph type="body" sz="quarter" idx="13" hasCustomPrompt="1"/>
          </p:nvPr>
        </p:nvSpPr>
        <p:spPr>
          <a:xfrm>
            <a:off x="8327655" y="1636502"/>
            <a:ext cx="3488507" cy="225575"/>
          </a:xfrm>
        </p:spPr>
        <p:txBody>
          <a:bodyPr>
            <a:noAutofit/>
          </a:bodyPr>
          <a:lstStyle>
            <a:lvl1pPr marL="0" indent="0">
              <a:buNone/>
              <a:defRPr sz="1500" cap="all" spc="0" baseline="0">
                <a:solidFill>
                  <a:schemeClr val="accent3"/>
                </a:solidFill>
              </a:defRPr>
            </a:lvl1pPr>
            <a:lvl2pPr marL="225425" indent="0">
              <a:buNone/>
              <a:defRPr/>
            </a:lvl2pPr>
          </a:lstStyle>
          <a:p>
            <a:pPr lvl="0"/>
            <a:r>
              <a:rPr lang="en-US" dirty="0"/>
              <a:t>CLICK TO EDIT MASTER TEXT STYLES</a:t>
            </a:r>
          </a:p>
        </p:txBody>
      </p:sp>
      <p:grpSp>
        <p:nvGrpSpPr>
          <p:cNvPr id="32" name="Group 31">
            <a:extLst>
              <a:ext uri="{FF2B5EF4-FFF2-40B4-BE49-F238E27FC236}">
                <a16:creationId xmlns:a16="http://schemas.microsoft.com/office/drawing/2014/main" id="{FB79B2DA-F5D2-4D33-8E7E-8CA206B51E37}"/>
              </a:ext>
            </a:extLst>
          </p:cNvPr>
          <p:cNvGrpSpPr/>
          <p:nvPr userDrawn="1"/>
        </p:nvGrpSpPr>
        <p:grpSpPr>
          <a:xfrm>
            <a:off x="0" y="0"/>
            <a:ext cx="12192000" cy="228600"/>
            <a:chOff x="0" y="0"/>
            <a:chExt cx="12192000" cy="219456"/>
          </a:xfrm>
        </p:grpSpPr>
        <p:sp>
          <p:nvSpPr>
            <p:cNvPr id="24" name="Rectangle 23">
              <a:extLst>
                <a:ext uri="{FF2B5EF4-FFF2-40B4-BE49-F238E27FC236}">
                  <a16:creationId xmlns:a16="http://schemas.microsoft.com/office/drawing/2014/main" id="{B33AE42D-3896-4FFD-9E45-3B70BC5DE456}"/>
                </a:ext>
              </a:extLst>
            </p:cNvPr>
            <p:cNvSpPr/>
            <p:nvPr userDrawn="1"/>
          </p:nvSpPr>
          <p:spPr>
            <a:xfrm>
              <a:off x="1927860" y="0"/>
              <a:ext cx="10264140" cy="2194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B17CAAD-0AB1-48C5-A965-670C38ECFE6C}"/>
                </a:ext>
              </a:extLst>
            </p:cNvPr>
            <p:cNvSpPr/>
            <p:nvPr userDrawn="1"/>
          </p:nvSpPr>
          <p:spPr>
            <a:xfrm>
              <a:off x="0" y="0"/>
              <a:ext cx="1927860" cy="2194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A9415E3-B150-4BF0-8391-2481F6FA2E56}"/>
                </a:ext>
              </a:extLst>
            </p:cNvPr>
            <p:cNvSpPr/>
            <p:nvPr userDrawn="1"/>
          </p:nvSpPr>
          <p:spPr>
            <a:xfrm>
              <a:off x="9208770" y="0"/>
              <a:ext cx="2297430" cy="2194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4B7C068-AD5F-47E1-9FEF-02493D9DAE71}"/>
                </a:ext>
              </a:extLst>
            </p:cNvPr>
            <p:cNvSpPr/>
            <p:nvPr userDrawn="1"/>
          </p:nvSpPr>
          <p:spPr>
            <a:xfrm>
              <a:off x="1242060" y="0"/>
              <a:ext cx="230505" cy="2194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C800BAE-10DA-4E4E-95DC-91F31218AE9F}"/>
                </a:ext>
              </a:extLst>
            </p:cNvPr>
            <p:cNvSpPr/>
            <p:nvPr userDrawn="1"/>
          </p:nvSpPr>
          <p:spPr>
            <a:xfrm>
              <a:off x="1703070" y="0"/>
              <a:ext cx="230505" cy="2194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817999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Only Dar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7D836-C013-41DE-ADBD-891DE0476C71}"/>
              </a:ext>
            </a:extLst>
          </p:cNvPr>
          <p:cNvSpPr>
            <a:spLocks noGrp="1"/>
          </p:cNvSpPr>
          <p:nvPr>
            <p:ph type="title"/>
          </p:nvPr>
        </p:nvSpPr>
        <p:spPr>
          <a:xfrm>
            <a:off x="688982" y="1266867"/>
            <a:ext cx="9546336" cy="694944"/>
          </a:xfrm>
        </p:spPr>
        <p:txBody>
          <a:bodyPr anchor="ctr" anchorCtr="0"/>
          <a:lstStyle>
            <a:lvl1pPr>
              <a:defRPr>
                <a:solidFill>
                  <a:schemeClr val="accent2"/>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EF26FF4C-F994-446C-ACE4-25956B5200B4}"/>
              </a:ext>
            </a:extLst>
          </p:cNvPr>
          <p:cNvSpPr>
            <a:spLocks noGrp="1"/>
          </p:cNvSpPr>
          <p:nvPr>
            <p:ph type="dt" sz="half" idx="10"/>
          </p:nvPr>
        </p:nvSpPr>
        <p:spPr/>
        <p:txBody>
          <a:bodyPr/>
          <a:lstStyle>
            <a:lvl1pPr>
              <a:defRPr>
                <a:solidFill>
                  <a:schemeClr val="bg1"/>
                </a:solidFill>
              </a:defRPr>
            </a:lvl1pPr>
          </a:lstStyle>
          <a:p>
            <a:fld id="{52F9126C-06ED-4FC1-9483-B96CE1F2CC3F}" type="datetime4">
              <a:rPr lang="en-US" smtClean="0"/>
              <a:t>March 25, 2025</a:t>
            </a:fld>
            <a:endParaRPr lang="en-US"/>
          </a:p>
        </p:txBody>
      </p:sp>
      <p:sp>
        <p:nvSpPr>
          <p:cNvPr id="5" name="Slide Number Placeholder 4">
            <a:extLst>
              <a:ext uri="{FF2B5EF4-FFF2-40B4-BE49-F238E27FC236}">
                <a16:creationId xmlns:a16="http://schemas.microsoft.com/office/drawing/2014/main" id="{76CD270B-370F-4DE2-9ABA-ACC738476845}"/>
              </a:ext>
            </a:extLst>
          </p:cNvPr>
          <p:cNvSpPr>
            <a:spLocks noGrp="1"/>
          </p:cNvSpPr>
          <p:nvPr>
            <p:ph type="sldNum" sz="quarter" idx="12"/>
          </p:nvPr>
        </p:nvSpPr>
        <p:spPr/>
        <p:txBody>
          <a:bodyPr/>
          <a:lstStyle>
            <a:lvl1pPr>
              <a:defRPr>
                <a:solidFill>
                  <a:schemeClr val="bg1"/>
                </a:solidFill>
              </a:defRPr>
            </a:lvl1pPr>
          </a:lstStyle>
          <a:p>
            <a:fld id="{CBD3EF19-86CA-4DC0-8F5C-F52D5AE50684}" type="slidenum">
              <a:rPr lang="en-US" smtClean="0"/>
              <a:pPr/>
              <a:t>‹#›</a:t>
            </a:fld>
            <a:endParaRPr lang="en-US"/>
          </a:p>
        </p:txBody>
      </p:sp>
      <p:pic>
        <p:nvPicPr>
          <p:cNvPr id="8" name="Picture 7" descr="A picture containing text&#10;&#10;Description automatically generated">
            <a:extLst>
              <a:ext uri="{FF2B5EF4-FFF2-40B4-BE49-F238E27FC236}">
                <a16:creationId xmlns:a16="http://schemas.microsoft.com/office/drawing/2014/main" id="{9360CF8E-3082-48F1-8042-E174CC4383F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85448" y="426074"/>
            <a:ext cx="1349091" cy="380746"/>
          </a:xfrm>
          <a:prstGeom prst="rect">
            <a:avLst/>
          </a:prstGeom>
        </p:spPr>
      </p:pic>
      <p:grpSp>
        <p:nvGrpSpPr>
          <p:cNvPr id="9" name="Group 8">
            <a:extLst>
              <a:ext uri="{FF2B5EF4-FFF2-40B4-BE49-F238E27FC236}">
                <a16:creationId xmlns:a16="http://schemas.microsoft.com/office/drawing/2014/main" id="{BB82ADC0-AC2F-43AD-8882-BD9E42E57769}"/>
              </a:ext>
            </a:extLst>
          </p:cNvPr>
          <p:cNvGrpSpPr/>
          <p:nvPr userDrawn="1"/>
        </p:nvGrpSpPr>
        <p:grpSpPr>
          <a:xfrm>
            <a:off x="-1" y="0"/>
            <a:ext cx="12192001" cy="228600"/>
            <a:chOff x="-1" y="0"/>
            <a:chExt cx="12192001" cy="219456"/>
          </a:xfrm>
        </p:grpSpPr>
        <p:sp>
          <p:nvSpPr>
            <p:cNvPr id="10" name="Rectangle 9">
              <a:extLst>
                <a:ext uri="{FF2B5EF4-FFF2-40B4-BE49-F238E27FC236}">
                  <a16:creationId xmlns:a16="http://schemas.microsoft.com/office/drawing/2014/main" id="{6B1D32A9-9A9A-4FAB-A0B0-55ABD6CF7FE1}"/>
                </a:ext>
              </a:extLst>
            </p:cNvPr>
            <p:cNvSpPr/>
            <p:nvPr userDrawn="1"/>
          </p:nvSpPr>
          <p:spPr>
            <a:xfrm>
              <a:off x="3517669" y="0"/>
              <a:ext cx="8674331" cy="2194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A36784D-7E0F-4AA4-B2A1-4E6BE4F67C76}"/>
                </a:ext>
              </a:extLst>
            </p:cNvPr>
            <p:cNvSpPr/>
            <p:nvPr userDrawn="1"/>
          </p:nvSpPr>
          <p:spPr>
            <a:xfrm>
              <a:off x="-1" y="0"/>
              <a:ext cx="3517670" cy="2194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4AF274C-7B1B-4638-8D64-1A8EB9DB5A7D}"/>
                </a:ext>
              </a:extLst>
            </p:cNvPr>
            <p:cNvSpPr/>
            <p:nvPr userDrawn="1"/>
          </p:nvSpPr>
          <p:spPr>
            <a:xfrm>
              <a:off x="11275956" y="0"/>
              <a:ext cx="230505" cy="2194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BE0F362-CDA2-4826-B23E-2E2EF8563805}"/>
                </a:ext>
              </a:extLst>
            </p:cNvPr>
            <p:cNvSpPr/>
            <p:nvPr userDrawn="1"/>
          </p:nvSpPr>
          <p:spPr>
            <a:xfrm>
              <a:off x="11049984" y="0"/>
              <a:ext cx="230505" cy="2194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523D39E-50B6-4C26-825F-F85932F05206}"/>
                </a:ext>
              </a:extLst>
            </p:cNvPr>
            <p:cNvSpPr/>
            <p:nvPr userDrawn="1"/>
          </p:nvSpPr>
          <p:spPr>
            <a:xfrm>
              <a:off x="11501929" y="0"/>
              <a:ext cx="230505" cy="2194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Footer Placeholder 6">
            <a:extLst>
              <a:ext uri="{FF2B5EF4-FFF2-40B4-BE49-F238E27FC236}">
                <a16:creationId xmlns:a16="http://schemas.microsoft.com/office/drawing/2014/main" id="{E4F1511E-0EAA-4108-870A-C95DC6B2B237}"/>
              </a:ext>
            </a:extLst>
          </p:cNvPr>
          <p:cNvSpPr>
            <a:spLocks noGrp="1"/>
          </p:cNvSpPr>
          <p:nvPr>
            <p:ph type="ftr" sz="quarter" idx="3"/>
          </p:nvPr>
        </p:nvSpPr>
        <p:spPr>
          <a:xfrm>
            <a:off x="3528060" y="501470"/>
            <a:ext cx="3943004" cy="174939"/>
          </a:xfrm>
          <a:prstGeom prst="rect">
            <a:avLst/>
          </a:prstGeom>
        </p:spPr>
        <p:txBody>
          <a:bodyPr vert="horz" lIns="0" tIns="0" rIns="0" bIns="0" rtlCol="0" anchor="t" anchorCtr="0"/>
          <a:lstStyle>
            <a:lvl1pPr algn="l">
              <a:lnSpc>
                <a:spcPct val="120000"/>
              </a:lnSpc>
              <a:defRPr sz="800">
                <a:solidFill>
                  <a:schemeClr val="bg1"/>
                </a:solidFill>
              </a:defRPr>
            </a:lvl1pPr>
          </a:lstStyle>
          <a:p>
            <a:r>
              <a:rPr lang="en-US"/>
              <a:t>Department of Orthopaedics, New London Hospital</a:t>
            </a:r>
            <a:endParaRPr lang="en-US" dirty="0"/>
          </a:p>
        </p:txBody>
      </p:sp>
    </p:spTree>
    <p:extLst>
      <p:ext uri="{BB962C8B-B14F-4D97-AF65-F5344CB8AC3E}">
        <p14:creationId xmlns:p14="http://schemas.microsoft.com/office/powerpoint/2010/main" val="6866496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E2C3A7-EEFB-42BE-AAB1-E88E15A017AA}"/>
              </a:ext>
            </a:extLst>
          </p:cNvPr>
          <p:cNvSpPr>
            <a:spLocks noGrp="1"/>
          </p:cNvSpPr>
          <p:nvPr>
            <p:ph type="dt" sz="half" idx="10"/>
          </p:nvPr>
        </p:nvSpPr>
        <p:spPr/>
        <p:txBody>
          <a:bodyPr/>
          <a:lstStyle/>
          <a:p>
            <a:fld id="{0D05A487-B323-47E5-821C-6076EA900454}" type="datetime4">
              <a:rPr lang="en-US" smtClean="0"/>
              <a:t>March 25, 2025</a:t>
            </a:fld>
            <a:endParaRPr lang="en-US"/>
          </a:p>
        </p:txBody>
      </p:sp>
      <p:sp>
        <p:nvSpPr>
          <p:cNvPr id="4" name="Slide Number Placeholder 3">
            <a:extLst>
              <a:ext uri="{FF2B5EF4-FFF2-40B4-BE49-F238E27FC236}">
                <a16:creationId xmlns:a16="http://schemas.microsoft.com/office/drawing/2014/main" id="{DC8487AE-E5B2-4705-AD22-7B0741AF9CFF}"/>
              </a:ext>
            </a:extLst>
          </p:cNvPr>
          <p:cNvSpPr>
            <a:spLocks noGrp="1"/>
          </p:cNvSpPr>
          <p:nvPr>
            <p:ph type="sldNum" sz="quarter" idx="12"/>
          </p:nvPr>
        </p:nvSpPr>
        <p:spPr/>
        <p:txBody>
          <a:bodyPr/>
          <a:lstStyle/>
          <a:p>
            <a:fld id="{CBD3EF19-86CA-4DC0-8F5C-F52D5AE50684}" type="slidenum">
              <a:rPr lang="en-US" smtClean="0"/>
              <a:t>‹#›</a:t>
            </a:fld>
            <a:endParaRPr lang="en-US"/>
          </a:p>
        </p:txBody>
      </p:sp>
    </p:spTree>
    <p:extLst>
      <p:ext uri="{BB962C8B-B14F-4D97-AF65-F5344CB8AC3E}">
        <p14:creationId xmlns:p14="http://schemas.microsoft.com/office/powerpoint/2010/main" val="40731140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bg1"/>
        </a:solidFill>
        <a:effectLst/>
      </p:bgPr>
    </p:bg>
    <p:spTree>
      <p:nvGrpSpPr>
        <p:cNvPr id="1" name=""/>
        <p:cNvGrpSpPr/>
        <p:nvPr/>
      </p:nvGrpSpPr>
      <p:grpSpPr>
        <a:xfrm>
          <a:off x="0" y="0"/>
          <a:ext cx="0" cy="0"/>
          <a:chOff x="0" y="0"/>
          <a:chExt cx="0" cy="0"/>
        </a:xfrm>
      </p:grpSpPr>
      <p:pic>
        <p:nvPicPr>
          <p:cNvPr id="27" name="Picture 26" descr="Text&#10;&#10;Description automatically generated">
            <a:extLst>
              <a:ext uri="{FF2B5EF4-FFF2-40B4-BE49-F238E27FC236}">
                <a16:creationId xmlns:a16="http://schemas.microsoft.com/office/drawing/2014/main" id="{5D1CA423-64BD-417F-9961-90532732772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523590" y="1257300"/>
            <a:ext cx="2497487" cy="704849"/>
          </a:xfrm>
          <a:prstGeom prst="rect">
            <a:avLst/>
          </a:prstGeom>
        </p:spPr>
      </p:pic>
      <p:sp>
        <p:nvSpPr>
          <p:cNvPr id="22" name="Text Placeholder 21">
            <a:extLst>
              <a:ext uri="{FF2B5EF4-FFF2-40B4-BE49-F238E27FC236}">
                <a16:creationId xmlns:a16="http://schemas.microsoft.com/office/drawing/2014/main" id="{452089F7-6A90-4149-8051-2FAF74187802}"/>
              </a:ext>
            </a:extLst>
          </p:cNvPr>
          <p:cNvSpPr>
            <a:spLocks noGrp="1"/>
          </p:cNvSpPr>
          <p:nvPr>
            <p:ph type="body" sz="quarter" idx="12"/>
          </p:nvPr>
        </p:nvSpPr>
        <p:spPr>
          <a:xfrm>
            <a:off x="8327655" y="1338866"/>
            <a:ext cx="3488507" cy="300788"/>
          </a:xfrm>
        </p:spPr>
        <p:txBody>
          <a:bodyPr>
            <a:noAutofit/>
          </a:bodyPr>
          <a:lstStyle>
            <a:lvl1pPr marL="0" indent="0">
              <a:buNone/>
              <a:defRPr sz="2000" spc="0" baseline="0">
                <a:solidFill>
                  <a:schemeClr val="tx1"/>
                </a:solidFill>
              </a:defRPr>
            </a:lvl1pPr>
            <a:lvl2pPr marL="225425" indent="0">
              <a:buNone/>
              <a:defRPr/>
            </a:lvl2pPr>
          </a:lstStyle>
          <a:p>
            <a:pPr lvl="0"/>
            <a:r>
              <a:rPr lang="en-US"/>
              <a:t>Edit Master text styles</a:t>
            </a:r>
          </a:p>
        </p:txBody>
      </p:sp>
      <p:sp>
        <p:nvSpPr>
          <p:cNvPr id="23" name="Text Placeholder 21">
            <a:extLst>
              <a:ext uri="{FF2B5EF4-FFF2-40B4-BE49-F238E27FC236}">
                <a16:creationId xmlns:a16="http://schemas.microsoft.com/office/drawing/2014/main" id="{6AC01A00-69E1-4DA4-BDFF-788DEA72AFA7}"/>
              </a:ext>
            </a:extLst>
          </p:cNvPr>
          <p:cNvSpPr>
            <a:spLocks noGrp="1"/>
          </p:cNvSpPr>
          <p:nvPr>
            <p:ph type="body" sz="quarter" idx="13" hasCustomPrompt="1"/>
          </p:nvPr>
        </p:nvSpPr>
        <p:spPr>
          <a:xfrm>
            <a:off x="8327655" y="1636502"/>
            <a:ext cx="3488507" cy="225575"/>
          </a:xfrm>
        </p:spPr>
        <p:txBody>
          <a:bodyPr>
            <a:noAutofit/>
          </a:bodyPr>
          <a:lstStyle>
            <a:lvl1pPr marL="0" indent="0">
              <a:buNone/>
              <a:defRPr sz="1500" cap="all" spc="0" baseline="0">
                <a:solidFill>
                  <a:schemeClr val="accent3"/>
                </a:solidFill>
              </a:defRPr>
            </a:lvl1pPr>
            <a:lvl2pPr marL="225425" indent="0">
              <a:buNone/>
              <a:defRPr/>
            </a:lvl2pPr>
          </a:lstStyle>
          <a:p>
            <a:pPr lvl="0"/>
            <a:r>
              <a:rPr lang="en-US" dirty="0"/>
              <a:t>CLICK TO EDIT MASTER TEXT STYLES</a:t>
            </a:r>
          </a:p>
        </p:txBody>
      </p:sp>
      <p:grpSp>
        <p:nvGrpSpPr>
          <p:cNvPr id="32" name="Group 31">
            <a:extLst>
              <a:ext uri="{FF2B5EF4-FFF2-40B4-BE49-F238E27FC236}">
                <a16:creationId xmlns:a16="http://schemas.microsoft.com/office/drawing/2014/main" id="{FB79B2DA-F5D2-4D33-8E7E-8CA206B51E37}"/>
              </a:ext>
            </a:extLst>
          </p:cNvPr>
          <p:cNvGrpSpPr/>
          <p:nvPr userDrawn="1"/>
        </p:nvGrpSpPr>
        <p:grpSpPr>
          <a:xfrm>
            <a:off x="0" y="0"/>
            <a:ext cx="12192000" cy="228600"/>
            <a:chOff x="0" y="0"/>
            <a:chExt cx="12192000" cy="219456"/>
          </a:xfrm>
        </p:grpSpPr>
        <p:sp>
          <p:nvSpPr>
            <p:cNvPr id="24" name="Rectangle 23">
              <a:extLst>
                <a:ext uri="{FF2B5EF4-FFF2-40B4-BE49-F238E27FC236}">
                  <a16:creationId xmlns:a16="http://schemas.microsoft.com/office/drawing/2014/main" id="{B33AE42D-3896-4FFD-9E45-3B70BC5DE456}"/>
                </a:ext>
              </a:extLst>
            </p:cNvPr>
            <p:cNvSpPr/>
            <p:nvPr userDrawn="1"/>
          </p:nvSpPr>
          <p:spPr>
            <a:xfrm>
              <a:off x="1927860" y="0"/>
              <a:ext cx="10264140" cy="2194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B17CAAD-0AB1-48C5-A965-670C38ECFE6C}"/>
                </a:ext>
              </a:extLst>
            </p:cNvPr>
            <p:cNvSpPr/>
            <p:nvPr userDrawn="1"/>
          </p:nvSpPr>
          <p:spPr>
            <a:xfrm>
              <a:off x="0" y="0"/>
              <a:ext cx="1927860" cy="2194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A9415E3-B150-4BF0-8391-2481F6FA2E56}"/>
                </a:ext>
              </a:extLst>
            </p:cNvPr>
            <p:cNvSpPr/>
            <p:nvPr userDrawn="1"/>
          </p:nvSpPr>
          <p:spPr>
            <a:xfrm>
              <a:off x="9208770" y="0"/>
              <a:ext cx="2297430" cy="2194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4B7C068-AD5F-47E1-9FEF-02493D9DAE71}"/>
                </a:ext>
              </a:extLst>
            </p:cNvPr>
            <p:cNvSpPr/>
            <p:nvPr userDrawn="1"/>
          </p:nvSpPr>
          <p:spPr>
            <a:xfrm>
              <a:off x="1242060" y="0"/>
              <a:ext cx="230505" cy="2194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C800BAE-10DA-4E4E-95DC-91F31218AE9F}"/>
                </a:ext>
              </a:extLst>
            </p:cNvPr>
            <p:cNvSpPr/>
            <p:nvPr userDrawn="1"/>
          </p:nvSpPr>
          <p:spPr>
            <a:xfrm>
              <a:off x="1703070" y="0"/>
              <a:ext cx="230505" cy="2194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itle 1">
            <a:extLst>
              <a:ext uri="{FF2B5EF4-FFF2-40B4-BE49-F238E27FC236}">
                <a16:creationId xmlns:a16="http://schemas.microsoft.com/office/drawing/2014/main" id="{9E01D9C1-F714-4DA4-B37C-F275A2C67B59}"/>
              </a:ext>
            </a:extLst>
          </p:cNvPr>
          <p:cNvSpPr>
            <a:spLocks noGrp="1"/>
          </p:cNvSpPr>
          <p:nvPr>
            <p:ph type="ctrTitle" hasCustomPrompt="1"/>
          </p:nvPr>
        </p:nvSpPr>
        <p:spPr>
          <a:xfrm>
            <a:off x="3524801" y="2574864"/>
            <a:ext cx="7129926" cy="1560718"/>
          </a:xfrm>
        </p:spPr>
        <p:txBody>
          <a:bodyPr anchor="b">
            <a:noAutofit/>
          </a:bodyPr>
          <a:lstStyle>
            <a:lvl1pPr algn="l">
              <a:lnSpc>
                <a:spcPct val="100000"/>
              </a:lnSpc>
              <a:defRPr sz="3600" spc="0" baseline="0">
                <a:solidFill>
                  <a:schemeClr val="tx1"/>
                </a:solidFill>
              </a:defRPr>
            </a:lvl1pPr>
          </a:lstStyle>
          <a:p>
            <a:r>
              <a:rPr lang="en-US" dirty="0"/>
              <a:t>Click To Edit Master Title Style</a:t>
            </a:r>
          </a:p>
        </p:txBody>
      </p:sp>
      <p:sp>
        <p:nvSpPr>
          <p:cNvPr id="14" name="Subtitle 2">
            <a:extLst>
              <a:ext uri="{FF2B5EF4-FFF2-40B4-BE49-F238E27FC236}">
                <a16:creationId xmlns:a16="http://schemas.microsoft.com/office/drawing/2014/main" id="{516722AF-8044-466B-B631-C2A6B70642EF}"/>
              </a:ext>
            </a:extLst>
          </p:cNvPr>
          <p:cNvSpPr>
            <a:spLocks noGrp="1"/>
          </p:cNvSpPr>
          <p:nvPr>
            <p:ph type="subTitle" idx="1"/>
          </p:nvPr>
        </p:nvSpPr>
        <p:spPr>
          <a:xfrm>
            <a:off x="3504019" y="4318553"/>
            <a:ext cx="7143026" cy="892554"/>
          </a:xfrm>
        </p:spPr>
        <p:txBody>
          <a:bodyPr>
            <a:noAutofit/>
          </a:bodyPr>
          <a:lstStyle>
            <a:lvl1pPr marL="0" indent="0" algn="l">
              <a:lnSpc>
                <a:spcPct val="110000"/>
              </a:lnSpc>
              <a:buNone/>
              <a:defRPr sz="1200" b="0" spc="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3925630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hank you Dark">
    <p:bg>
      <p:bgPr>
        <a:solidFill>
          <a:schemeClr val="accent1"/>
        </a:solidFill>
        <a:effectLst/>
      </p:bgPr>
    </p:bg>
    <p:spTree>
      <p:nvGrpSpPr>
        <p:cNvPr id="1" name=""/>
        <p:cNvGrpSpPr/>
        <p:nvPr/>
      </p:nvGrpSpPr>
      <p:grpSpPr>
        <a:xfrm>
          <a:off x="0" y="0"/>
          <a:ext cx="0" cy="0"/>
          <a:chOff x="0" y="0"/>
          <a:chExt cx="0" cy="0"/>
        </a:xfrm>
      </p:grpSpPr>
      <p:pic>
        <p:nvPicPr>
          <p:cNvPr id="34" name="Picture 33" descr="A picture containing text&#10;&#10;Description automatically generated">
            <a:extLst>
              <a:ext uri="{FF2B5EF4-FFF2-40B4-BE49-F238E27FC236}">
                <a16:creationId xmlns:a16="http://schemas.microsoft.com/office/drawing/2014/main" id="{330A501D-1552-409C-ABF9-2BAD017FFCF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524800" y="1257017"/>
            <a:ext cx="2494999" cy="704148"/>
          </a:xfrm>
          <a:prstGeom prst="rect">
            <a:avLst/>
          </a:prstGeom>
        </p:spPr>
      </p:pic>
      <p:sp>
        <p:nvSpPr>
          <p:cNvPr id="2" name="Title 1">
            <a:extLst>
              <a:ext uri="{FF2B5EF4-FFF2-40B4-BE49-F238E27FC236}">
                <a16:creationId xmlns:a16="http://schemas.microsoft.com/office/drawing/2014/main" id="{B22BB329-B0DB-44E0-89DB-AA852FE9B5C0}"/>
              </a:ext>
            </a:extLst>
          </p:cNvPr>
          <p:cNvSpPr>
            <a:spLocks noGrp="1"/>
          </p:cNvSpPr>
          <p:nvPr>
            <p:ph type="ctrTitle" hasCustomPrompt="1"/>
          </p:nvPr>
        </p:nvSpPr>
        <p:spPr>
          <a:xfrm>
            <a:off x="3524801" y="2574864"/>
            <a:ext cx="7129926" cy="1560718"/>
          </a:xfrm>
        </p:spPr>
        <p:txBody>
          <a:bodyPr anchor="b">
            <a:noAutofit/>
          </a:bodyPr>
          <a:lstStyle>
            <a:lvl1pPr algn="l">
              <a:lnSpc>
                <a:spcPct val="100000"/>
              </a:lnSpc>
              <a:defRPr sz="3600" spc="0" baseline="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5D209C2B-DD38-41E8-B714-7BA922568F22}"/>
              </a:ext>
            </a:extLst>
          </p:cNvPr>
          <p:cNvSpPr>
            <a:spLocks noGrp="1"/>
          </p:cNvSpPr>
          <p:nvPr>
            <p:ph type="subTitle" idx="1"/>
          </p:nvPr>
        </p:nvSpPr>
        <p:spPr>
          <a:xfrm>
            <a:off x="3504019" y="4318553"/>
            <a:ext cx="7143026" cy="892554"/>
          </a:xfrm>
        </p:spPr>
        <p:txBody>
          <a:bodyPr>
            <a:noAutofit/>
          </a:bodyPr>
          <a:lstStyle>
            <a:lvl1pPr marL="0" indent="0" algn="l">
              <a:lnSpc>
                <a:spcPct val="110000"/>
              </a:lnSpc>
              <a:buNone/>
              <a:defRPr sz="1200" b="0" spc="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2" name="Text Placeholder 21">
            <a:extLst>
              <a:ext uri="{FF2B5EF4-FFF2-40B4-BE49-F238E27FC236}">
                <a16:creationId xmlns:a16="http://schemas.microsoft.com/office/drawing/2014/main" id="{452089F7-6A90-4149-8051-2FAF74187802}"/>
              </a:ext>
            </a:extLst>
          </p:cNvPr>
          <p:cNvSpPr>
            <a:spLocks noGrp="1"/>
          </p:cNvSpPr>
          <p:nvPr>
            <p:ph type="body" sz="quarter" idx="12"/>
          </p:nvPr>
        </p:nvSpPr>
        <p:spPr>
          <a:xfrm>
            <a:off x="8327655" y="1338866"/>
            <a:ext cx="3488507" cy="300788"/>
          </a:xfrm>
        </p:spPr>
        <p:txBody>
          <a:bodyPr>
            <a:noAutofit/>
          </a:bodyPr>
          <a:lstStyle>
            <a:lvl1pPr marL="0" indent="0">
              <a:buNone/>
              <a:defRPr sz="2000" spc="0" baseline="0">
                <a:solidFill>
                  <a:schemeClr val="bg1"/>
                </a:solidFill>
              </a:defRPr>
            </a:lvl1pPr>
            <a:lvl2pPr marL="225425" indent="0">
              <a:buNone/>
              <a:defRPr/>
            </a:lvl2pPr>
          </a:lstStyle>
          <a:p>
            <a:pPr lvl="0"/>
            <a:r>
              <a:rPr lang="en-US"/>
              <a:t>Edit Master text styles</a:t>
            </a:r>
          </a:p>
        </p:txBody>
      </p:sp>
      <p:sp>
        <p:nvSpPr>
          <p:cNvPr id="23" name="Text Placeholder 21">
            <a:extLst>
              <a:ext uri="{FF2B5EF4-FFF2-40B4-BE49-F238E27FC236}">
                <a16:creationId xmlns:a16="http://schemas.microsoft.com/office/drawing/2014/main" id="{6AC01A00-69E1-4DA4-BDFF-788DEA72AFA7}"/>
              </a:ext>
            </a:extLst>
          </p:cNvPr>
          <p:cNvSpPr>
            <a:spLocks noGrp="1"/>
          </p:cNvSpPr>
          <p:nvPr>
            <p:ph type="body" sz="quarter" idx="13" hasCustomPrompt="1"/>
          </p:nvPr>
        </p:nvSpPr>
        <p:spPr>
          <a:xfrm>
            <a:off x="8327655" y="1636502"/>
            <a:ext cx="3488507" cy="225575"/>
          </a:xfrm>
        </p:spPr>
        <p:txBody>
          <a:bodyPr>
            <a:noAutofit/>
          </a:bodyPr>
          <a:lstStyle>
            <a:lvl1pPr marL="0" indent="0">
              <a:buNone/>
              <a:defRPr sz="1500" cap="all" spc="0" baseline="0">
                <a:solidFill>
                  <a:schemeClr val="accent2"/>
                </a:solidFill>
              </a:defRPr>
            </a:lvl1pPr>
            <a:lvl2pPr marL="225425" indent="0">
              <a:buNone/>
              <a:defRPr/>
            </a:lvl2pPr>
          </a:lstStyle>
          <a:p>
            <a:pPr lvl="0"/>
            <a:r>
              <a:rPr lang="en-US" dirty="0"/>
              <a:t>CLICK TO EDIT MASTER TEXT STYLES</a:t>
            </a:r>
          </a:p>
        </p:txBody>
      </p:sp>
      <p:grpSp>
        <p:nvGrpSpPr>
          <p:cNvPr id="32" name="Group 31">
            <a:extLst>
              <a:ext uri="{FF2B5EF4-FFF2-40B4-BE49-F238E27FC236}">
                <a16:creationId xmlns:a16="http://schemas.microsoft.com/office/drawing/2014/main" id="{FB79B2DA-F5D2-4D33-8E7E-8CA206B51E37}"/>
              </a:ext>
            </a:extLst>
          </p:cNvPr>
          <p:cNvGrpSpPr/>
          <p:nvPr userDrawn="1"/>
        </p:nvGrpSpPr>
        <p:grpSpPr>
          <a:xfrm>
            <a:off x="0" y="0"/>
            <a:ext cx="12192000" cy="228600"/>
            <a:chOff x="0" y="0"/>
            <a:chExt cx="12192000" cy="219456"/>
          </a:xfrm>
        </p:grpSpPr>
        <p:sp>
          <p:nvSpPr>
            <p:cNvPr id="24" name="Rectangle 23">
              <a:extLst>
                <a:ext uri="{FF2B5EF4-FFF2-40B4-BE49-F238E27FC236}">
                  <a16:creationId xmlns:a16="http://schemas.microsoft.com/office/drawing/2014/main" id="{B33AE42D-3896-4FFD-9E45-3B70BC5DE456}"/>
                </a:ext>
              </a:extLst>
            </p:cNvPr>
            <p:cNvSpPr/>
            <p:nvPr userDrawn="1"/>
          </p:nvSpPr>
          <p:spPr>
            <a:xfrm>
              <a:off x="1927860" y="0"/>
              <a:ext cx="10264140" cy="2194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B17CAAD-0AB1-48C5-A965-670C38ECFE6C}"/>
                </a:ext>
              </a:extLst>
            </p:cNvPr>
            <p:cNvSpPr/>
            <p:nvPr userDrawn="1"/>
          </p:nvSpPr>
          <p:spPr>
            <a:xfrm>
              <a:off x="0" y="0"/>
              <a:ext cx="1927860" cy="2194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A9415E3-B150-4BF0-8391-2481F6FA2E56}"/>
                </a:ext>
              </a:extLst>
            </p:cNvPr>
            <p:cNvSpPr/>
            <p:nvPr userDrawn="1"/>
          </p:nvSpPr>
          <p:spPr>
            <a:xfrm>
              <a:off x="9208770" y="0"/>
              <a:ext cx="2297430" cy="2194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4B7C068-AD5F-47E1-9FEF-02493D9DAE71}"/>
                </a:ext>
              </a:extLst>
            </p:cNvPr>
            <p:cNvSpPr/>
            <p:nvPr userDrawn="1"/>
          </p:nvSpPr>
          <p:spPr>
            <a:xfrm>
              <a:off x="1242060" y="0"/>
              <a:ext cx="230505" cy="2194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C800BAE-10DA-4E4E-95DC-91F31218AE9F}"/>
                </a:ext>
              </a:extLst>
            </p:cNvPr>
            <p:cNvSpPr/>
            <p:nvPr userDrawn="1"/>
          </p:nvSpPr>
          <p:spPr>
            <a:xfrm>
              <a:off x="1703070" y="0"/>
              <a:ext cx="230505" cy="2194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646703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hank you 2">
    <p:bg>
      <p:bgPr>
        <a:solidFill>
          <a:schemeClr val="bg1"/>
        </a:solidFill>
        <a:effectLst/>
      </p:bgPr>
    </p:bg>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452089F7-6A90-4149-8051-2FAF74187802}"/>
              </a:ext>
            </a:extLst>
          </p:cNvPr>
          <p:cNvSpPr>
            <a:spLocks noGrp="1"/>
          </p:cNvSpPr>
          <p:nvPr>
            <p:ph type="body" sz="quarter" idx="12"/>
          </p:nvPr>
        </p:nvSpPr>
        <p:spPr>
          <a:xfrm>
            <a:off x="8330184" y="1338866"/>
            <a:ext cx="3403427" cy="300788"/>
          </a:xfrm>
        </p:spPr>
        <p:txBody>
          <a:bodyPr>
            <a:noAutofit/>
          </a:bodyPr>
          <a:lstStyle>
            <a:lvl1pPr marL="0" indent="0">
              <a:buNone/>
              <a:defRPr sz="2000" spc="0" baseline="0">
                <a:solidFill>
                  <a:schemeClr val="tx1"/>
                </a:solidFill>
              </a:defRPr>
            </a:lvl1pPr>
            <a:lvl2pPr marL="225425" indent="0">
              <a:buNone/>
              <a:defRPr/>
            </a:lvl2pPr>
          </a:lstStyle>
          <a:p>
            <a:pPr lvl="0"/>
            <a:r>
              <a:rPr lang="en-US"/>
              <a:t>Edit Master text styles</a:t>
            </a:r>
          </a:p>
        </p:txBody>
      </p:sp>
      <p:sp>
        <p:nvSpPr>
          <p:cNvPr id="23" name="Text Placeholder 21">
            <a:extLst>
              <a:ext uri="{FF2B5EF4-FFF2-40B4-BE49-F238E27FC236}">
                <a16:creationId xmlns:a16="http://schemas.microsoft.com/office/drawing/2014/main" id="{6AC01A00-69E1-4DA4-BDFF-788DEA72AFA7}"/>
              </a:ext>
            </a:extLst>
          </p:cNvPr>
          <p:cNvSpPr>
            <a:spLocks noGrp="1"/>
          </p:cNvSpPr>
          <p:nvPr>
            <p:ph type="body" sz="quarter" idx="13" hasCustomPrompt="1"/>
          </p:nvPr>
        </p:nvSpPr>
        <p:spPr>
          <a:xfrm>
            <a:off x="8330184" y="1636502"/>
            <a:ext cx="3403427" cy="225575"/>
          </a:xfrm>
        </p:spPr>
        <p:txBody>
          <a:bodyPr>
            <a:noAutofit/>
          </a:bodyPr>
          <a:lstStyle>
            <a:lvl1pPr marL="0" indent="0">
              <a:buNone/>
              <a:defRPr sz="1500" cap="all" spc="0" baseline="0">
                <a:solidFill>
                  <a:schemeClr val="accent3"/>
                </a:solidFill>
              </a:defRPr>
            </a:lvl1pPr>
            <a:lvl2pPr marL="225425" indent="0">
              <a:buNone/>
              <a:defRPr/>
            </a:lvl2pPr>
          </a:lstStyle>
          <a:p>
            <a:pPr lvl="0"/>
            <a:r>
              <a:rPr lang="en-US" dirty="0"/>
              <a:t>CLICK TO EDIT MASTER TEXT STYLES</a:t>
            </a:r>
          </a:p>
        </p:txBody>
      </p:sp>
      <p:sp>
        <p:nvSpPr>
          <p:cNvPr id="27" name="Rectangle 26">
            <a:extLst>
              <a:ext uri="{FF2B5EF4-FFF2-40B4-BE49-F238E27FC236}">
                <a16:creationId xmlns:a16="http://schemas.microsoft.com/office/drawing/2014/main" id="{7F03AF12-CD8F-46EB-A5FC-77BD615F3FBE}"/>
              </a:ext>
            </a:extLst>
          </p:cNvPr>
          <p:cNvSpPr/>
          <p:nvPr userDrawn="1"/>
        </p:nvSpPr>
        <p:spPr>
          <a:xfrm>
            <a:off x="1242060" y="0"/>
            <a:ext cx="23050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A9CE6E7-FF8D-4454-94EA-2F738755737E}"/>
              </a:ext>
            </a:extLst>
          </p:cNvPr>
          <p:cNvSpPr/>
          <p:nvPr userDrawn="1"/>
        </p:nvSpPr>
        <p:spPr>
          <a:xfrm>
            <a:off x="11733611" y="0"/>
            <a:ext cx="45838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509E7D84-B20B-4E23-9CEF-087996057EF7}"/>
              </a:ext>
            </a:extLst>
          </p:cNvPr>
          <p:cNvSpPr/>
          <p:nvPr userDrawn="1"/>
        </p:nvSpPr>
        <p:spPr>
          <a:xfrm rot="16200000">
            <a:off x="6037898" y="-5809299"/>
            <a:ext cx="116204" cy="121920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4C915BC-91AF-4B62-A208-819D86064A39}"/>
              </a:ext>
            </a:extLst>
          </p:cNvPr>
          <p:cNvSpPr/>
          <p:nvPr userDrawn="1"/>
        </p:nvSpPr>
        <p:spPr>
          <a:xfrm>
            <a:off x="1703070" y="0"/>
            <a:ext cx="23050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descr="Text&#10;&#10;Description automatically generated">
            <a:extLst>
              <a:ext uri="{FF2B5EF4-FFF2-40B4-BE49-F238E27FC236}">
                <a16:creationId xmlns:a16="http://schemas.microsoft.com/office/drawing/2014/main" id="{4EE8FFC2-FC21-471B-B9BD-2499734815D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523590" y="1257300"/>
            <a:ext cx="2497487" cy="704849"/>
          </a:xfrm>
          <a:prstGeom prst="rect">
            <a:avLst/>
          </a:prstGeom>
        </p:spPr>
      </p:pic>
      <p:sp>
        <p:nvSpPr>
          <p:cNvPr id="11" name="Title 1">
            <a:extLst>
              <a:ext uri="{FF2B5EF4-FFF2-40B4-BE49-F238E27FC236}">
                <a16:creationId xmlns:a16="http://schemas.microsoft.com/office/drawing/2014/main" id="{875677A3-9B90-4E2D-AFA5-29D2A7431231}"/>
              </a:ext>
            </a:extLst>
          </p:cNvPr>
          <p:cNvSpPr>
            <a:spLocks noGrp="1"/>
          </p:cNvSpPr>
          <p:nvPr>
            <p:ph type="ctrTitle" hasCustomPrompt="1"/>
          </p:nvPr>
        </p:nvSpPr>
        <p:spPr>
          <a:xfrm>
            <a:off x="3524801" y="2574864"/>
            <a:ext cx="7129926" cy="1560718"/>
          </a:xfrm>
        </p:spPr>
        <p:txBody>
          <a:bodyPr anchor="b">
            <a:noAutofit/>
          </a:bodyPr>
          <a:lstStyle>
            <a:lvl1pPr algn="l">
              <a:lnSpc>
                <a:spcPct val="100000"/>
              </a:lnSpc>
              <a:defRPr sz="3600" spc="0" baseline="0">
                <a:solidFill>
                  <a:schemeClr val="tx1"/>
                </a:solidFill>
              </a:defRPr>
            </a:lvl1pPr>
          </a:lstStyle>
          <a:p>
            <a:r>
              <a:rPr lang="en-US" dirty="0"/>
              <a:t>Click To Edit Master Title Style</a:t>
            </a:r>
          </a:p>
        </p:txBody>
      </p:sp>
      <p:sp>
        <p:nvSpPr>
          <p:cNvPr id="12" name="Subtitle 2">
            <a:extLst>
              <a:ext uri="{FF2B5EF4-FFF2-40B4-BE49-F238E27FC236}">
                <a16:creationId xmlns:a16="http://schemas.microsoft.com/office/drawing/2014/main" id="{842FC512-2222-48D6-A86D-73DC084755E1}"/>
              </a:ext>
            </a:extLst>
          </p:cNvPr>
          <p:cNvSpPr>
            <a:spLocks noGrp="1"/>
          </p:cNvSpPr>
          <p:nvPr>
            <p:ph type="subTitle" idx="1"/>
          </p:nvPr>
        </p:nvSpPr>
        <p:spPr>
          <a:xfrm>
            <a:off x="3504019" y="4318553"/>
            <a:ext cx="7143026" cy="892554"/>
          </a:xfrm>
        </p:spPr>
        <p:txBody>
          <a:bodyPr>
            <a:noAutofit/>
          </a:bodyPr>
          <a:lstStyle>
            <a:lvl1pPr marL="0" indent="0" algn="l">
              <a:lnSpc>
                <a:spcPct val="110000"/>
              </a:lnSpc>
              <a:buNone/>
              <a:defRPr sz="1200" b="0" spc="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5499720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hank you 2 Dark">
    <p:bg>
      <p:bgPr>
        <a:solidFill>
          <a:schemeClr val="accent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54B7C068-AD5F-47E1-9FEF-02493D9DAE71}"/>
              </a:ext>
            </a:extLst>
          </p:cNvPr>
          <p:cNvSpPr/>
          <p:nvPr userDrawn="1"/>
        </p:nvSpPr>
        <p:spPr>
          <a:xfrm>
            <a:off x="1242060" y="0"/>
            <a:ext cx="23050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138A2FD7-81E5-4F07-9F45-C5C6EB8DBD42}"/>
              </a:ext>
            </a:extLst>
          </p:cNvPr>
          <p:cNvSpPr/>
          <p:nvPr userDrawn="1"/>
        </p:nvSpPr>
        <p:spPr>
          <a:xfrm>
            <a:off x="11733611" y="0"/>
            <a:ext cx="45838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6AE36FC9-C651-462F-B924-7E6214C7150D}"/>
              </a:ext>
            </a:extLst>
          </p:cNvPr>
          <p:cNvSpPr/>
          <p:nvPr userDrawn="1"/>
        </p:nvSpPr>
        <p:spPr>
          <a:xfrm rot="16200000">
            <a:off x="6037898" y="-5809299"/>
            <a:ext cx="116204" cy="121920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1">
            <a:extLst>
              <a:ext uri="{FF2B5EF4-FFF2-40B4-BE49-F238E27FC236}">
                <a16:creationId xmlns:a16="http://schemas.microsoft.com/office/drawing/2014/main" id="{452089F7-6A90-4149-8051-2FAF74187802}"/>
              </a:ext>
            </a:extLst>
          </p:cNvPr>
          <p:cNvSpPr>
            <a:spLocks noGrp="1"/>
          </p:cNvSpPr>
          <p:nvPr>
            <p:ph type="body" sz="quarter" idx="12"/>
          </p:nvPr>
        </p:nvSpPr>
        <p:spPr>
          <a:xfrm>
            <a:off x="8327655" y="1338866"/>
            <a:ext cx="3405955" cy="300788"/>
          </a:xfrm>
        </p:spPr>
        <p:txBody>
          <a:bodyPr>
            <a:noAutofit/>
          </a:bodyPr>
          <a:lstStyle>
            <a:lvl1pPr marL="0" indent="0">
              <a:buNone/>
              <a:defRPr sz="2000" spc="0" baseline="0">
                <a:solidFill>
                  <a:schemeClr val="bg1"/>
                </a:solidFill>
              </a:defRPr>
            </a:lvl1pPr>
            <a:lvl2pPr marL="225425" indent="0">
              <a:buNone/>
              <a:defRPr/>
            </a:lvl2pPr>
          </a:lstStyle>
          <a:p>
            <a:pPr lvl="0"/>
            <a:r>
              <a:rPr lang="en-US"/>
              <a:t>Edit Master text styles</a:t>
            </a:r>
          </a:p>
        </p:txBody>
      </p:sp>
      <p:sp>
        <p:nvSpPr>
          <p:cNvPr id="23" name="Text Placeholder 21">
            <a:extLst>
              <a:ext uri="{FF2B5EF4-FFF2-40B4-BE49-F238E27FC236}">
                <a16:creationId xmlns:a16="http://schemas.microsoft.com/office/drawing/2014/main" id="{6AC01A00-69E1-4DA4-BDFF-788DEA72AFA7}"/>
              </a:ext>
            </a:extLst>
          </p:cNvPr>
          <p:cNvSpPr>
            <a:spLocks noGrp="1"/>
          </p:cNvSpPr>
          <p:nvPr>
            <p:ph type="body" sz="quarter" idx="13" hasCustomPrompt="1"/>
          </p:nvPr>
        </p:nvSpPr>
        <p:spPr>
          <a:xfrm>
            <a:off x="8327655" y="1636502"/>
            <a:ext cx="3405955" cy="225575"/>
          </a:xfrm>
        </p:spPr>
        <p:txBody>
          <a:bodyPr>
            <a:noAutofit/>
          </a:bodyPr>
          <a:lstStyle>
            <a:lvl1pPr marL="0" indent="0">
              <a:buNone/>
              <a:defRPr sz="1500" cap="all" spc="0" baseline="0">
                <a:solidFill>
                  <a:schemeClr val="accent2"/>
                </a:solidFill>
              </a:defRPr>
            </a:lvl1pPr>
            <a:lvl2pPr marL="225425" indent="0">
              <a:buNone/>
              <a:defRPr/>
            </a:lvl2pPr>
          </a:lstStyle>
          <a:p>
            <a:pPr lvl="0"/>
            <a:r>
              <a:rPr lang="en-US" dirty="0"/>
              <a:t>CLICK TO EDIT MASTER TEXT STYLES</a:t>
            </a:r>
          </a:p>
        </p:txBody>
      </p:sp>
      <p:sp>
        <p:nvSpPr>
          <p:cNvPr id="31" name="Rectangle 30">
            <a:extLst>
              <a:ext uri="{FF2B5EF4-FFF2-40B4-BE49-F238E27FC236}">
                <a16:creationId xmlns:a16="http://schemas.microsoft.com/office/drawing/2014/main" id="{9C800BAE-10DA-4E4E-95DC-91F31218AE9F}"/>
              </a:ext>
            </a:extLst>
          </p:cNvPr>
          <p:cNvSpPr/>
          <p:nvPr userDrawn="1"/>
        </p:nvSpPr>
        <p:spPr>
          <a:xfrm>
            <a:off x="1703070" y="0"/>
            <a:ext cx="23050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descr="A picture containing text&#10;&#10;Description automatically generated">
            <a:extLst>
              <a:ext uri="{FF2B5EF4-FFF2-40B4-BE49-F238E27FC236}">
                <a16:creationId xmlns:a16="http://schemas.microsoft.com/office/drawing/2014/main" id="{8DDB859F-892F-46D4-B4BD-03B2B620A5C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524800" y="1257017"/>
            <a:ext cx="2494999" cy="704148"/>
          </a:xfrm>
          <a:prstGeom prst="rect">
            <a:avLst/>
          </a:prstGeom>
        </p:spPr>
      </p:pic>
      <p:sp>
        <p:nvSpPr>
          <p:cNvPr id="11" name="Title 1">
            <a:extLst>
              <a:ext uri="{FF2B5EF4-FFF2-40B4-BE49-F238E27FC236}">
                <a16:creationId xmlns:a16="http://schemas.microsoft.com/office/drawing/2014/main" id="{BECCF079-732D-4443-AC82-A1C06C6F67B9}"/>
              </a:ext>
            </a:extLst>
          </p:cNvPr>
          <p:cNvSpPr>
            <a:spLocks noGrp="1"/>
          </p:cNvSpPr>
          <p:nvPr>
            <p:ph type="ctrTitle" hasCustomPrompt="1"/>
          </p:nvPr>
        </p:nvSpPr>
        <p:spPr>
          <a:xfrm>
            <a:off x="3524801" y="2574864"/>
            <a:ext cx="7129926" cy="1560718"/>
          </a:xfrm>
        </p:spPr>
        <p:txBody>
          <a:bodyPr anchor="b">
            <a:noAutofit/>
          </a:bodyPr>
          <a:lstStyle>
            <a:lvl1pPr algn="l">
              <a:lnSpc>
                <a:spcPct val="100000"/>
              </a:lnSpc>
              <a:defRPr sz="3600" spc="0" baseline="0">
                <a:solidFill>
                  <a:schemeClr val="bg1"/>
                </a:solidFill>
              </a:defRPr>
            </a:lvl1pPr>
          </a:lstStyle>
          <a:p>
            <a:r>
              <a:rPr lang="en-US" dirty="0"/>
              <a:t>Click To Edit Master Title Style</a:t>
            </a:r>
          </a:p>
        </p:txBody>
      </p:sp>
      <p:sp>
        <p:nvSpPr>
          <p:cNvPr id="12" name="Subtitle 2">
            <a:extLst>
              <a:ext uri="{FF2B5EF4-FFF2-40B4-BE49-F238E27FC236}">
                <a16:creationId xmlns:a16="http://schemas.microsoft.com/office/drawing/2014/main" id="{4412B67A-E01C-416C-BD5D-3AF2A9B2E8AF}"/>
              </a:ext>
            </a:extLst>
          </p:cNvPr>
          <p:cNvSpPr>
            <a:spLocks noGrp="1"/>
          </p:cNvSpPr>
          <p:nvPr>
            <p:ph type="subTitle" idx="1"/>
          </p:nvPr>
        </p:nvSpPr>
        <p:spPr>
          <a:xfrm>
            <a:off x="3504019" y="4318553"/>
            <a:ext cx="7143026" cy="892554"/>
          </a:xfrm>
        </p:spPr>
        <p:txBody>
          <a:bodyPr>
            <a:noAutofit/>
          </a:bodyPr>
          <a:lstStyle>
            <a:lvl1pPr marL="0" indent="0" algn="l">
              <a:lnSpc>
                <a:spcPct val="110000"/>
              </a:lnSpc>
              <a:buNone/>
              <a:defRPr sz="1200" b="0" spc="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3552752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BB329-B0DB-44E0-89DB-AA852FE9B5C0}"/>
              </a:ext>
            </a:extLst>
          </p:cNvPr>
          <p:cNvSpPr>
            <a:spLocks noGrp="1"/>
          </p:cNvSpPr>
          <p:nvPr>
            <p:ph type="ctrTitle" hasCustomPrompt="1"/>
          </p:nvPr>
        </p:nvSpPr>
        <p:spPr>
          <a:xfrm>
            <a:off x="3524801" y="2574864"/>
            <a:ext cx="7129926" cy="2387600"/>
          </a:xfrm>
        </p:spPr>
        <p:txBody>
          <a:bodyPr anchor="b">
            <a:noAutofit/>
          </a:bodyPr>
          <a:lstStyle>
            <a:lvl1pPr algn="l">
              <a:lnSpc>
                <a:spcPct val="100000"/>
              </a:lnSpc>
              <a:defRPr sz="3600" spc="0" baseline="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5D209C2B-DD38-41E8-B714-7BA922568F22}"/>
              </a:ext>
            </a:extLst>
          </p:cNvPr>
          <p:cNvSpPr>
            <a:spLocks noGrp="1"/>
          </p:cNvSpPr>
          <p:nvPr>
            <p:ph type="subTitle" idx="1"/>
          </p:nvPr>
        </p:nvSpPr>
        <p:spPr>
          <a:xfrm>
            <a:off x="3504019" y="5175534"/>
            <a:ext cx="7143026" cy="346614"/>
          </a:xfrm>
        </p:spPr>
        <p:txBody>
          <a:bodyPr>
            <a:noAutofit/>
          </a:bodyPr>
          <a:lstStyle>
            <a:lvl1pPr marL="0" indent="0" algn="l">
              <a:buNone/>
              <a:defRPr sz="1800" b="1" spc="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2" name="Text Placeholder 21">
            <a:extLst>
              <a:ext uri="{FF2B5EF4-FFF2-40B4-BE49-F238E27FC236}">
                <a16:creationId xmlns:a16="http://schemas.microsoft.com/office/drawing/2014/main" id="{452089F7-6A90-4149-8051-2FAF74187802}"/>
              </a:ext>
            </a:extLst>
          </p:cNvPr>
          <p:cNvSpPr>
            <a:spLocks noGrp="1"/>
          </p:cNvSpPr>
          <p:nvPr>
            <p:ph type="body" sz="quarter" idx="12"/>
          </p:nvPr>
        </p:nvSpPr>
        <p:spPr>
          <a:xfrm>
            <a:off x="8327655" y="1338866"/>
            <a:ext cx="3488507" cy="300788"/>
          </a:xfrm>
        </p:spPr>
        <p:txBody>
          <a:bodyPr>
            <a:noAutofit/>
          </a:bodyPr>
          <a:lstStyle>
            <a:lvl1pPr marL="0" indent="0">
              <a:buNone/>
              <a:defRPr sz="2000" spc="0" baseline="0">
                <a:solidFill>
                  <a:schemeClr val="bg1"/>
                </a:solidFill>
              </a:defRPr>
            </a:lvl1pPr>
            <a:lvl2pPr marL="225425" indent="0">
              <a:buNone/>
              <a:defRPr/>
            </a:lvl2pPr>
          </a:lstStyle>
          <a:p>
            <a:pPr lvl="0"/>
            <a:r>
              <a:rPr lang="en-US"/>
              <a:t>Click to edit Master text styles</a:t>
            </a:r>
          </a:p>
        </p:txBody>
      </p:sp>
      <p:sp>
        <p:nvSpPr>
          <p:cNvPr id="23" name="Text Placeholder 21">
            <a:extLst>
              <a:ext uri="{FF2B5EF4-FFF2-40B4-BE49-F238E27FC236}">
                <a16:creationId xmlns:a16="http://schemas.microsoft.com/office/drawing/2014/main" id="{6AC01A00-69E1-4DA4-BDFF-788DEA72AFA7}"/>
              </a:ext>
            </a:extLst>
          </p:cNvPr>
          <p:cNvSpPr>
            <a:spLocks noGrp="1"/>
          </p:cNvSpPr>
          <p:nvPr>
            <p:ph type="body" sz="quarter" idx="13" hasCustomPrompt="1"/>
          </p:nvPr>
        </p:nvSpPr>
        <p:spPr>
          <a:xfrm>
            <a:off x="8327655" y="1636502"/>
            <a:ext cx="3488507" cy="225575"/>
          </a:xfrm>
        </p:spPr>
        <p:txBody>
          <a:bodyPr>
            <a:noAutofit/>
          </a:bodyPr>
          <a:lstStyle>
            <a:lvl1pPr marL="0" indent="0">
              <a:buNone/>
              <a:defRPr sz="1500" cap="all" spc="0" baseline="0">
                <a:solidFill>
                  <a:schemeClr val="accent2"/>
                </a:solidFill>
              </a:defRPr>
            </a:lvl1pPr>
            <a:lvl2pPr marL="225425" indent="0">
              <a:buNone/>
              <a:defRPr/>
            </a:lvl2pPr>
          </a:lstStyle>
          <a:p>
            <a:pPr lvl="0"/>
            <a:r>
              <a:rPr lang="en-US" dirty="0"/>
              <a:t>CLICK TO EDIT MASTER TEXT STYLES</a:t>
            </a:r>
          </a:p>
        </p:txBody>
      </p:sp>
      <p:grpSp>
        <p:nvGrpSpPr>
          <p:cNvPr id="32" name="Group 31">
            <a:extLst>
              <a:ext uri="{FF2B5EF4-FFF2-40B4-BE49-F238E27FC236}">
                <a16:creationId xmlns:a16="http://schemas.microsoft.com/office/drawing/2014/main" id="{FB79B2DA-F5D2-4D33-8E7E-8CA206B51E37}"/>
              </a:ext>
            </a:extLst>
          </p:cNvPr>
          <p:cNvGrpSpPr/>
          <p:nvPr/>
        </p:nvGrpSpPr>
        <p:grpSpPr>
          <a:xfrm>
            <a:off x="0" y="0"/>
            <a:ext cx="12192000" cy="228600"/>
            <a:chOff x="0" y="0"/>
            <a:chExt cx="12192000" cy="219456"/>
          </a:xfrm>
        </p:grpSpPr>
        <p:sp>
          <p:nvSpPr>
            <p:cNvPr id="24" name="Rectangle 23">
              <a:extLst>
                <a:ext uri="{FF2B5EF4-FFF2-40B4-BE49-F238E27FC236}">
                  <a16:creationId xmlns:a16="http://schemas.microsoft.com/office/drawing/2014/main" id="{B33AE42D-3896-4FFD-9E45-3B70BC5DE456}"/>
                </a:ext>
              </a:extLst>
            </p:cNvPr>
            <p:cNvSpPr/>
            <p:nvPr userDrawn="1"/>
          </p:nvSpPr>
          <p:spPr>
            <a:xfrm>
              <a:off x="1927860" y="0"/>
              <a:ext cx="10264140" cy="2194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B17CAAD-0AB1-48C5-A965-670C38ECFE6C}"/>
                </a:ext>
              </a:extLst>
            </p:cNvPr>
            <p:cNvSpPr/>
            <p:nvPr userDrawn="1"/>
          </p:nvSpPr>
          <p:spPr>
            <a:xfrm>
              <a:off x="0" y="0"/>
              <a:ext cx="1927860" cy="2194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A9415E3-B150-4BF0-8391-2481F6FA2E56}"/>
                </a:ext>
              </a:extLst>
            </p:cNvPr>
            <p:cNvSpPr/>
            <p:nvPr userDrawn="1"/>
          </p:nvSpPr>
          <p:spPr>
            <a:xfrm>
              <a:off x="9208770" y="0"/>
              <a:ext cx="2297430" cy="2194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4B7C068-AD5F-47E1-9FEF-02493D9DAE71}"/>
                </a:ext>
              </a:extLst>
            </p:cNvPr>
            <p:cNvSpPr/>
            <p:nvPr userDrawn="1"/>
          </p:nvSpPr>
          <p:spPr>
            <a:xfrm>
              <a:off x="1242060" y="0"/>
              <a:ext cx="230505" cy="2194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C800BAE-10DA-4E4E-95DC-91F31218AE9F}"/>
                </a:ext>
              </a:extLst>
            </p:cNvPr>
            <p:cNvSpPr/>
            <p:nvPr userDrawn="1"/>
          </p:nvSpPr>
          <p:spPr>
            <a:xfrm>
              <a:off x="1703070" y="0"/>
              <a:ext cx="230505" cy="2194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aphic 4">
            <a:extLst>
              <a:ext uri="{FF2B5EF4-FFF2-40B4-BE49-F238E27FC236}">
                <a16:creationId xmlns:a16="http://schemas.microsoft.com/office/drawing/2014/main" id="{D5BD9D68-2E11-2CD5-D428-13378DEF0E83}"/>
              </a:ext>
            </a:extLst>
          </p:cNvPr>
          <p:cNvGrpSpPr>
            <a:grpSpLocks noChangeAspect="1"/>
          </p:cNvGrpSpPr>
          <p:nvPr/>
        </p:nvGrpSpPr>
        <p:grpSpPr>
          <a:xfrm>
            <a:off x="3531436" y="1257077"/>
            <a:ext cx="2488363" cy="704088"/>
            <a:chOff x="1048035" y="2000440"/>
            <a:chExt cx="10099547" cy="2857690"/>
          </a:xfrm>
        </p:grpSpPr>
        <p:grpSp>
          <p:nvGrpSpPr>
            <p:cNvPr id="46" name="Graphic 4">
              <a:extLst>
                <a:ext uri="{FF2B5EF4-FFF2-40B4-BE49-F238E27FC236}">
                  <a16:creationId xmlns:a16="http://schemas.microsoft.com/office/drawing/2014/main" id="{30AF1924-5CC6-B4BE-E181-A67C4B80213D}"/>
                </a:ext>
              </a:extLst>
            </p:cNvPr>
            <p:cNvGrpSpPr/>
            <p:nvPr/>
          </p:nvGrpSpPr>
          <p:grpSpPr>
            <a:xfrm>
              <a:off x="4377785" y="2317623"/>
              <a:ext cx="6769798" cy="2249424"/>
              <a:chOff x="4377785" y="2317623"/>
              <a:chExt cx="6769798" cy="2249424"/>
            </a:xfrm>
            <a:solidFill>
              <a:srgbClr val="FFFFFF"/>
            </a:solidFill>
          </p:grpSpPr>
          <p:grpSp>
            <p:nvGrpSpPr>
              <p:cNvPr id="58" name="Graphic 4">
                <a:extLst>
                  <a:ext uri="{FF2B5EF4-FFF2-40B4-BE49-F238E27FC236}">
                    <a16:creationId xmlns:a16="http://schemas.microsoft.com/office/drawing/2014/main" id="{E0223410-537D-A5E4-A342-303C6D380996}"/>
                  </a:ext>
                </a:extLst>
              </p:cNvPr>
              <p:cNvGrpSpPr/>
              <p:nvPr/>
            </p:nvGrpSpPr>
            <p:grpSpPr>
              <a:xfrm>
                <a:off x="4377785" y="2317623"/>
                <a:ext cx="6769798" cy="922781"/>
                <a:chOff x="4377785" y="2317623"/>
                <a:chExt cx="6769798" cy="922781"/>
              </a:xfrm>
              <a:solidFill>
                <a:srgbClr val="FFFFFF"/>
              </a:solidFill>
            </p:grpSpPr>
            <p:sp>
              <p:nvSpPr>
                <p:cNvPr id="66" name="Freeform 65">
                  <a:extLst>
                    <a:ext uri="{FF2B5EF4-FFF2-40B4-BE49-F238E27FC236}">
                      <a16:creationId xmlns:a16="http://schemas.microsoft.com/office/drawing/2014/main" id="{E1E35BE4-E235-7201-F8BD-183A588F4B18}"/>
                    </a:ext>
                  </a:extLst>
                </p:cNvPr>
                <p:cNvSpPr/>
                <p:nvPr/>
              </p:nvSpPr>
              <p:spPr>
                <a:xfrm>
                  <a:off x="4377785" y="2317718"/>
                  <a:ext cx="823245" cy="914685"/>
                </a:xfrm>
                <a:custGeom>
                  <a:avLst/>
                  <a:gdLst>
                    <a:gd name="connsiteX0" fmla="*/ 0 w 823245"/>
                    <a:gd name="connsiteY0" fmla="*/ 867632 h 914685"/>
                    <a:gd name="connsiteX1" fmla="*/ 60103 w 823245"/>
                    <a:gd name="connsiteY1" fmla="*/ 867632 h 914685"/>
                    <a:gd name="connsiteX2" fmla="*/ 104489 w 823245"/>
                    <a:gd name="connsiteY2" fmla="*/ 823246 h 914685"/>
                    <a:gd name="connsiteX3" fmla="*/ 104489 w 823245"/>
                    <a:gd name="connsiteY3" fmla="*/ 94107 h 914685"/>
                    <a:gd name="connsiteX4" fmla="*/ 60103 w 823245"/>
                    <a:gd name="connsiteY4" fmla="*/ 48387 h 914685"/>
                    <a:gd name="connsiteX5" fmla="*/ 0 w 823245"/>
                    <a:gd name="connsiteY5" fmla="*/ 48387 h 914685"/>
                    <a:gd name="connsiteX6" fmla="*/ 0 w 823245"/>
                    <a:gd name="connsiteY6" fmla="*/ 0 h 914685"/>
                    <a:gd name="connsiteX7" fmla="*/ 359378 w 823245"/>
                    <a:gd name="connsiteY7" fmla="*/ 0 h 914685"/>
                    <a:gd name="connsiteX8" fmla="*/ 823246 w 823245"/>
                    <a:gd name="connsiteY8" fmla="*/ 456057 h 914685"/>
                    <a:gd name="connsiteX9" fmla="*/ 356711 w 823245"/>
                    <a:gd name="connsiteY9" fmla="*/ 914686 h 914685"/>
                    <a:gd name="connsiteX10" fmla="*/ 0 w 823245"/>
                    <a:gd name="connsiteY10" fmla="*/ 914686 h 914685"/>
                    <a:gd name="connsiteX11" fmla="*/ 0 w 823245"/>
                    <a:gd name="connsiteY11" fmla="*/ 867632 h 914685"/>
                    <a:gd name="connsiteX12" fmla="*/ 356711 w 823245"/>
                    <a:gd name="connsiteY12" fmla="*/ 863727 h 914685"/>
                    <a:gd name="connsiteX13" fmla="*/ 740855 w 823245"/>
                    <a:gd name="connsiteY13" fmla="*/ 457295 h 914685"/>
                    <a:gd name="connsiteX14" fmla="*/ 356711 w 823245"/>
                    <a:gd name="connsiteY14" fmla="*/ 50863 h 914685"/>
                    <a:gd name="connsiteX15" fmla="*/ 185547 w 823245"/>
                    <a:gd name="connsiteY15" fmla="*/ 50863 h 914685"/>
                    <a:gd name="connsiteX16" fmla="*/ 185547 w 823245"/>
                    <a:gd name="connsiteY16" fmla="*/ 863632 h 914685"/>
                    <a:gd name="connsiteX17" fmla="*/ 356711 w 823245"/>
                    <a:gd name="connsiteY17" fmla="*/ 863632 h 914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23245" h="914685">
                      <a:moveTo>
                        <a:pt x="0" y="867632"/>
                      </a:moveTo>
                      <a:lnTo>
                        <a:pt x="60103" y="867632"/>
                      </a:lnTo>
                      <a:cubicBezTo>
                        <a:pt x="82296" y="867632"/>
                        <a:pt x="104489" y="844105"/>
                        <a:pt x="104489" y="823246"/>
                      </a:cubicBezTo>
                      <a:lnTo>
                        <a:pt x="104489" y="94107"/>
                      </a:lnTo>
                      <a:cubicBezTo>
                        <a:pt x="104489" y="73152"/>
                        <a:pt x="82296" y="48387"/>
                        <a:pt x="60103" y="48387"/>
                      </a:cubicBezTo>
                      <a:lnTo>
                        <a:pt x="0" y="48387"/>
                      </a:lnTo>
                      <a:lnTo>
                        <a:pt x="0" y="0"/>
                      </a:lnTo>
                      <a:lnTo>
                        <a:pt x="359378" y="0"/>
                      </a:lnTo>
                      <a:cubicBezTo>
                        <a:pt x="661226" y="0"/>
                        <a:pt x="823246" y="132017"/>
                        <a:pt x="823246" y="456057"/>
                      </a:cubicBezTo>
                      <a:cubicBezTo>
                        <a:pt x="823246" y="778859"/>
                        <a:pt x="661226" y="914686"/>
                        <a:pt x="356711" y="914686"/>
                      </a:cubicBezTo>
                      <a:lnTo>
                        <a:pt x="0" y="914686"/>
                      </a:lnTo>
                      <a:lnTo>
                        <a:pt x="0" y="867632"/>
                      </a:lnTo>
                      <a:close/>
                      <a:moveTo>
                        <a:pt x="356711" y="863727"/>
                      </a:moveTo>
                      <a:cubicBezTo>
                        <a:pt x="616744" y="863727"/>
                        <a:pt x="740855" y="751332"/>
                        <a:pt x="740855" y="457295"/>
                      </a:cubicBezTo>
                      <a:cubicBezTo>
                        <a:pt x="740855" y="161925"/>
                        <a:pt x="616744" y="50863"/>
                        <a:pt x="356711" y="50863"/>
                      </a:cubicBezTo>
                      <a:lnTo>
                        <a:pt x="185547" y="50863"/>
                      </a:lnTo>
                      <a:lnTo>
                        <a:pt x="185547" y="863632"/>
                      </a:lnTo>
                      <a:lnTo>
                        <a:pt x="356711" y="863632"/>
                      </a:lnTo>
                      <a:close/>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68C3A882-014D-DD55-2B4D-FFD00B6ACEEA}"/>
                    </a:ext>
                  </a:extLst>
                </p:cNvPr>
                <p:cNvSpPr/>
                <p:nvPr/>
              </p:nvSpPr>
              <p:spPr>
                <a:xfrm>
                  <a:off x="5330285" y="2543746"/>
                  <a:ext cx="612934" cy="695325"/>
                </a:xfrm>
                <a:custGeom>
                  <a:avLst/>
                  <a:gdLst>
                    <a:gd name="connsiteX0" fmla="*/ 0 w 612934"/>
                    <a:gd name="connsiteY0" fmla="*/ 496634 h 695325"/>
                    <a:gd name="connsiteX1" fmla="*/ 271844 w 612934"/>
                    <a:gd name="connsiteY1" fmla="*/ 298037 h 695325"/>
                    <a:gd name="connsiteX2" fmla="*/ 449580 w 612934"/>
                    <a:gd name="connsiteY2" fmla="*/ 318897 h 695325"/>
                    <a:gd name="connsiteX3" fmla="*/ 449580 w 612934"/>
                    <a:gd name="connsiteY3" fmla="*/ 196025 h 695325"/>
                    <a:gd name="connsiteX4" fmla="*/ 286226 w 612934"/>
                    <a:gd name="connsiteY4" fmla="*/ 53626 h 695325"/>
                    <a:gd name="connsiteX5" fmla="*/ 82391 w 612934"/>
                    <a:gd name="connsiteY5" fmla="*/ 121539 h 695325"/>
                    <a:gd name="connsiteX6" fmla="*/ 44482 w 612934"/>
                    <a:gd name="connsiteY6" fmla="*/ 121539 h 695325"/>
                    <a:gd name="connsiteX7" fmla="*/ 44482 w 612934"/>
                    <a:gd name="connsiteY7" fmla="*/ 57531 h 695325"/>
                    <a:gd name="connsiteX8" fmla="*/ 292798 w 612934"/>
                    <a:gd name="connsiteY8" fmla="*/ 0 h 695325"/>
                    <a:gd name="connsiteX9" fmla="*/ 525399 w 612934"/>
                    <a:gd name="connsiteY9" fmla="*/ 189452 h 695325"/>
                    <a:gd name="connsiteX10" fmla="*/ 525399 w 612934"/>
                    <a:gd name="connsiteY10" fmla="*/ 585407 h 695325"/>
                    <a:gd name="connsiteX11" fmla="*/ 578930 w 612934"/>
                    <a:gd name="connsiteY11" fmla="*/ 642938 h 695325"/>
                    <a:gd name="connsiteX12" fmla="*/ 612934 w 612934"/>
                    <a:gd name="connsiteY12" fmla="*/ 639032 h 695325"/>
                    <a:gd name="connsiteX13" fmla="*/ 612934 w 612934"/>
                    <a:gd name="connsiteY13" fmla="*/ 682180 h 695325"/>
                    <a:gd name="connsiteX14" fmla="*/ 554164 w 612934"/>
                    <a:gd name="connsiteY14" fmla="*/ 693992 h 695325"/>
                    <a:gd name="connsiteX15" fmla="*/ 449580 w 612934"/>
                    <a:gd name="connsiteY15" fmla="*/ 602552 h 695325"/>
                    <a:gd name="connsiteX16" fmla="*/ 449580 w 612934"/>
                    <a:gd name="connsiteY16" fmla="*/ 588169 h 695325"/>
                    <a:gd name="connsiteX17" fmla="*/ 226123 w 612934"/>
                    <a:gd name="connsiteY17" fmla="*/ 695325 h 695325"/>
                    <a:gd name="connsiteX18" fmla="*/ 0 w 612934"/>
                    <a:gd name="connsiteY18" fmla="*/ 496634 h 695325"/>
                    <a:gd name="connsiteX19" fmla="*/ 449580 w 612934"/>
                    <a:gd name="connsiteY19" fmla="*/ 531876 h 695325"/>
                    <a:gd name="connsiteX20" fmla="*/ 449580 w 612934"/>
                    <a:gd name="connsiteY20" fmla="*/ 367189 h 695325"/>
                    <a:gd name="connsiteX21" fmla="*/ 284893 w 612934"/>
                    <a:gd name="connsiteY21" fmla="*/ 347567 h 695325"/>
                    <a:gd name="connsiteX22" fmla="*/ 73247 w 612934"/>
                    <a:gd name="connsiteY22" fmla="*/ 496538 h 695325"/>
                    <a:gd name="connsiteX23" fmla="*/ 236601 w 612934"/>
                    <a:gd name="connsiteY23" fmla="*/ 642938 h 695325"/>
                    <a:gd name="connsiteX24" fmla="*/ 449580 w 612934"/>
                    <a:gd name="connsiteY24" fmla="*/ 531876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12934" h="695325">
                      <a:moveTo>
                        <a:pt x="0" y="496634"/>
                      </a:moveTo>
                      <a:cubicBezTo>
                        <a:pt x="0" y="359474"/>
                        <a:pt x="113729" y="298037"/>
                        <a:pt x="271844" y="298037"/>
                      </a:cubicBezTo>
                      <a:cubicBezTo>
                        <a:pt x="338519" y="298037"/>
                        <a:pt x="395954" y="304609"/>
                        <a:pt x="449580" y="318897"/>
                      </a:cubicBezTo>
                      <a:lnTo>
                        <a:pt x="449580" y="196025"/>
                      </a:lnTo>
                      <a:cubicBezTo>
                        <a:pt x="449580" y="86296"/>
                        <a:pt x="382905" y="53626"/>
                        <a:pt x="286226" y="53626"/>
                      </a:cubicBezTo>
                      <a:cubicBezTo>
                        <a:pt x="185642" y="53626"/>
                        <a:pt x="121539" y="86296"/>
                        <a:pt x="82391" y="121539"/>
                      </a:cubicBezTo>
                      <a:lnTo>
                        <a:pt x="44482" y="121539"/>
                      </a:lnTo>
                      <a:lnTo>
                        <a:pt x="44482" y="57531"/>
                      </a:lnTo>
                      <a:cubicBezTo>
                        <a:pt x="98013" y="27432"/>
                        <a:pt x="179070" y="0"/>
                        <a:pt x="292798" y="0"/>
                      </a:cubicBezTo>
                      <a:cubicBezTo>
                        <a:pt x="431292" y="0"/>
                        <a:pt x="525399" y="43148"/>
                        <a:pt x="525399" y="189452"/>
                      </a:cubicBezTo>
                      <a:lnTo>
                        <a:pt x="525399" y="585407"/>
                      </a:lnTo>
                      <a:cubicBezTo>
                        <a:pt x="525399" y="625888"/>
                        <a:pt x="542354" y="642938"/>
                        <a:pt x="578930" y="642938"/>
                      </a:cubicBezTo>
                      <a:cubicBezTo>
                        <a:pt x="594646" y="642938"/>
                        <a:pt x="612934" y="639032"/>
                        <a:pt x="612934" y="639032"/>
                      </a:cubicBezTo>
                      <a:lnTo>
                        <a:pt x="612934" y="682180"/>
                      </a:lnTo>
                      <a:cubicBezTo>
                        <a:pt x="605124" y="686086"/>
                        <a:pt x="581597" y="693992"/>
                        <a:pt x="554164" y="693992"/>
                      </a:cubicBezTo>
                      <a:cubicBezTo>
                        <a:pt x="488823" y="693992"/>
                        <a:pt x="449580" y="666559"/>
                        <a:pt x="449580" y="602552"/>
                      </a:cubicBezTo>
                      <a:lnTo>
                        <a:pt x="449580" y="588169"/>
                      </a:lnTo>
                      <a:cubicBezTo>
                        <a:pt x="397288" y="653510"/>
                        <a:pt x="326707" y="695325"/>
                        <a:pt x="226123" y="695325"/>
                      </a:cubicBezTo>
                      <a:cubicBezTo>
                        <a:pt x="91535" y="695230"/>
                        <a:pt x="0" y="632555"/>
                        <a:pt x="0" y="496634"/>
                      </a:cubicBezTo>
                      <a:close/>
                      <a:moveTo>
                        <a:pt x="449580" y="531876"/>
                      </a:moveTo>
                      <a:lnTo>
                        <a:pt x="449580" y="367189"/>
                      </a:lnTo>
                      <a:cubicBezTo>
                        <a:pt x="398622" y="355378"/>
                        <a:pt x="343758" y="347567"/>
                        <a:pt x="284893" y="347567"/>
                      </a:cubicBezTo>
                      <a:cubicBezTo>
                        <a:pt x="155543" y="347567"/>
                        <a:pt x="73247" y="390716"/>
                        <a:pt x="73247" y="496538"/>
                      </a:cubicBezTo>
                      <a:cubicBezTo>
                        <a:pt x="73247" y="599789"/>
                        <a:pt x="134684" y="642938"/>
                        <a:pt x="236601" y="642938"/>
                      </a:cubicBezTo>
                      <a:cubicBezTo>
                        <a:pt x="338519" y="642938"/>
                        <a:pt x="397288" y="595884"/>
                        <a:pt x="449580" y="531876"/>
                      </a:cubicBezTo>
                      <a:close/>
                    </a:path>
                  </a:pathLst>
                </a:custGeom>
                <a:solidFill>
                  <a:srgbClr val="FFFFFF"/>
                </a:solidFill>
                <a:ln w="952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C3B7FEB4-AB4E-B19A-17BA-2226182339A7}"/>
                    </a:ext>
                  </a:extLst>
                </p:cNvPr>
                <p:cNvSpPr/>
                <p:nvPr/>
              </p:nvSpPr>
              <p:spPr>
                <a:xfrm>
                  <a:off x="6056852" y="2546318"/>
                  <a:ext cx="436435" cy="685990"/>
                </a:xfrm>
                <a:custGeom>
                  <a:avLst/>
                  <a:gdLst>
                    <a:gd name="connsiteX0" fmla="*/ 6477 w 436435"/>
                    <a:gd name="connsiteY0" fmla="*/ 639032 h 685990"/>
                    <a:gd name="connsiteX1" fmla="*/ 64008 w 436435"/>
                    <a:gd name="connsiteY1" fmla="*/ 639032 h 685990"/>
                    <a:gd name="connsiteX2" fmla="*/ 101918 w 436435"/>
                    <a:gd name="connsiteY2" fmla="*/ 601123 h 685990"/>
                    <a:gd name="connsiteX3" fmla="*/ 101918 w 436435"/>
                    <a:gd name="connsiteY3" fmla="*/ 92774 h 685990"/>
                    <a:gd name="connsiteX4" fmla="*/ 64008 w 436435"/>
                    <a:gd name="connsiteY4" fmla="*/ 53530 h 685990"/>
                    <a:gd name="connsiteX5" fmla="*/ 0 w 436435"/>
                    <a:gd name="connsiteY5" fmla="*/ 53530 h 685990"/>
                    <a:gd name="connsiteX6" fmla="*/ 0 w 436435"/>
                    <a:gd name="connsiteY6" fmla="*/ 3905 h 685990"/>
                    <a:gd name="connsiteX7" fmla="*/ 154210 w 436435"/>
                    <a:gd name="connsiteY7" fmla="*/ 3905 h 685990"/>
                    <a:gd name="connsiteX8" fmla="*/ 177736 w 436435"/>
                    <a:gd name="connsiteY8" fmla="*/ 50959 h 685990"/>
                    <a:gd name="connsiteX9" fmla="*/ 177736 w 436435"/>
                    <a:gd name="connsiteY9" fmla="*/ 137160 h 685990"/>
                    <a:gd name="connsiteX10" fmla="*/ 403765 w 436435"/>
                    <a:gd name="connsiteY10" fmla="*/ 0 h 685990"/>
                    <a:gd name="connsiteX11" fmla="*/ 436436 w 436435"/>
                    <a:gd name="connsiteY11" fmla="*/ 3905 h 685990"/>
                    <a:gd name="connsiteX12" fmla="*/ 436436 w 436435"/>
                    <a:gd name="connsiteY12" fmla="*/ 66580 h 685990"/>
                    <a:gd name="connsiteX13" fmla="*/ 406432 w 436435"/>
                    <a:gd name="connsiteY13" fmla="*/ 65246 h 685990"/>
                    <a:gd name="connsiteX14" fmla="*/ 177736 w 436435"/>
                    <a:gd name="connsiteY14" fmla="*/ 186785 h 685990"/>
                    <a:gd name="connsiteX15" fmla="*/ 177736 w 436435"/>
                    <a:gd name="connsiteY15" fmla="*/ 638937 h 685990"/>
                    <a:gd name="connsiteX16" fmla="*/ 303180 w 436435"/>
                    <a:gd name="connsiteY16" fmla="*/ 638937 h 685990"/>
                    <a:gd name="connsiteX17" fmla="*/ 303180 w 436435"/>
                    <a:gd name="connsiteY17" fmla="*/ 685991 h 685990"/>
                    <a:gd name="connsiteX18" fmla="*/ 6572 w 436435"/>
                    <a:gd name="connsiteY18" fmla="*/ 685991 h 685990"/>
                    <a:gd name="connsiteX19" fmla="*/ 6572 w 436435"/>
                    <a:gd name="connsiteY19" fmla="*/ 639032 h 685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6435" h="685990">
                      <a:moveTo>
                        <a:pt x="6477" y="639032"/>
                      </a:moveTo>
                      <a:lnTo>
                        <a:pt x="64008" y="639032"/>
                      </a:lnTo>
                      <a:cubicBezTo>
                        <a:pt x="83629" y="639032"/>
                        <a:pt x="101918" y="620744"/>
                        <a:pt x="101918" y="601123"/>
                      </a:cubicBezTo>
                      <a:lnTo>
                        <a:pt x="101918" y="92774"/>
                      </a:lnTo>
                      <a:cubicBezTo>
                        <a:pt x="101918" y="74485"/>
                        <a:pt x="83629" y="53530"/>
                        <a:pt x="64008" y="53530"/>
                      </a:cubicBezTo>
                      <a:lnTo>
                        <a:pt x="0" y="53530"/>
                      </a:lnTo>
                      <a:lnTo>
                        <a:pt x="0" y="3905"/>
                      </a:lnTo>
                      <a:lnTo>
                        <a:pt x="154210" y="3905"/>
                      </a:lnTo>
                      <a:cubicBezTo>
                        <a:pt x="169926" y="3905"/>
                        <a:pt x="177736" y="13049"/>
                        <a:pt x="177736" y="50959"/>
                      </a:cubicBezTo>
                      <a:lnTo>
                        <a:pt x="177736" y="137160"/>
                      </a:lnTo>
                      <a:cubicBezTo>
                        <a:pt x="230028" y="69247"/>
                        <a:pt x="300609" y="0"/>
                        <a:pt x="403765" y="0"/>
                      </a:cubicBezTo>
                      <a:cubicBezTo>
                        <a:pt x="420719" y="0"/>
                        <a:pt x="432530" y="2572"/>
                        <a:pt x="436436" y="3905"/>
                      </a:cubicBezTo>
                      <a:lnTo>
                        <a:pt x="436436" y="66580"/>
                      </a:lnTo>
                      <a:cubicBezTo>
                        <a:pt x="436436" y="66580"/>
                        <a:pt x="418147" y="65246"/>
                        <a:pt x="406432" y="65246"/>
                      </a:cubicBezTo>
                      <a:cubicBezTo>
                        <a:pt x="305848" y="65246"/>
                        <a:pt x="245745" y="110966"/>
                        <a:pt x="177736" y="186785"/>
                      </a:cubicBezTo>
                      <a:lnTo>
                        <a:pt x="177736" y="638937"/>
                      </a:lnTo>
                      <a:lnTo>
                        <a:pt x="303180" y="638937"/>
                      </a:lnTo>
                      <a:lnTo>
                        <a:pt x="303180" y="685991"/>
                      </a:lnTo>
                      <a:lnTo>
                        <a:pt x="6572" y="685991"/>
                      </a:lnTo>
                      <a:lnTo>
                        <a:pt x="6572" y="639032"/>
                      </a:lnTo>
                      <a:close/>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923F3EAA-41B6-275E-E6DD-A7E5C7A1D2EC}"/>
                    </a:ext>
                  </a:extLst>
                </p:cNvPr>
                <p:cNvSpPr/>
                <p:nvPr/>
              </p:nvSpPr>
              <p:spPr>
                <a:xfrm>
                  <a:off x="6613398" y="2362200"/>
                  <a:ext cx="365854" cy="876871"/>
                </a:xfrm>
                <a:custGeom>
                  <a:avLst/>
                  <a:gdLst>
                    <a:gd name="connsiteX0" fmla="*/ 98012 w 365854"/>
                    <a:gd name="connsiteY0" fmla="*/ 722567 h 876871"/>
                    <a:gd name="connsiteX1" fmla="*/ 98012 w 365854"/>
                    <a:gd name="connsiteY1" fmla="*/ 237744 h 876871"/>
                    <a:gd name="connsiteX2" fmla="*/ 0 w 365854"/>
                    <a:gd name="connsiteY2" fmla="*/ 237744 h 876871"/>
                    <a:gd name="connsiteX3" fmla="*/ 0 w 365854"/>
                    <a:gd name="connsiteY3" fmla="*/ 188119 h 876871"/>
                    <a:gd name="connsiteX4" fmla="*/ 98012 w 365854"/>
                    <a:gd name="connsiteY4" fmla="*/ 188119 h 876871"/>
                    <a:gd name="connsiteX5" fmla="*/ 98012 w 365854"/>
                    <a:gd name="connsiteY5" fmla="*/ 0 h 876871"/>
                    <a:gd name="connsiteX6" fmla="*/ 173831 w 365854"/>
                    <a:gd name="connsiteY6" fmla="*/ 0 h 876871"/>
                    <a:gd name="connsiteX7" fmla="*/ 173831 w 365854"/>
                    <a:gd name="connsiteY7" fmla="*/ 188214 h 876871"/>
                    <a:gd name="connsiteX8" fmla="*/ 351568 w 365854"/>
                    <a:gd name="connsiteY8" fmla="*/ 188214 h 876871"/>
                    <a:gd name="connsiteX9" fmla="*/ 351568 w 365854"/>
                    <a:gd name="connsiteY9" fmla="*/ 237839 h 876871"/>
                    <a:gd name="connsiteX10" fmla="*/ 173831 w 365854"/>
                    <a:gd name="connsiteY10" fmla="*/ 237839 h 876871"/>
                    <a:gd name="connsiteX11" fmla="*/ 173831 w 365854"/>
                    <a:gd name="connsiteY11" fmla="*/ 716089 h 876871"/>
                    <a:gd name="connsiteX12" fmla="*/ 265271 w 365854"/>
                    <a:gd name="connsiteY12" fmla="*/ 824579 h 876871"/>
                    <a:gd name="connsiteX13" fmla="*/ 329279 w 365854"/>
                    <a:gd name="connsiteY13" fmla="*/ 811530 h 876871"/>
                    <a:gd name="connsiteX14" fmla="*/ 365855 w 365854"/>
                    <a:gd name="connsiteY14" fmla="*/ 811530 h 876871"/>
                    <a:gd name="connsiteX15" fmla="*/ 365855 w 365854"/>
                    <a:gd name="connsiteY15" fmla="*/ 861155 h 876871"/>
                    <a:gd name="connsiteX16" fmla="*/ 263938 w 365854"/>
                    <a:gd name="connsiteY16" fmla="*/ 876872 h 876871"/>
                    <a:gd name="connsiteX17" fmla="*/ 98012 w 365854"/>
                    <a:gd name="connsiteY17" fmla="*/ 722567 h 87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5854" h="876871">
                      <a:moveTo>
                        <a:pt x="98012" y="722567"/>
                      </a:moveTo>
                      <a:lnTo>
                        <a:pt x="98012" y="237744"/>
                      </a:lnTo>
                      <a:lnTo>
                        <a:pt x="0" y="237744"/>
                      </a:lnTo>
                      <a:lnTo>
                        <a:pt x="0" y="188119"/>
                      </a:lnTo>
                      <a:lnTo>
                        <a:pt x="98012" y="188119"/>
                      </a:lnTo>
                      <a:lnTo>
                        <a:pt x="98012" y="0"/>
                      </a:lnTo>
                      <a:lnTo>
                        <a:pt x="173831" y="0"/>
                      </a:lnTo>
                      <a:lnTo>
                        <a:pt x="173831" y="188214"/>
                      </a:lnTo>
                      <a:lnTo>
                        <a:pt x="351568" y="188214"/>
                      </a:lnTo>
                      <a:lnTo>
                        <a:pt x="351568" y="237839"/>
                      </a:lnTo>
                      <a:lnTo>
                        <a:pt x="173831" y="237839"/>
                      </a:lnTo>
                      <a:lnTo>
                        <a:pt x="173831" y="716089"/>
                      </a:lnTo>
                      <a:cubicBezTo>
                        <a:pt x="173831" y="797147"/>
                        <a:pt x="197358" y="824579"/>
                        <a:pt x="265271" y="824579"/>
                      </a:cubicBezTo>
                      <a:cubicBezTo>
                        <a:pt x="294037" y="824579"/>
                        <a:pt x="318801" y="818007"/>
                        <a:pt x="329279" y="811530"/>
                      </a:cubicBezTo>
                      <a:lnTo>
                        <a:pt x="365855" y="811530"/>
                      </a:lnTo>
                      <a:lnTo>
                        <a:pt x="365855" y="861155"/>
                      </a:lnTo>
                      <a:cubicBezTo>
                        <a:pt x="343662" y="868966"/>
                        <a:pt x="303181" y="876872"/>
                        <a:pt x="263938" y="876872"/>
                      </a:cubicBezTo>
                      <a:cubicBezTo>
                        <a:pt x="155543" y="876776"/>
                        <a:pt x="98012" y="833628"/>
                        <a:pt x="98012" y="722567"/>
                      </a:cubicBezTo>
                      <a:close/>
                    </a:path>
                  </a:pathLst>
                </a:custGeom>
                <a:solidFill>
                  <a:srgbClr val="FFFFFF"/>
                </a:solidFill>
                <a:ln w="952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B504F048-863F-45B7-8DBC-A1DAFA419CC0}"/>
                    </a:ext>
                  </a:extLst>
                </p:cNvPr>
                <p:cNvSpPr/>
                <p:nvPr/>
              </p:nvSpPr>
              <p:spPr>
                <a:xfrm>
                  <a:off x="7093076" y="2543651"/>
                  <a:ext cx="1134237" cy="688752"/>
                </a:xfrm>
                <a:custGeom>
                  <a:avLst/>
                  <a:gdLst>
                    <a:gd name="connsiteX0" fmla="*/ 611410 w 1134237"/>
                    <a:gd name="connsiteY0" fmla="*/ 641699 h 688752"/>
                    <a:gd name="connsiteX1" fmla="*/ 715994 w 1134237"/>
                    <a:gd name="connsiteY1" fmla="*/ 641699 h 688752"/>
                    <a:gd name="connsiteX2" fmla="*/ 715994 w 1134237"/>
                    <a:gd name="connsiteY2" fmla="*/ 688753 h 688752"/>
                    <a:gd name="connsiteX3" fmla="*/ 431102 w 1134237"/>
                    <a:gd name="connsiteY3" fmla="*/ 688753 h 688752"/>
                    <a:gd name="connsiteX4" fmla="*/ 431102 w 1134237"/>
                    <a:gd name="connsiteY4" fmla="*/ 641699 h 688752"/>
                    <a:gd name="connsiteX5" fmla="*/ 535686 w 1134237"/>
                    <a:gd name="connsiteY5" fmla="*/ 641699 h 688752"/>
                    <a:gd name="connsiteX6" fmla="*/ 535686 w 1134237"/>
                    <a:gd name="connsiteY6" fmla="*/ 192214 h 688752"/>
                    <a:gd name="connsiteX7" fmla="*/ 421957 w 1134237"/>
                    <a:gd name="connsiteY7" fmla="*/ 61531 h 688752"/>
                    <a:gd name="connsiteX8" fmla="*/ 177641 w 1134237"/>
                    <a:gd name="connsiteY8" fmla="*/ 172593 h 688752"/>
                    <a:gd name="connsiteX9" fmla="*/ 177641 w 1134237"/>
                    <a:gd name="connsiteY9" fmla="*/ 641699 h 688752"/>
                    <a:gd name="connsiteX10" fmla="*/ 295275 w 1134237"/>
                    <a:gd name="connsiteY10" fmla="*/ 641699 h 688752"/>
                    <a:gd name="connsiteX11" fmla="*/ 295275 w 1134237"/>
                    <a:gd name="connsiteY11" fmla="*/ 688753 h 688752"/>
                    <a:gd name="connsiteX12" fmla="*/ 6477 w 1134237"/>
                    <a:gd name="connsiteY12" fmla="*/ 688753 h 688752"/>
                    <a:gd name="connsiteX13" fmla="*/ 6477 w 1134237"/>
                    <a:gd name="connsiteY13" fmla="*/ 641699 h 688752"/>
                    <a:gd name="connsiteX14" fmla="*/ 64008 w 1134237"/>
                    <a:gd name="connsiteY14" fmla="*/ 641699 h 688752"/>
                    <a:gd name="connsiteX15" fmla="*/ 101918 w 1134237"/>
                    <a:gd name="connsiteY15" fmla="*/ 603790 h 688752"/>
                    <a:gd name="connsiteX16" fmla="*/ 101918 w 1134237"/>
                    <a:gd name="connsiteY16" fmla="*/ 95441 h 688752"/>
                    <a:gd name="connsiteX17" fmla="*/ 64008 w 1134237"/>
                    <a:gd name="connsiteY17" fmla="*/ 56197 h 688752"/>
                    <a:gd name="connsiteX18" fmla="*/ 0 w 1134237"/>
                    <a:gd name="connsiteY18" fmla="*/ 56197 h 688752"/>
                    <a:gd name="connsiteX19" fmla="*/ 0 w 1134237"/>
                    <a:gd name="connsiteY19" fmla="*/ 6572 h 688752"/>
                    <a:gd name="connsiteX20" fmla="*/ 154210 w 1134237"/>
                    <a:gd name="connsiteY20" fmla="*/ 6572 h 688752"/>
                    <a:gd name="connsiteX21" fmla="*/ 177737 w 1134237"/>
                    <a:gd name="connsiteY21" fmla="*/ 50959 h 688752"/>
                    <a:gd name="connsiteX22" fmla="*/ 177737 w 1134237"/>
                    <a:gd name="connsiteY22" fmla="*/ 126778 h 688752"/>
                    <a:gd name="connsiteX23" fmla="*/ 443008 w 1134237"/>
                    <a:gd name="connsiteY23" fmla="*/ 0 h 688752"/>
                    <a:gd name="connsiteX24" fmla="*/ 608933 w 1134237"/>
                    <a:gd name="connsiteY24" fmla="*/ 128016 h 688752"/>
                    <a:gd name="connsiteX25" fmla="*/ 876776 w 1134237"/>
                    <a:gd name="connsiteY25" fmla="*/ 0 h 688752"/>
                    <a:gd name="connsiteX26" fmla="*/ 1045369 w 1134237"/>
                    <a:gd name="connsiteY26" fmla="*/ 169831 h 688752"/>
                    <a:gd name="connsiteX27" fmla="*/ 1045369 w 1134237"/>
                    <a:gd name="connsiteY27" fmla="*/ 603694 h 688752"/>
                    <a:gd name="connsiteX28" fmla="*/ 1083278 w 1134237"/>
                    <a:gd name="connsiteY28" fmla="*/ 641604 h 688752"/>
                    <a:gd name="connsiteX29" fmla="*/ 1134237 w 1134237"/>
                    <a:gd name="connsiteY29" fmla="*/ 641604 h 688752"/>
                    <a:gd name="connsiteX30" fmla="*/ 1134237 w 1134237"/>
                    <a:gd name="connsiteY30" fmla="*/ 688658 h 688752"/>
                    <a:gd name="connsiteX31" fmla="*/ 852011 w 1134237"/>
                    <a:gd name="connsiteY31" fmla="*/ 688658 h 688752"/>
                    <a:gd name="connsiteX32" fmla="*/ 852011 w 1134237"/>
                    <a:gd name="connsiteY32" fmla="*/ 641604 h 688752"/>
                    <a:gd name="connsiteX33" fmla="*/ 969645 w 1134237"/>
                    <a:gd name="connsiteY33" fmla="*/ 641604 h 688752"/>
                    <a:gd name="connsiteX34" fmla="*/ 969645 w 1134237"/>
                    <a:gd name="connsiteY34" fmla="*/ 192119 h 688752"/>
                    <a:gd name="connsiteX35" fmla="*/ 854678 w 1134237"/>
                    <a:gd name="connsiteY35" fmla="*/ 61436 h 688752"/>
                    <a:gd name="connsiteX36" fmla="*/ 611600 w 1134237"/>
                    <a:gd name="connsiteY36" fmla="*/ 172498 h 688752"/>
                    <a:gd name="connsiteX37" fmla="*/ 611600 w 1134237"/>
                    <a:gd name="connsiteY37" fmla="*/ 641699 h 68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34237" h="688752">
                      <a:moveTo>
                        <a:pt x="611410" y="641699"/>
                      </a:moveTo>
                      <a:lnTo>
                        <a:pt x="715994" y="641699"/>
                      </a:lnTo>
                      <a:lnTo>
                        <a:pt x="715994" y="688753"/>
                      </a:lnTo>
                      <a:lnTo>
                        <a:pt x="431102" y="688753"/>
                      </a:lnTo>
                      <a:lnTo>
                        <a:pt x="431102" y="641699"/>
                      </a:lnTo>
                      <a:lnTo>
                        <a:pt x="535686" y="641699"/>
                      </a:lnTo>
                      <a:lnTo>
                        <a:pt x="535686" y="192214"/>
                      </a:lnTo>
                      <a:cubicBezTo>
                        <a:pt x="535686" y="85058"/>
                        <a:pt x="486061" y="61531"/>
                        <a:pt x="421957" y="61531"/>
                      </a:cubicBezTo>
                      <a:cubicBezTo>
                        <a:pt x="333090" y="61531"/>
                        <a:pt x="254698" y="107251"/>
                        <a:pt x="177641" y="172593"/>
                      </a:cubicBezTo>
                      <a:lnTo>
                        <a:pt x="177641" y="641699"/>
                      </a:lnTo>
                      <a:lnTo>
                        <a:pt x="295275" y="641699"/>
                      </a:lnTo>
                      <a:lnTo>
                        <a:pt x="295275" y="688753"/>
                      </a:lnTo>
                      <a:lnTo>
                        <a:pt x="6477" y="688753"/>
                      </a:lnTo>
                      <a:lnTo>
                        <a:pt x="6477" y="641699"/>
                      </a:lnTo>
                      <a:lnTo>
                        <a:pt x="64008" y="641699"/>
                      </a:lnTo>
                      <a:cubicBezTo>
                        <a:pt x="83630" y="641699"/>
                        <a:pt x="101918" y="623411"/>
                        <a:pt x="101918" y="603790"/>
                      </a:cubicBezTo>
                      <a:lnTo>
                        <a:pt x="101918" y="95441"/>
                      </a:lnTo>
                      <a:cubicBezTo>
                        <a:pt x="101918" y="77152"/>
                        <a:pt x="83630" y="56197"/>
                        <a:pt x="64008" y="56197"/>
                      </a:cubicBezTo>
                      <a:lnTo>
                        <a:pt x="0" y="56197"/>
                      </a:lnTo>
                      <a:lnTo>
                        <a:pt x="0" y="6572"/>
                      </a:lnTo>
                      <a:lnTo>
                        <a:pt x="154210" y="6572"/>
                      </a:lnTo>
                      <a:cubicBezTo>
                        <a:pt x="169926" y="6572"/>
                        <a:pt x="176403" y="15716"/>
                        <a:pt x="177737" y="50959"/>
                      </a:cubicBezTo>
                      <a:lnTo>
                        <a:pt x="177737" y="126778"/>
                      </a:lnTo>
                      <a:cubicBezTo>
                        <a:pt x="252222" y="58864"/>
                        <a:pt x="337185" y="0"/>
                        <a:pt x="443008" y="0"/>
                      </a:cubicBezTo>
                      <a:cubicBezTo>
                        <a:pt x="521398" y="0"/>
                        <a:pt x="594550" y="27432"/>
                        <a:pt x="608933" y="128016"/>
                      </a:cubicBezTo>
                      <a:cubicBezTo>
                        <a:pt x="691229" y="53530"/>
                        <a:pt x="773621" y="0"/>
                        <a:pt x="876776" y="0"/>
                      </a:cubicBezTo>
                      <a:cubicBezTo>
                        <a:pt x="962978" y="0"/>
                        <a:pt x="1045369" y="34004"/>
                        <a:pt x="1045369" y="169831"/>
                      </a:cubicBezTo>
                      <a:lnTo>
                        <a:pt x="1045369" y="603694"/>
                      </a:lnTo>
                      <a:cubicBezTo>
                        <a:pt x="1045369" y="623316"/>
                        <a:pt x="1064990" y="641604"/>
                        <a:pt x="1083278" y="641604"/>
                      </a:cubicBezTo>
                      <a:lnTo>
                        <a:pt x="1134237" y="641604"/>
                      </a:lnTo>
                      <a:lnTo>
                        <a:pt x="1134237" y="688658"/>
                      </a:lnTo>
                      <a:lnTo>
                        <a:pt x="852011" y="688658"/>
                      </a:lnTo>
                      <a:lnTo>
                        <a:pt x="852011" y="641604"/>
                      </a:lnTo>
                      <a:lnTo>
                        <a:pt x="969645" y="641604"/>
                      </a:lnTo>
                      <a:lnTo>
                        <a:pt x="969645" y="192119"/>
                      </a:lnTo>
                      <a:cubicBezTo>
                        <a:pt x="969645" y="84963"/>
                        <a:pt x="920020" y="61436"/>
                        <a:pt x="854678" y="61436"/>
                      </a:cubicBezTo>
                      <a:cubicBezTo>
                        <a:pt x="767143" y="61436"/>
                        <a:pt x="687419" y="112395"/>
                        <a:pt x="611600" y="172498"/>
                      </a:cubicBezTo>
                      <a:lnTo>
                        <a:pt x="611600" y="641699"/>
                      </a:lnTo>
                      <a:close/>
                    </a:path>
                  </a:pathLst>
                </a:custGeom>
                <a:solidFill>
                  <a:srgbClr val="FFFFFF"/>
                </a:solidFill>
                <a:ln w="952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42FAA36F-C175-682B-7147-ADCC6ACD9D3F}"/>
                    </a:ext>
                  </a:extLst>
                </p:cNvPr>
                <p:cNvSpPr/>
                <p:nvPr/>
              </p:nvSpPr>
              <p:spPr>
                <a:xfrm>
                  <a:off x="8342090" y="2543841"/>
                  <a:ext cx="666369" cy="693896"/>
                </a:xfrm>
                <a:custGeom>
                  <a:avLst/>
                  <a:gdLst>
                    <a:gd name="connsiteX0" fmla="*/ 0 w 666369"/>
                    <a:gd name="connsiteY0" fmla="*/ 347567 h 693896"/>
                    <a:gd name="connsiteX1" fmla="*/ 333184 w 666369"/>
                    <a:gd name="connsiteY1" fmla="*/ 0 h 693896"/>
                    <a:gd name="connsiteX2" fmla="*/ 666369 w 666369"/>
                    <a:gd name="connsiteY2" fmla="*/ 347567 h 693896"/>
                    <a:gd name="connsiteX3" fmla="*/ 333184 w 666369"/>
                    <a:gd name="connsiteY3" fmla="*/ 693896 h 693896"/>
                    <a:gd name="connsiteX4" fmla="*/ 0 w 666369"/>
                    <a:gd name="connsiteY4" fmla="*/ 347567 h 693896"/>
                    <a:gd name="connsiteX5" fmla="*/ 589312 w 666369"/>
                    <a:gd name="connsiteY5" fmla="*/ 348805 h 693896"/>
                    <a:gd name="connsiteX6" fmla="*/ 333184 w 666369"/>
                    <a:gd name="connsiteY6" fmla="*/ 52197 h 693896"/>
                    <a:gd name="connsiteX7" fmla="*/ 77058 w 666369"/>
                    <a:gd name="connsiteY7" fmla="*/ 348805 h 693896"/>
                    <a:gd name="connsiteX8" fmla="*/ 333184 w 666369"/>
                    <a:gd name="connsiteY8" fmla="*/ 644176 h 693896"/>
                    <a:gd name="connsiteX9" fmla="*/ 589312 w 666369"/>
                    <a:gd name="connsiteY9" fmla="*/ 348805 h 693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369" h="693896">
                      <a:moveTo>
                        <a:pt x="0" y="347567"/>
                      </a:moveTo>
                      <a:cubicBezTo>
                        <a:pt x="0" y="131921"/>
                        <a:pt x="142399" y="0"/>
                        <a:pt x="333184" y="0"/>
                      </a:cubicBezTo>
                      <a:cubicBezTo>
                        <a:pt x="525304" y="0"/>
                        <a:pt x="666369" y="132016"/>
                        <a:pt x="666369" y="347567"/>
                      </a:cubicBezTo>
                      <a:cubicBezTo>
                        <a:pt x="666369" y="563118"/>
                        <a:pt x="525209" y="693896"/>
                        <a:pt x="333184" y="693896"/>
                      </a:cubicBezTo>
                      <a:cubicBezTo>
                        <a:pt x="142399" y="693801"/>
                        <a:pt x="0" y="563118"/>
                        <a:pt x="0" y="347567"/>
                      </a:cubicBezTo>
                      <a:close/>
                      <a:moveTo>
                        <a:pt x="589312" y="348805"/>
                      </a:moveTo>
                      <a:cubicBezTo>
                        <a:pt x="589312" y="160687"/>
                        <a:pt x="484727" y="52197"/>
                        <a:pt x="333184" y="52197"/>
                      </a:cubicBezTo>
                      <a:cubicBezTo>
                        <a:pt x="181642" y="52197"/>
                        <a:pt x="77058" y="160687"/>
                        <a:pt x="77058" y="348805"/>
                      </a:cubicBezTo>
                      <a:cubicBezTo>
                        <a:pt x="77058" y="535686"/>
                        <a:pt x="181642" y="644176"/>
                        <a:pt x="333184" y="644176"/>
                      </a:cubicBezTo>
                      <a:cubicBezTo>
                        <a:pt x="484823" y="644176"/>
                        <a:pt x="589312" y="535686"/>
                        <a:pt x="589312" y="348805"/>
                      </a:cubicBezTo>
                      <a:close/>
                    </a:path>
                  </a:pathLst>
                </a:custGeom>
                <a:solidFill>
                  <a:srgbClr val="FFFFFF"/>
                </a:solidFill>
                <a:ln w="952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A9D0239B-4967-B677-91DE-6D9FBD435D88}"/>
                    </a:ext>
                  </a:extLst>
                </p:cNvPr>
                <p:cNvSpPr/>
                <p:nvPr/>
              </p:nvSpPr>
              <p:spPr>
                <a:xfrm>
                  <a:off x="9110376" y="2550318"/>
                  <a:ext cx="743522" cy="690086"/>
                </a:xfrm>
                <a:custGeom>
                  <a:avLst/>
                  <a:gdLst>
                    <a:gd name="connsiteX0" fmla="*/ 99346 w 743522"/>
                    <a:gd name="connsiteY0" fmla="*/ 521399 h 690086"/>
                    <a:gd name="connsiteX1" fmla="*/ 99346 w 743522"/>
                    <a:gd name="connsiteY1" fmla="*/ 88868 h 690086"/>
                    <a:gd name="connsiteX2" fmla="*/ 61436 w 743522"/>
                    <a:gd name="connsiteY2" fmla="*/ 49625 h 690086"/>
                    <a:gd name="connsiteX3" fmla="*/ 0 w 743522"/>
                    <a:gd name="connsiteY3" fmla="*/ 49625 h 690086"/>
                    <a:gd name="connsiteX4" fmla="*/ 0 w 743522"/>
                    <a:gd name="connsiteY4" fmla="*/ 0 h 690086"/>
                    <a:gd name="connsiteX5" fmla="*/ 175070 w 743522"/>
                    <a:gd name="connsiteY5" fmla="*/ 0 h 690086"/>
                    <a:gd name="connsiteX6" fmla="*/ 175070 w 743522"/>
                    <a:gd name="connsiteY6" fmla="*/ 499205 h 690086"/>
                    <a:gd name="connsiteX7" fmla="*/ 301847 w 743522"/>
                    <a:gd name="connsiteY7" fmla="*/ 631222 h 690086"/>
                    <a:gd name="connsiteX8" fmla="*/ 565785 w 743522"/>
                    <a:gd name="connsiteY8" fmla="*/ 518827 h 690086"/>
                    <a:gd name="connsiteX9" fmla="*/ 565785 w 743522"/>
                    <a:gd name="connsiteY9" fmla="*/ 49721 h 690086"/>
                    <a:gd name="connsiteX10" fmla="*/ 457295 w 743522"/>
                    <a:gd name="connsiteY10" fmla="*/ 49721 h 690086"/>
                    <a:gd name="connsiteX11" fmla="*/ 457295 w 743522"/>
                    <a:gd name="connsiteY11" fmla="*/ 95 h 690086"/>
                    <a:gd name="connsiteX12" fmla="*/ 640271 w 743522"/>
                    <a:gd name="connsiteY12" fmla="*/ 95 h 690086"/>
                    <a:gd name="connsiteX13" fmla="*/ 640271 w 743522"/>
                    <a:gd name="connsiteY13" fmla="*/ 595979 h 690086"/>
                    <a:gd name="connsiteX14" fmla="*/ 679514 w 743522"/>
                    <a:gd name="connsiteY14" fmla="*/ 635222 h 690086"/>
                    <a:gd name="connsiteX15" fmla="*/ 743522 w 743522"/>
                    <a:gd name="connsiteY15" fmla="*/ 635222 h 690086"/>
                    <a:gd name="connsiteX16" fmla="*/ 743522 w 743522"/>
                    <a:gd name="connsiteY16" fmla="*/ 682276 h 690086"/>
                    <a:gd name="connsiteX17" fmla="*/ 587979 w 743522"/>
                    <a:gd name="connsiteY17" fmla="*/ 682276 h 690086"/>
                    <a:gd name="connsiteX18" fmla="*/ 565785 w 743522"/>
                    <a:gd name="connsiteY18" fmla="*/ 639128 h 690086"/>
                    <a:gd name="connsiteX19" fmla="*/ 565785 w 743522"/>
                    <a:gd name="connsiteY19" fmla="*/ 567214 h 690086"/>
                    <a:gd name="connsiteX20" fmla="*/ 279654 w 743522"/>
                    <a:gd name="connsiteY20" fmla="*/ 690086 h 690086"/>
                    <a:gd name="connsiteX21" fmla="*/ 99346 w 743522"/>
                    <a:gd name="connsiteY21" fmla="*/ 521399 h 69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3522" h="690086">
                      <a:moveTo>
                        <a:pt x="99346" y="521399"/>
                      </a:moveTo>
                      <a:lnTo>
                        <a:pt x="99346" y="88868"/>
                      </a:lnTo>
                      <a:cubicBezTo>
                        <a:pt x="99346" y="69247"/>
                        <a:pt x="79725" y="49625"/>
                        <a:pt x="61436" y="49625"/>
                      </a:cubicBezTo>
                      <a:lnTo>
                        <a:pt x="0" y="49625"/>
                      </a:lnTo>
                      <a:lnTo>
                        <a:pt x="0" y="0"/>
                      </a:lnTo>
                      <a:lnTo>
                        <a:pt x="175070" y="0"/>
                      </a:lnTo>
                      <a:lnTo>
                        <a:pt x="175070" y="499205"/>
                      </a:lnTo>
                      <a:cubicBezTo>
                        <a:pt x="175070" y="605028"/>
                        <a:pt x="231267" y="631222"/>
                        <a:pt x="301847" y="631222"/>
                      </a:cubicBezTo>
                      <a:cubicBezTo>
                        <a:pt x="399860" y="631222"/>
                        <a:pt x="492633" y="578930"/>
                        <a:pt x="565785" y="518827"/>
                      </a:cubicBezTo>
                      <a:lnTo>
                        <a:pt x="565785" y="49721"/>
                      </a:lnTo>
                      <a:lnTo>
                        <a:pt x="457295" y="49721"/>
                      </a:lnTo>
                      <a:lnTo>
                        <a:pt x="457295" y="95"/>
                      </a:lnTo>
                      <a:lnTo>
                        <a:pt x="640271" y="95"/>
                      </a:lnTo>
                      <a:lnTo>
                        <a:pt x="640271" y="595979"/>
                      </a:lnTo>
                      <a:cubicBezTo>
                        <a:pt x="640271" y="615601"/>
                        <a:pt x="659892" y="635222"/>
                        <a:pt x="679514" y="635222"/>
                      </a:cubicBezTo>
                      <a:lnTo>
                        <a:pt x="743522" y="635222"/>
                      </a:lnTo>
                      <a:lnTo>
                        <a:pt x="743522" y="682276"/>
                      </a:lnTo>
                      <a:lnTo>
                        <a:pt x="587979" y="682276"/>
                      </a:lnTo>
                      <a:cubicBezTo>
                        <a:pt x="573596" y="682276"/>
                        <a:pt x="567024" y="674465"/>
                        <a:pt x="565785" y="639128"/>
                      </a:cubicBezTo>
                      <a:lnTo>
                        <a:pt x="565785" y="567214"/>
                      </a:lnTo>
                      <a:cubicBezTo>
                        <a:pt x="486061" y="632555"/>
                        <a:pt x="394621" y="690086"/>
                        <a:pt x="279654" y="690086"/>
                      </a:cubicBezTo>
                      <a:cubicBezTo>
                        <a:pt x="184309" y="689991"/>
                        <a:pt x="99346" y="650748"/>
                        <a:pt x="99346" y="521399"/>
                      </a:cubicBezTo>
                      <a:close/>
                    </a:path>
                  </a:pathLst>
                </a:custGeom>
                <a:solidFill>
                  <a:srgbClr val="FFFFFF"/>
                </a:solidFill>
                <a:ln w="952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19F253AA-D66A-3441-541C-83F032BB48C5}"/>
                    </a:ext>
                  </a:extLst>
                </p:cNvPr>
                <p:cNvSpPr/>
                <p:nvPr/>
              </p:nvSpPr>
              <p:spPr>
                <a:xfrm>
                  <a:off x="9941432" y="2362200"/>
                  <a:ext cx="365855" cy="876871"/>
                </a:xfrm>
                <a:custGeom>
                  <a:avLst/>
                  <a:gdLst>
                    <a:gd name="connsiteX0" fmla="*/ 98013 w 365855"/>
                    <a:gd name="connsiteY0" fmla="*/ 722567 h 876871"/>
                    <a:gd name="connsiteX1" fmla="*/ 98013 w 365855"/>
                    <a:gd name="connsiteY1" fmla="*/ 237744 h 876871"/>
                    <a:gd name="connsiteX2" fmla="*/ 0 w 365855"/>
                    <a:gd name="connsiteY2" fmla="*/ 237744 h 876871"/>
                    <a:gd name="connsiteX3" fmla="*/ 0 w 365855"/>
                    <a:gd name="connsiteY3" fmla="*/ 188119 h 876871"/>
                    <a:gd name="connsiteX4" fmla="*/ 98013 w 365855"/>
                    <a:gd name="connsiteY4" fmla="*/ 188119 h 876871"/>
                    <a:gd name="connsiteX5" fmla="*/ 98013 w 365855"/>
                    <a:gd name="connsiteY5" fmla="*/ 0 h 876871"/>
                    <a:gd name="connsiteX6" fmla="*/ 173831 w 365855"/>
                    <a:gd name="connsiteY6" fmla="*/ 0 h 876871"/>
                    <a:gd name="connsiteX7" fmla="*/ 173831 w 365855"/>
                    <a:gd name="connsiteY7" fmla="*/ 188214 h 876871"/>
                    <a:gd name="connsiteX8" fmla="*/ 351568 w 365855"/>
                    <a:gd name="connsiteY8" fmla="*/ 188214 h 876871"/>
                    <a:gd name="connsiteX9" fmla="*/ 351568 w 365855"/>
                    <a:gd name="connsiteY9" fmla="*/ 237839 h 876871"/>
                    <a:gd name="connsiteX10" fmla="*/ 173831 w 365855"/>
                    <a:gd name="connsiteY10" fmla="*/ 237839 h 876871"/>
                    <a:gd name="connsiteX11" fmla="*/ 173831 w 365855"/>
                    <a:gd name="connsiteY11" fmla="*/ 716089 h 876871"/>
                    <a:gd name="connsiteX12" fmla="*/ 265271 w 365855"/>
                    <a:gd name="connsiteY12" fmla="*/ 824579 h 876871"/>
                    <a:gd name="connsiteX13" fmla="*/ 329280 w 365855"/>
                    <a:gd name="connsiteY13" fmla="*/ 811530 h 876871"/>
                    <a:gd name="connsiteX14" fmla="*/ 365856 w 365855"/>
                    <a:gd name="connsiteY14" fmla="*/ 811530 h 876871"/>
                    <a:gd name="connsiteX15" fmla="*/ 365856 w 365855"/>
                    <a:gd name="connsiteY15" fmla="*/ 861155 h 876871"/>
                    <a:gd name="connsiteX16" fmla="*/ 263939 w 365855"/>
                    <a:gd name="connsiteY16" fmla="*/ 876872 h 876871"/>
                    <a:gd name="connsiteX17" fmla="*/ 98013 w 365855"/>
                    <a:gd name="connsiteY17" fmla="*/ 722567 h 87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5855" h="876871">
                      <a:moveTo>
                        <a:pt x="98013" y="722567"/>
                      </a:moveTo>
                      <a:lnTo>
                        <a:pt x="98013" y="237744"/>
                      </a:lnTo>
                      <a:lnTo>
                        <a:pt x="0" y="237744"/>
                      </a:lnTo>
                      <a:lnTo>
                        <a:pt x="0" y="188119"/>
                      </a:lnTo>
                      <a:lnTo>
                        <a:pt x="98013" y="188119"/>
                      </a:lnTo>
                      <a:lnTo>
                        <a:pt x="98013" y="0"/>
                      </a:lnTo>
                      <a:lnTo>
                        <a:pt x="173831" y="0"/>
                      </a:lnTo>
                      <a:lnTo>
                        <a:pt x="173831" y="188214"/>
                      </a:lnTo>
                      <a:lnTo>
                        <a:pt x="351568" y="188214"/>
                      </a:lnTo>
                      <a:lnTo>
                        <a:pt x="351568" y="237839"/>
                      </a:lnTo>
                      <a:lnTo>
                        <a:pt x="173831" y="237839"/>
                      </a:lnTo>
                      <a:lnTo>
                        <a:pt x="173831" y="716089"/>
                      </a:lnTo>
                      <a:cubicBezTo>
                        <a:pt x="173831" y="797147"/>
                        <a:pt x="197358" y="824579"/>
                        <a:pt x="265271" y="824579"/>
                      </a:cubicBezTo>
                      <a:cubicBezTo>
                        <a:pt x="294037" y="824579"/>
                        <a:pt x="318801" y="818007"/>
                        <a:pt x="329280" y="811530"/>
                      </a:cubicBezTo>
                      <a:lnTo>
                        <a:pt x="365856" y="811530"/>
                      </a:lnTo>
                      <a:lnTo>
                        <a:pt x="365856" y="861155"/>
                      </a:lnTo>
                      <a:cubicBezTo>
                        <a:pt x="343663" y="868966"/>
                        <a:pt x="303182" y="876872"/>
                        <a:pt x="263939" y="876872"/>
                      </a:cubicBezTo>
                      <a:cubicBezTo>
                        <a:pt x="155449" y="876776"/>
                        <a:pt x="98013" y="833628"/>
                        <a:pt x="98013" y="722567"/>
                      </a:cubicBezTo>
                      <a:close/>
                    </a:path>
                  </a:pathLst>
                </a:custGeom>
                <a:solidFill>
                  <a:srgbClr val="FFFFFF"/>
                </a:solidFill>
                <a:ln w="952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6EBFD031-5E83-50CD-09FA-D462BF9475CB}"/>
                    </a:ext>
                  </a:extLst>
                </p:cNvPr>
                <p:cNvSpPr/>
                <p:nvPr/>
              </p:nvSpPr>
              <p:spPr>
                <a:xfrm>
                  <a:off x="10409205" y="2317623"/>
                  <a:ext cx="738378" cy="914780"/>
                </a:xfrm>
                <a:custGeom>
                  <a:avLst/>
                  <a:gdLst>
                    <a:gd name="connsiteX0" fmla="*/ 176403 w 738378"/>
                    <a:gd name="connsiteY0" fmla="*/ 867727 h 914780"/>
                    <a:gd name="connsiteX1" fmla="*/ 294037 w 738378"/>
                    <a:gd name="connsiteY1" fmla="*/ 867727 h 914780"/>
                    <a:gd name="connsiteX2" fmla="*/ 294037 w 738378"/>
                    <a:gd name="connsiteY2" fmla="*/ 914781 h 914780"/>
                    <a:gd name="connsiteX3" fmla="*/ 5239 w 738378"/>
                    <a:gd name="connsiteY3" fmla="*/ 914781 h 914780"/>
                    <a:gd name="connsiteX4" fmla="*/ 5239 w 738378"/>
                    <a:gd name="connsiteY4" fmla="*/ 867727 h 914780"/>
                    <a:gd name="connsiteX5" fmla="*/ 62771 w 738378"/>
                    <a:gd name="connsiteY5" fmla="*/ 867727 h 914780"/>
                    <a:gd name="connsiteX6" fmla="*/ 100680 w 738378"/>
                    <a:gd name="connsiteY6" fmla="*/ 829818 h 914780"/>
                    <a:gd name="connsiteX7" fmla="*/ 100680 w 738378"/>
                    <a:gd name="connsiteY7" fmla="*/ 87630 h 914780"/>
                    <a:gd name="connsiteX8" fmla="*/ 62771 w 738378"/>
                    <a:gd name="connsiteY8" fmla="*/ 48387 h 914780"/>
                    <a:gd name="connsiteX9" fmla="*/ 0 w 738378"/>
                    <a:gd name="connsiteY9" fmla="*/ 48387 h 914780"/>
                    <a:gd name="connsiteX10" fmla="*/ 0 w 738378"/>
                    <a:gd name="connsiteY10" fmla="*/ 0 h 914780"/>
                    <a:gd name="connsiteX11" fmla="*/ 158116 w 738378"/>
                    <a:gd name="connsiteY11" fmla="*/ 0 h 914780"/>
                    <a:gd name="connsiteX12" fmla="*/ 176403 w 738378"/>
                    <a:gd name="connsiteY12" fmla="*/ 23527 h 914780"/>
                    <a:gd name="connsiteX13" fmla="*/ 176403 w 738378"/>
                    <a:gd name="connsiteY13" fmla="*/ 352806 h 914780"/>
                    <a:gd name="connsiteX14" fmla="*/ 466535 w 738378"/>
                    <a:gd name="connsiteY14" fmla="*/ 226028 h 914780"/>
                    <a:gd name="connsiteX15" fmla="*/ 649510 w 738378"/>
                    <a:gd name="connsiteY15" fmla="*/ 395859 h 914780"/>
                    <a:gd name="connsiteX16" fmla="*/ 649510 w 738378"/>
                    <a:gd name="connsiteY16" fmla="*/ 829723 h 914780"/>
                    <a:gd name="connsiteX17" fmla="*/ 687420 w 738378"/>
                    <a:gd name="connsiteY17" fmla="*/ 867632 h 914780"/>
                    <a:gd name="connsiteX18" fmla="*/ 738378 w 738378"/>
                    <a:gd name="connsiteY18" fmla="*/ 867632 h 914780"/>
                    <a:gd name="connsiteX19" fmla="*/ 738378 w 738378"/>
                    <a:gd name="connsiteY19" fmla="*/ 914686 h 914780"/>
                    <a:gd name="connsiteX20" fmla="*/ 456152 w 738378"/>
                    <a:gd name="connsiteY20" fmla="*/ 914686 h 914780"/>
                    <a:gd name="connsiteX21" fmla="*/ 456152 w 738378"/>
                    <a:gd name="connsiteY21" fmla="*/ 867632 h 914780"/>
                    <a:gd name="connsiteX22" fmla="*/ 573786 w 738378"/>
                    <a:gd name="connsiteY22" fmla="*/ 867632 h 914780"/>
                    <a:gd name="connsiteX23" fmla="*/ 573786 w 738378"/>
                    <a:gd name="connsiteY23" fmla="*/ 418147 h 914780"/>
                    <a:gd name="connsiteX24" fmla="*/ 441770 w 738378"/>
                    <a:gd name="connsiteY24" fmla="*/ 287464 h 914780"/>
                    <a:gd name="connsiteX25" fmla="*/ 176499 w 738378"/>
                    <a:gd name="connsiteY25" fmla="*/ 399859 h 914780"/>
                    <a:gd name="connsiteX26" fmla="*/ 176499 w 738378"/>
                    <a:gd name="connsiteY26" fmla="*/ 867727 h 91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38378" h="914780">
                      <a:moveTo>
                        <a:pt x="176403" y="867727"/>
                      </a:moveTo>
                      <a:lnTo>
                        <a:pt x="294037" y="867727"/>
                      </a:lnTo>
                      <a:lnTo>
                        <a:pt x="294037" y="914781"/>
                      </a:lnTo>
                      <a:lnTo>
                        <a:pt x="5239" y="914781"/>
                      </a:lnTo>
                      <a:lnTo>
                        <a:pt x="5239" y="867727"/>
                      </a:lnTo>
                      <a:lnTo>
                        <a:pt x="62771" y="867727"/>
                      </a:lnTo>
                      <a:cubicBezTo>
                        <a:pt x="82391" y="867727"/>
                        <a:pt x="100680" y="849439"/>
                        <a:pt x="100680" y="829818"/>
                      </a:cubicBezTo>
                      <a:lnTo>
                        <a:pt x="100680" y="87630"/>
                      </a:lnTo>
                      <a:cubicBezTo>
                        <a:pt x="100680" y="69342"/>
                        <a:pt x="82391" y="48387"/>
                        <a:pt x="62771" y="48387"/>
                      </a:cubicBezTo>
                      <a:lnTo>
                        <a:pt x="0" y="48387"/>
                      </a:lnTo>
                      <a:lnTo>
                        <a:pt x="0" y="0"/>
                      </a:lnTo>
                      <a:lnTo>
                        <a:pt x="158116" y="0"/>
                      </a:lnTo>
                      <a:cubicBezTo>
                        <a:pt x="171165" y="0"/>
                        <a:pt x="176403" y="7810"/>
                        <a:pt x="176403" y="23527"/>
                      </a:cubicBezTo>
                      <a:lnTo>
                        <a:pt x="176403" y="352806"/>
                      </a:lnTo>
                      <a:cubicBezTo>
                        <a:pt x="250889" y="287464"/>
                        <a:pt x="355378" y="226028"/>
                        <a:pt x="466535" y="226028"/>
                      </a:cubicBezTo>
                      <a:cubicBezTo>
                        <a:pt x="568453" y="226028"/>
                        <a:pt x="649510" y="260032"/>
                        <a:pt x="649510" y="395859"/>
                      </a:cubicBezTo>
                      <a:lnTo>
                        <a:pt x="649510" y="829723"/>
                      </a:lnTo>
                      <a:cubicBezTo>
                        <a:pt x="649510" y="849344"/>
                        <a:pt x="669131" y="867632"/>
                        <a:pt x="687420" y="867632"/>
                      </a:cubicBezTo>
                      <a:lnTo>
                        <a:pt x="738378" y="867632"/>
                      </a:lnTo>
                      <a:lnTo>
                        <a:pt x="738378" y="914686"/>
                      </a:lnTo>
                      <a:lnTo>
                        <a:pt x="456152" y="914686"/>
                      </a:lnTo>
                      <a:lnTo>
                        <a:pt x="456152" y="867632"/>
                      </a:lnTo>
                      <a:lnTo>
                        <a:pt x="573786" y="867632"/>
                      </a:lnTo>
                      <a:lnTo>
                        <a:pt x="573786" y="418147"/>
                      </a:lnTo>
                      <a:cubicBezTo>
                        <a:pt x="573786" y="309658"/>
                        <a:pt x="518923" y="287464"/>
                        <a:pt x="441770" y="287464"/>
                      </a:cubicBezTo>
                      <a:cubicBezTo>
                        <a:pt x="343758" y="287464"/>
                        <a:pt x="253555" y="337090"/>
                        <a:pt x="176499" y="399859"/>
                      </a:cubicBezTo>
                      <a:lnTo>
                        <a:pt x="176499" y="867727"/>
                      </a:lnTo>
                      <a:close/>
                    </a:path>
                  </a:pathLst>
                </a:custGeom>
                <a:solidFill>
                  <a:srgbClr val="FFFFFF"/>
                </a:solidFill>
                <a:ln w="9525" cap="flat">
                  <a:noFill/>
                  <a:prstDash val="solid"/>
                  <a:miter/>
                </a:ln>
              </p:spPr>
              <p:txBody>
                <a:bodyPr rtlCol="0" anchor="ctr"/>
                <a:lstStyle/>
                <a:p>
                  <a:endParaRPr lang="en-US"/>
                </a:p>
              </p:txBody>
            </p:sp>
          </p:grpSp>
          <p:grpSp>
            <p:nvGrpSpPr>
              <p:cNvPr id="59" name="Graphic 4">
                <a:extLst>
                  <a:ext uri="{FF2B5EF4-FFF2-40B4-BE49-F238E27FC236}">
                    <a16:creationId xmlns:a16="http://schemas.microsoft.com/office/drawing/2014/main" id="{C148BE6F-89C1-78C7-83F4-160C51ECFE83}"/>
                  </a:ext>
                </a:extLst>
              </p:cNvPr>
              <p:cNvGrpSpPr/>
              <p:nvPr/>
            </p:nvGrpSpPr>
            <p:grpSpPr>
              <a:xfrm>
                <a:off x="4478369" y="3643122"/>
                <a:ext cx="3599594" cy="923925"/>
                <a:chOff x="4478369" y="3643122"/>
                <a:chExt cx="3599594" cy="923925"/>
              </a:xfrm>
              <a:solidFill>
                <a:srgbClr val="FFFFFF"/>
              </a:solidFill>
            </p:grpSpPr>
            <p:sp>
              <p:nvSpPr>
                <p:cNvPr id="60" name="Freeform 59">
                  <a:extLst>
                    <a:ext uri="{FF2B5EF4-FFF2-40B4-BE49-F238E27FC236}">
                      <a16:creationId xmlns:a16="http://schemas.microsoft.com/office/drawing/2014/main" id="{7A60026B-F0A4-C9AC-CBEF-B3553A9A2185}"/>
                    </a:ext>
                  </a:extLst>
                </p:cNvPr>
                <p:cNvSpPr/>
                <p:nvPr/>
              </p:nvSpPr>
              <p:spPr>
                <a:xfrm>
                  <a:off x="4478369" y="3643122"/>
                  <a:ext cx="670369" cy="917352"/>
                </a:xfrm>
                <a:custGeom>
                  <a:avLst/>
                  <a:gdLst>
                    <a:gd name="connsiteX0" fmla="*/ 598456 w 670369"/>
                    <a:gd name="connsiteY0" fmla="*/ 414242 h 917352"/>
                    <a:gd name="connsiteX1" fmla="*/ 71914 w 670369"/>
                    <a:gd name="connsiteY1" fmla="*/ 414242 h 917352"/>
                    <a:gd name="connsiteX2" fmla="*/ 71914 w 670369"/>
                    <a:gd name="connsiteY2" fmla="*/ 0 h 917352"/>
                    <a:gd name="connsiteX3" fmla="*/ 0 w 670369"/>
                    <a:gd name="connsiteY3" fmla="*/ 0 h 917352"/>
                    <a:gd name="connsiteX4" fmla="*/ 0 w 670369"/>
                    <a:gd name="connsiteY4" fmla="*/ 917353 h 917352"/>
                    <a:gd name="connsiteX5" fmla="*/ 71914 w 670369"/>
                    <a:gd name="connsiteY5" fmla="*/ 917353 h 917352"/>
                    <a:gd name="connsiteX6" fmla="*/ 71914 w 670369"/>
                    <a:gd name="connsiteY6" fmla="*/ 474345 h 917352"/>
                    <a:gd name="connsiteX7" fmla="*/ 598456 w 670369"/>
                    <a:gd name="connsiteY7" fmla="*/ 474345 h 917352"/>
                    <a:gd name="connsiteX8" fmla="*/ 598456 w 670369"/>
                    <a:gd name="connsiteY8" fmla="*/ 917353 h 917352"/>
                    <a:gd name="connsiteX9" fmla="*/ 670369 w 670369"/>
                    <a:gd name="connsiteY9" fmla="*/ 917353 h 917352"/>
                    <a:gd name="connsiteX10" fmla="*/ 670369 w 670369"/>
                    <a:gd name="connsiteY10" fmla="*/ 0 h 917352"/>
                    <a:gd name="connsiteX11" fmla="*/ 598456 w 670369"/>
                    <a:gd name="connsiteY11" fmla="*/ 0 h 9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0369" h="917352">
                      <a:moveTo>
                        <a:pt x="598456" y="414242"/>
                      </a:moveTo>
                      <a:lnTo>
                        <a:pt x="71914" y="414242"/>
                      </a:lnTo>
                      <a:lnTo>
                        <a:pt x="71914" y="0"/>
                      </a:lnTo>
                      <a:lnTo>
                        <a:pt x="0" y="0"/>
                      </a:lnTo>
                      <a:lnTo>
                        <a:pt x="0" y="917353"/>
                      </a:lnTo>
                      <a:lnTo>
                        <a:pt x="71914" y="917353"/>
                      </a:lnTo>
                      <a:lnTo>
                        <a:pt x="71914" y="474345"/>
                      </a:lnTo>
                      <a:lnTo>
                        <a:pt x="598456" y="474345"/>
                      </a:lnTo>
                      <a:lnTo>
                        <a:pt x="598456" y="917353"/>
                      </a:lnTo>
                      <a:lnTo>
                        <a:pt x="670369" y="917353"/>
                      </a:lnTo>
                      <a:lnTo>
                        <a:pt x="670369" y="0"/>
                      </a:lnTo>
                      <a:lnTo>
                        <a:pt x="598456" y="0"/>
                      </a:lnTo>
                      <a:close/>
                    </a:path>
                  </a:pathLst>
                </a:custGeom>
                <a:solidFill>
                  <a:srgbClr val="FFFFFF"/>
                </a:solidFill>
                <a:ln w="952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B74C9CE8-3CD2-B8AF-CF68-7F3A8FC074B7}"/>
                    </a:ext>
                  </a:extLst>
                </p:cNvPr>
                <p:cNvSpPr/>
                <p:nvPr/>
              </p:nvSpPr>
              <p:spPr>
                <a:xfrm>
                  <a:off x="5321141" y="3869245"/>
                  <a:ext cx="584167" cy="696467"/>
                </a:xfrm>
                <a:custGeom>
                  <a:avLst/>
                  <a:gdLst>
                    <a:gd name="connsiteX0" fmla="*/ 303180 w 584167"/>
                    <a:gd name="connsiteY0" fmla="*/ 0 h 696467"/>
                    <a:gd name="connsiteX1" fmla="*/ 86106 w 584167"/>
                    <a:gd name="connsiteY1" fmla="*/ 95155 h 696467"/>
                    <a:gd name="connsiteX2" fmla="*/ 0 w 584167"/>
                    <a:gd name="connsiteY2" fmla="*/ 351472 h 696467"/>
                    <a:gd name="connsiteX3" fmla="*/ 82867 w 584167"/>
                    <a:gd name="connsiteY3" fmla="*/ 603599 h 696467"/>
                    <a:gd name="connsiteX4" fmla="*/ 320230 w 584167"/>
                    <a:gd name="connsiteY4" fmla="*/ 696468 h 696467"/>
                    <a:gd name="connsiteX5" fmla="*/ 567976 w 584167"/>
                    <a:gd name="connsiteY5" fmla="*/ 620363 h 696467"/>
                    <a:gd name="connsiteX6" fmla="*/ 568452 w 584167"/>
                    <a:gd name="connsiteY6" fmla="*/ 619982 h 696467"/>
                    <a:gd name="connsiteX7" fmla="*/ 568452 w 584167"/>
                    <a:gd name="connsiteY7" fmla="*/ 569690 h 696467"/>
                    <a:gd name="connsiteX8" fmla="*/ 537877 w 584167"/>
                    <a:gd name="connsiteY8" fmla="*/ 569690 h 696467"/>
                    <a:gd name="connsiteX9" fmla="*/ 537496 w 584167"/>
                    <a:gd name="connsiteY9" fmla="*/ 570071 h 696467"/>
                    <a:gd name="connsiteX10" fmla="*/ 326707 w 584167"/>
                    <a:gd name="connsiteY10" fmla="*/ 640271 h 696467"/>
                    <a:gd name="connsiteX11" fmla="*/ 134588 w 584167"/>
                    <a:gd name="connsiteY11" fmla="*/ 567214 h 696467"/>
                    <a:gd name="connsiteX12" fmla="*/ 69246 w 584167"/>
                    <a:gd name="connsiteY12" fmla="*/ 352806 h 696467"/>
                    <a:gd name="connsiteX13" fmla="*/ 582835 w 584167"/>
                    <a:gd name="connsiteY13" fmla="*/ 352806 h 696467"/>
                    <a:gd name="connsiteX14" fmla="*/ 582835 w 584167"/>
                    <a:gd name="connsiteY14" fmla="*/ 351472 h 696467"/>
                    <a:gd name="connsiteX15" fmla="*/ 583120 w 584167"/>
                    <a:gd name="connsiteY15" fmla="*/ 345853 h 696467"/>
                    <a:gd name="connsiteX16" fmla="*/ 584168 w 584167"/>
                    <a:gd name="connsiteY16" fmla="*/ 320135 h 696467"/>
                    <a:gd name="connsiteX17" fmla="*/ 506730 w 584167"/>
                    <a:gd name="connsiteY17" fmla="*/ 76486 h 696467"/>
                    <a:gd name="connsiteX18" fmla="*/ 303180 w 584167"/>
                    <a:gd name="connsiteY18" fmla="*/ 0 h 696467"/>
                    <a:gd name="connsiteX19" fmla="*/ 303180 w 584167"/>
                    <a:gd name="connsiteY19" fmla="*/ 52197 h 696467"/>
                    <a:gd name="connsiteX20" fmla="*/ 455390 w 584167"/>
                    <a:gd name="connsiteY20" fmla="*/ 109156 h 696467"/>
                    <a:gd name="connsiteX21" fmla="*/ 516064 w 584167"/>
                    <a:gd name="connsiteY21" fmla="*/ 300514 h 696467"/>
                    <a:gd name="connsiteX22" fmla="*/ 70675 w 584167"/>
                    <a:gd name="connsiteY22" fmla="*/ 300514 h 696467"/>
                    <a:gd name="connsiteX23" fmla="*/ 145922 w 584167"/>
                    <a:gd name="connsiteY23" fmla="*/ 114586 h 696467"/>
                    <a:gd name="connsiteX24" fmla="*/ 303180 w 584167"/>
                    <a:gd name="connsiteY24" fmla="*/ 52197 h 69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4167" h="696467">
                      <a:moveTo>
                        <a:pt x="303180" y="0"/>
                      </a:moveTo>
                      <a:cubicBezTo>
                        <a:pt x="217455" y="0"/>
                        <a:pt x="140398" y="33814"/>
                        <a:pt x="86106" y="95155"/>
                      </a:cubicBezTo>
                      <a:cubicBezTo>
                        <a:pt x="29813" y="158782"/>
                        <a:pt x="0" y="247460"/>
                        <a:pt x="0" y="351472"/>
                      </a:cubicBezTo>
                      <a:cubicBezTo>
                        <a:pt x="0" y="456819"/>
                        <a:pt x="28670" y="543973"/>
                        <a:pt x="82867" y="603599"/>
                      </a:cubicBezTo>
                      <a:cubicBezTo>
                        <a:pt x="138113" y="664369"/>
                        <a:pt x="220218" y="696468"/>
                        <a:pt x="320230" y="696468"/>
                      </a:cubicBezTo>
                      <a:cubicBezTo>
                        <a:pt x="421671" y="696468"/>
                        <a:pt x="502729" y="671608"/>
                        <a:pt x="567976" y="620363"/>
                      </a:cubicBezTo>
                      <a:lnTo>
                        <a:pt x="568452" y="619982"/>
                      </a:lnTo>
                      <a:lnTo>
                        <a:pt x="568452" y="569690"/>
                      </a:lnTo>
                      <a:lnTo>
                        <a:pt x="537877" y="569690"/>
                      </a:lnTo>
                      <a:lnTo>
                        <a:pt x="537496" y="570071"/>
                      </a:lnTo>
                      <a:cubicBezTo>
                        <a:pt x="476440" y="631127"/>
                        <a:pt x="379190" y="640271"/>
                        <a:pt x="326707" y="640271"/>
                      </a:cubicBezTo>
                      <a:cubicBezTo>
                        <a:pt x="242506" y="640271"/>
                        <a:pt x="177927" y="615696"/>
                        <a:pt x="134588" y="567214"/>
                      </a:cubicBezTo>
                      <a:cubicBezTo>
                        <a:pt x="91440" y="518922"/>
                        <a:pt x="69437" y="446722"/>
                        <a:pt x="69246" y="352806"/>
                      </a:cubicBezTo>
                      <a:lnTo>
                        <a:pt x="582835" y="352806"/>
                      </a:lnTo>
                      <a:lnTo>
                        <a:pt x="582835" y="351472"/>
                      </a:lnTo>
                      <a:cubicBezTo>
                        <a:pt x="582835" y="350711"/>
                        <a:pt x="582930" y="348615"/>
                        <a:pt x="583120" y="345853"/>
                      </a:cubicBezTo>
                      <a:cubicBezTo>
                        <a:pt x="583501" y="339566"/>
                        <a:pt x="584168" y="329184"/>
                        <a:pt x="584168" y="320135"/>
                      </a:cubicBezTo>
                      <a:cubicBezTo>
                        <a:pt x="584168" y="212979"/>
                        <a:pt x="558069" y="130969"/>
                        <a:pt x="506730" y="76486"/>
                      </a:cubicBezTo>
                      <a:cubicBezTo>
                        <a:pt x="458724" y="25718"/>
                        <a:pt x="390334" y="0"/>
                        <a:pt x="303180" y="0"/>
                      </a:cubicBezTo>
                      <a:close/>
                      <a:moveTo>
                        <a:pt x="303180" y="52197"/>
                      </a:moveTo>
                      <a:cubicBezTo>
                        <a:pt x="369094" y="52197"/>
                        <a:pt x="420243" y="71342"/>
                        <a:pt x="455390" y="109156"/>
                      </a:cubicBezTo>
                      <a:cubicBezTo>
                        <a:pt x="493585" y="150209"/>
                        <a:pt x="514064" y="214598"/>
                        <a:pt x="516064" y="300514"/>
                      </a:cubicBezTo>
                      <a:lnTo>
                        <a:pt x="70675" y="300514"/>
                      </a:lnTo>
                      <a:cubicBezTo>
                        <a:pt x="78391" y="220313"/>
                        <a:pt x="103727" y="157829"/>
                        <a:pt x="145922" y="114586"/>
                      </a:cubicBezTo>
                      <a:cubicBezTo>
                        <a:pt x="185832" y="73819"/>
                        <a:pt x="240125" y="52197"/>
                        <a:pt x="303180" y="52197"/>
                      </a:cubicBez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89016077-FDCB-BBF2-03D7-4627F1A6C557}"/>
                    </a:ext>
                  </a:extLst>
                </p:cNvPr>
                <p:cNvSpPr/>
                <p:nvPr/>
              </p:nvSpPr>
              <p:spPr>
                <a:xfrm>
                  <a:off x="6039897" y="3869245"/>
                  <a:ext cx="520065" cy="697801"/>
                </a:xfrm>
                <a:custGeom>
                  <a:avLst/>
                  <a:gdLst>
                    <a:gd name="connsiteX0" fmla="*/ 456438 w 520065"/>
                    <a:gd name="connsiteY0" fmla="*/ 43339 h 697801"/>
                    <a:gd name="connsiteX1" fmla="*/ 288703 w 520065"/>
                    <a:gd name="connsiteY1" fmla="*/ 0 h 697801"/>
                    <a:gd name="connsiteX2" fmla="*/ 46291 w 520065"/>
                    <a:gd name="connsiteY2" fmla="*/ 58960 h 697801"/>
                    <a:gd name="connsiteX3" fmla="*/ 45625 w 520065"/>
                    <a:gd name="connsiteY3" fmla="*/ 59341 h 697801"/>
                    <a:gd name="connsiteX4" fmla="*/ 45625 w 520065"/>
                    <a:gd name="connsiteY4" fmla="*/ 114967 h 697801"/>
                    <a:gd name="connsiteX5" fmla="*/ 74866 w 520065"/>
                    <a:gd name="connsiteY5" fmla="*/ 114967 h 697801"/>
                    <a:gd name="connsiteX6" fmla="*/ 75248 w 520065"/>
                    <a:gd name="connsiteY6" fmla="*/ 114681 h 697801"/>
                    <a:gd name="connsiteX7" fmla="*/ 286131 w 520065"/>
                    <a:gd name="connsiteY7" fmla="*/ 54864 h 697801"/>
                    <a:gd name="connsiteX8" fmla="*/ 406241 w 520065"/>
                    <a:gd name="connsiteY8" fmla="*/ 86773 h 697801"/>
                    <a:gd name="connsiteX9" fmla="*/ 452152 w 520065"/>
                    <a:gd name="connsiteY9" fmla="*/ 197263 h 697801"/>
                    <a:gd name="connsiteX10" fmla="*/ 452152 w 520065"/>
                    <a:gd name="connsiteY10" fmla="*/ 318421 h 697801"/>
                    <a:gd name="connsiteX11" fmla="*/ 274415 w 520065"/>
                    <a:gd name="connsiteY11" fmla="*/ 297942 h 697801"/>
                    <a:gd name="connsiteX12" fmla="*/ 0 w 520065"/>
                    <a:gd name="connsiteY12" fmla="*/ 499205 h 697801"/>
                    <a:gd name="connsiteX13" fmla="*/ 62675 w 520065"/>
                    <a:gd name="connsiteY13" fmla="*/ 646843 h 697801"/>
                    <a:gd name="connsiteX14" fmla="*/ 220789 w 520065"/>
                    <a:gd name="connsiteY14" fmla="*/ 697802 h 697801"/>
                    <a:gd name="connsiteX15" fmla="*/ 358235 w 520065"/>
                    <a:gd name="connsiteY15" fmla="*/ 670560 h 697801"/>
                    <a:gd name="connsiteX16" fmla="*/ 452057 w 520065"/>
                    <a:gd name="connsiteY16" fmla="*/ 600456 h 697801"/>
                    <a:gd name="connsiteX17" fmla="*/ 452057 w 520065"/>
                    <a:gd name="connsiteY17" fmla="*/ 623316 h 697801"/>
                    <a:gd name="connsiteX18" fmla="*/ 500444 w 520065"/>
                    <a:gd name="connsiteY18" fmla="*/ 691229 h 697801"/>
                    <a:gd name="connsiteX19" fmla="*/ 520065 w 520065"/>
                    <a:gd name="connsiteY19" fmla="*/ 691229 h 697801"/>
                    <a:gd name="connsiteX20" fmla="*/ 520065 w 520065"/>
                    <a:gd name="connsiteY20" fmla="*/ 193357 h 697801"/>
                    <a:gd name="connsiteX21" fmla="*/ 456438 w 520065"/>
                    <a:gd name="connsiteY21" fmla="*/ 43339 h 697801"/>
                    <a:gd name="connsiteX22" fmla="*/ 229838 w 520065"/>
                    <a:gd name="connsiteY22" fmla="*/ 644176 h 697801"/>
                    <a:gd name="connsiteX23" fmla="*/ 69152 w 520065"/>
                    <a:gd name="connsiteY23" fmla="*/ 493871 h 697801"/>
                    <a:gd name="connsiteX24" fmla="*/ 278225 w 520065"/>
                    <a:gd name="connsiteY24" fmla="*/ 347472 h 697801"/>
                    <a:gd name="connsiteX25" fmla="*/ 452057 w 520065"/>
                    <a:gd name="connsiteY25" fmla="*/ 368141 h 697801"/>
                    <a:gd name="connsiteX26" fmla="*/ 452057 w 520065"/>
                    <a:gd name="connsiteY26" fmla="*/ 533876 h 697801"/>
                    <a:gd name="connsiteX27" fmla="*/ 229838 w 520065"/>
                    <a:gd name="connsiteY27" fmla="*/ 644176 h 697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0065" h="697801">
                      <a:moveTo>
                        <a:pt x="456438" y="43339"/>
                      </a:moveTo>
                      <a:cubicBezTo>
                        <a:pt x="418338" y="14573"/>
                        <a:pt x="361950" y="0"/>
                        <a:pt x="288703" y="0"/>
                      </a:cubicBezTo>
                      <a:cubicBezTo>
                        <a:pt x="196787" y="0"/>
                        <a:pt x="119825" y="18764"/>
                        <a:pt x="46291" y="58960"/>
                      </a:cubicBezTo>
                      <a:lnTo>
                        <a:pt x="45625" y="59341"/>
                      </a:lnTo>
                      <a:lnTo>
                        <a:pt x="45625" y="114967"/>
                      </a:lnTo>
                      <a:lnTo>
                        <a:pt x="74866" y="114967"/>
                      </a:lnTo>
                      <a:lnTo>
                        <a:pt x="75248" y="114681"/>
                      </a:lnTo>
                      <a:cubicBezTo>
                        <a:pt x="124968" y="75533"/>
                        <a:pt x="197834" y="54864"/>
                        <a:pt x="286131" y="54864"/>
                      </a:cubicBezTo>
                      <a:cubicBezTo>
                        <a:pt x="338424" y="54864"/>
                        <a:pt x="378809" y="65627"/>
                        <a:pt x="406241" y="86773"/>
                      </a:cubicBezTo>
                      <a:cubicBezTo>
                        <a:pt x="436722" y="110299"/>
                        <a:pt x="452152" y="147447"/>
                        <a:pt x="452152" y="197263"/>
                      </a:cubicBezTo>
                      <a:lnTo>
                        <a:pt x="452152" y="318421"/>
                      </a:lnTo>
                      <a:cubicBezTo>
                        <a:pt x="396812" y="304419"/>
                        <a:pt x="340233" y="297942"/>
                        <a:pt x="274415" y="297942"/>
                      </a:cubicBezTo>
                      <a:cubicBezTo>
                        <a:pt x="100013" y="297942"/>
                        <a:pt x="0" y="371285"/>
                        <a:pt x="0" y="499205"/>
                      </a:cubicBezTo>
                      <a:cubicBezTo>
                        <a:pt x="0" y="560832"/>
                        <a:pt x="21717" y="611886"/>
                        <a:pt x="62675" y="646843"/>
                      </a:cubicBezTo>
                      <a:cubicBezTo>
                        <a:pt x="101727" y="680180"/>
                        <a:pt x="156401" y="697802"/>
                        <a:pt x="220789" y="697802"/>
                      </a:cubicBezTo>
                      <a:cubicBezTo>
                        <a:pt x="274225" y="697802"/>
                        <a:pt x="319183" y="688848"/>
                        <a:pt x="358235" y="670560"/>
                      </a:cubicBezTo>
                      <a:cubicBezTo>
                        <a:pt x="391096" y="655130"/>
                        <a:pt x="420148" y="633508"/>
                        <a:pt x="452057" y="600456"/>
                      </a:cubicBezTo>
                      <a:lnTo>
                        <a:pt x="452057" y="623316"/>
                      </a:lnTo>
                      <a:cubicBezTo>
                        <a:pt x="452057" y="678561"/>
                        <a:pt x="461106" y="691229"/>
                        <a:pt x="500444" y="691229"/>
                      </a:cubicBezTo>
                      <a:lnTo>
                        <a:pt x="520065" y="691229"/>
                      </a:lnTo>
                      <a:lnTo>
                        <a:pt x="520065" y="193357"/>
                      </a:lnTo>
                      <a:cubicBezTo>
                        <a:pt x="519970" y="125730"/>
                        <a:pt x="498634" y="75247"/>
                        <a:pt x="456438" y="43339"/>
                      </a:cubicBezTo>
                      <a:close/>
                      <a:moveTo>
                        <a:pt x="229838" y="644176"/>
                      </a:moveTo>
                      <a:cubicBezTo>
                        <a:pt x="90011" y="644176"/>
                        <a:pt x="69152" y="549973"/>
                        <a:pt x="69152" y="493871"/>
                      </a:cubicBezTo>
                      <a:cubicBezTo>
                        <a:pt x="69152" y="439198"/>
                        <a:pt x="96298" y="347472"/>
                        <a:pt x="278225" y="347472"/>
                      </a:cubicBezTo>
                      <a:cubicBezTo>
                        <a:pt x="333851" y="347472"/>
                        <a:pt x="389097" y="354044"/>
                        <a:pt x="452057" y="368141"/>
                      </a:cubicBezTo>
                      <a:lnTo>
                        <a:pt x="452057" y="533876"/>
                      </a:lnTo>
                      <a:cubicBezTo>
                        <a:pt x="396526" y="600170"/>
                        <a:pt x="337471" y="644176"/>
                        <a:pt x="229838" y="644176"/>
                      </a:cubicBezTo>
                      <a:close/>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26D6E178-C7E5-46EB-3A44-7A2D3C5F11D8}"/>
                    </a:ext>
                  </a:extLst>
                </p:cNvPr>
                <p:cNvSpPr/>
                <p:nvPr/>
              </p:nvSpPr>
              <p:spPr>
                <a:xfrm>
                  <a:off x="6793706" y="3643122"/>
                  <a:ext cx="67915" cy="917352"/>
                </a:xfrm>
                <a:custGeom>
                  <a:avLst/>
                  <a:gdLst>
                    <a:gd name="connsiteX0" fmla="*/ 24860 w 67915"/>
                    <a:gd name="connsiteY0" fmla="*/ 0 h 917352"/>
                    <a:gd name="connsiteX1" fmla="*/ 0 w 67915"/>
                    <a:gd name="connsiteY1" fmla="*/ 0 h 917352"/>
                    <a:gd name="connsiteX2" fmla="*/ 0 w 67915"/>
                    <a:gd name="connsiteY2" fmla="*/ 917353 h 917352"/>
                    <a:gd name="connsiteX3" fmla="*/ 67913 w 67915"/>
                    <a:gd name="connsiteY3" fmla="*/ 917353 h 917352"/>
                    <a:gd name="connsiteX4" fmla="*/ 67913 w 67915"/>
                    <a:gd name="connsiteY4" fmla="*/ 64103 h 917352"/>
                    <a:gd name="connsiteX5" fmla="*/ 24860 w 67915"/>
                    <a:gd name="connsiteY5" fmla="*/ 0 h 9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15" h="917352">
                      <a:moveTo>
                        <a:pt x="24860" y="0"/>
                      </a:moveTo>
                      <a:lnTo>
                        <a:pt x="0" y="0"/>
                      </a:lnTo>
                      <a:lnTo>
                        <a:pt x="0" y="917353"/>
                      </a:lnTo>
                      <a:lnTo>
                        <a:pt x="67913" y="917353"/>
                      </a:lnTo>
                      <a:lnTo>
                        <a:pt x="67913" y="64103"/>
                      </a:lnTo>
                      <a:cubicBezTo>
                        <a:pt x="68009" y="10573"/>
                        <a:pt x="64484" y="0"/>
                        <a:pt x="24860" y="0"/>
                      </a:cubicBezTo>
                      <a:close/>
                    </a:path>
                  </a:pathLst>
                </a:custGeom>
                <a:solidFill>
                  <a:srgbClr val="FFFFFF"/>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74901EB1-419C-AE7C-864A-DFBAD13DF145}"/>
                    </a:ext>
                  </a:extLst>
                </p:cNvPr>
                <p:cNvSpPr/>
                <p:nvPr/>
              </p:nvSpPr>
              <p:spPr>
                <a:xfrm>
                  <a:off x="7028878" y="3687603"/>
                  <a:ext cx="354139" cy="878109"/>
                </a:xfrm>
                <a:custGeom>
                  <a:avLst/>
                  <a:gdLst>
                    <a:gd name="connsiteX0" fmla="*/ 158115 w 354139"/>
                    <a:gd name="connsiteY0" fmla="*/ 716089 h 878109"/>
                    <a:gd name="connsiteX1" fmla="*/ 158115 w 354139"/>
                    <a:gd name="connsiteY1" fmla="*/ 241745 h 878109"/>
                    <a:gd name="connsiteX2" fmla="*/ 339757 w 354139"/>
                    <a:gd name="connsiteY2" fmla="*/ 241745 h 878109"/>
                    <a:gd name="connsiteX3" fmla="*/ 339757 w 354139"/>
                    <a:gd name="connsiteY3" fmla="*/ 189452 h 878109"/>
                    <a:gd name="connsiteX4" fmla="*/ 158115 w 354139"/>
                    <a:gd name="connsiteY4" fmla="*/ 189452 h 878109"/>
                    <a:gd name="connsiteX5" fmla="*/ 158115 w 354139"/>
                    <a:gd name="connsiteY5" fmla="*/ 0 h 878109"/>
                    <a:gd name="connsiteX6" fmla="*/ 90201 w 354139"/>
                    <a:gd name="connsiteY6" fmla="*/ 0 h 878109"/>
                    <a:gd name="connsiteX7" fmla="*/ 90201 w 354139"/>
                    <a:gd name="connsiteY7" fmla="*/ 189452 h 878109"/>
                    <a:gd name="connsiteX8" fmla="*/ 0 w 354139"/>
                    <a:gd name="connsiteY8" fmla="*/ 189452 h 878109"/>
                    <a:gd name="connsiteX9" fmla="*/ 0 w 354139"/>
                    <a:gd name="connsiteY9" fmla="*/ 241745 h 878109"/>
                    <a:gd name="connsiteX10" fmla="*/ 90201 w 354139"/>
                    <a:gd name="connsiteY10" fmla="*/ 241745 h 878109"/>
                    <a:gd name="connsiteX11" fmla="*/ 90201 w 354139"/>
                    <a:gd name="connsiteY11" fmla="*/ 723900 h 878109"/>
                    <a:gd name="connsiteX12" fmla="*/ 252222 w 354139"/>
                    <a:gd name="connsiteY12" fmla="*/ 878110 h 878109"/>
                    <a:gd name="connsiteX13" fmla="*/ 353092 w 354139"/>
                    <a:gd name="connsiteY13" fmla="*/ 870204 h 878109"/>
                    <a:gd name="connsiteX14" fmla="*/ 354139 w 354139"/>
                    <a:gd name="connsiteY14" fmla="*/ 870013 h 878109"/>
                    <a:gd name="connsiteX15" fmla="*/ 354139 w 354139"/>
                    <a:gd name="connsiteY15" fmla="*/ 821912 h 878109"/>
                    <a:gd name="connsiteX16" fmla="*/ 274415 w 354139"/>
                    <a:gd name="connsiteY16" fmla="*/ 821912 h 878109"/>
                    <a:gd name="connsiteX17" fmla="*/ 158115 w 354139"/>
                    <a:gd name="connsiteY17" fmla="*/ 716089 h 87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4139" h="878109">
                      <a:moveTo>
                        <a:pt x="158115" y="716089"/>
                      </a:moveTo>
                      <a:lnTo>
                        <a:pt x="158115" y="241745"/>
                      </a:lnTo>
                      <a:lnTo>
                        <a:pt x="339757" y="241745"/>
                      </a:lnTo>
                      <a:lnTo>
                        <a:pt x="339757" y="189452"/>
                      </a:lnTo>
                      <a:lnTo>
                        <a:pt x="158115" y="189452"/>
                      </a:lnTo>
                      <a:lnTo>
                        <a:pt x="158115" y="0"/>
                      </a:lnTo>
                      <a:lnTo>
                        <a:pt x="90201" y="0"/>
                      </a:lnTo>
                      <a:lnTo>
                        <a:pt x="90201" y="189452"/>
                      </a:lnTo>
                      <a:lnTo>
                        <a:pt x="0" y="189452"/>
                      </a:lnTo>
                      <a:lnTo>
                        <a:pt x="0" y="241745"/>
                      </a:lnTo>
                      <a:lnTo>
                        <a:pt x="90201" y="241745"/>
                      </a:lnTo>
                      <a:lnTo>
                        <a:pt x="90201" y="723900"/>
                      </a:lnTo>
                      <a:cubicBezTo>
                        <a:pt x="90201" y="829056"/>
                        <a:pt x="141732" y="878110"/>
                        <a:pt x="252222" y="878110"/>
                      </a:cubicBezTo>
                      <a:cubicBezTo>
                        <a:pt x="292894" y="878110"/>
                        <a:pt x="332137" y="874205"/>
                        <a:pt x="353092" y="870204"/>
                      </a:cubicBezTo>
                      <a:lnTo>
                        <a:pt x="354139" y="870013"/>
                      </a:lnTo>
                      <a:lnTo>
                        <a:pt x="354139" y="821912"/>
                      </a:lnTo>
                      <a:lnTo>
                        <a:pt x="274415" y="821912"/>
                      </a:lnTo>
                      <a:cubicBezTo>
                        <a:pt x="189643" y="821912"/>
                        <a:pt x="158115" y="793242"/>
                        <a:pt x="158115" y="716089"/>
                      </a:cubicBezTo>
                      <a:close/>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5BF3C9FE-5F38-955F-79D6-F5CE59982026}"/>
                    </a:ext>
                  </a:extLst>
                </p:cNvPr>
                <p:cNvSpPr/>
                <p:nvPr/>
              </p:nvSpPr>
              <p:spPr>
                <a:xfrm>
                  <a:off x="7534465" y="3643217"/>
                  <a:ext cx="543497" cy="917352"/>
                </a:xfrm>
                <a:custGeom>
                  <a:avLst/>
                  <a:gdLst>
                    <a:gd name="connsiteX0" fmla="*/ 490823 w 543497"/>
                    <a:gd name="connsiteY0" fmla="*/ 263747 h 917352"/>
                    <a:gd name="connsiteX1" fmla="*/ 365950 w 543497"/>
                    <a:gd name="connsiteY1" fmla="*/ 226028 h 917352"/>
                    <a:gd name="connsiteX2" fmla="*/ 68008 w 543497"/>
                    <a:gd name="connsiteY2" fmla="*/ 340900 h 917352"/>
                    <a:gd name="connsiteX3" fmla="*/ 68008 w 543497"/>
                    <a:gd name="connsiteY3" fmla="*/ 64008 h 917352"/>
                    <a:gd name="connsiteX4" fmla="*/ 24860 w 543497"/>
                    <a:gd name="connsiteY4" fmla="*/ 0 h 917352"/>
                    <a:gd name="connsiteX5" fmla="*/ 0 w 543497"/>
                    <a:gd name="connsiteY5" fmla="*/ 0 h 917352"/>
                    <a:gd name="connsiteX6" fmla="*/ 0 w 543497"/>
                    <a:gd name="connsiteY6" fmla="*/ 917353 h 917352"/>
                    <a:gd name="connsiteX7" fmla="*/ 67913 w 543497"/>
                    <a:gd name="connsiteY7" fmla="*/ 917353 h 917352"/>
                    <a:gd name="connsiteX8" fmla="*/ 67913 w 543497"/>
                    <a:gd name="connsiteY8" fmla="*/ 397955 h 917352"/>
                    <a:gd name="connsiteX9" fmla="*/ 340995 w 543497"/>
                    <a:gd name="connsiteY9" fmla="*/ 283655 h 917352"/>
                    <a:gd name="connsiteX10" fmla="*/ 475583 w 543497"/>
                    <a:gd name="connsiteY10" fmla="*/ 416909 h 917352"/>
                    <a:gd name="connsiteX11" fmla="*/ 475583 w 543497"/>
                    <a:gd name="connsiteY11" fmla="*/ 917353 h 917352"/>
                    <a:gd name="connsiteX12" fmla="*/ 543497 w 543497"/>
                    <a:gd name="connsiteY12" fmla="*/ 917353 h 917352"/>
                    <a:gd name="connsiteX13" fmla="*/ 543497 w 543497"/>
                    <a:gd name="connsiteY13" fmla="*/ 409004 h 917352"/>
                    <a:gd name="connsiteX14" fmla="*/ 490823 w 543497"/>
                    <a:gd name="connsiteY14" fmla="*/ 263747 h 9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3497" h="917352">
                      <a:moveTo>
                        <a:pt x="490823" y="263747"/>
                      </a:moveTo>
                      <a:cubicBezTo>
                        <a:pt x="461676" y="238696"/>
                        <a:pt x="419671" y="226028"/>
                        <a:pt x="365950" y="226028"/>
                      </a:cubicBezTo>
                      <a:cubicBezTo>
                        <a:pt x="264700" y="226028"/>
                        <a:pt x="164496" y="264700"/>
                        <a:pt x="68008" y="340900"/>
                      </a:cubicBezTo>
                      <a:lnTo>
                        <a:pt x="68008" y="64008"/>
                      </a:lnTo>
                      <a:cubicBezTo>
                        <a:pt x="68008" y="7715"/>
                        <a:pt x="62769" y="0"/>
                        <a:pt x="24860" y="0"/>
                      </a:cubicBezTo>
                      <a:lnTo>
                        <a:pt x="0" y="0"/>
                      </a:lnTo>
                      <a:lnTo>
                        <a:pt x="0" y="917353"/>
                      </a:lnTo>
                      <a:lnTo>
                        <a:pt x="67913" y="917353"/>
                      </a:lnTo>
                      <a:lnTo>
                        <a:pt x="67913" y="397955"/>
                      </a:lnTo>
                      <a:cubicBezTo>
                        <a:pt x="168878" y="320993"/>
                        <a:pt x="258223" y="283655"/>
                        <a:pt x="340995" y="283655"/>
                      </a:cubicBezTo>
                      <a:cubicBezTo>
                        <a:pt x="403670" y="283655"/>
                        <a:pt x="475583" y="298799"/>
                        <a:pt x="475583" y="416909"/>
                      </a:cubicBezTo>
                      <a:lnTo>
                        <a:pt x="475583" y="917353"/>
                      </a:lnTo>
                      <a:lnTo>
                        <a:pt x="543497" y="917353"/>
                      </a:lnTo>
                      <a:lnTo>
                        <a:pt x="543497" y="409004"/>
                      </a:lnTo>
                      <a:cubicBezTo>
                        <a:pt x="543687" y="342710"/>
                        <a:pt x="525970" y="293846"/>
                        <a:pt x="490823" y="263747"/>
                      </a:cubicBezTo>
                      <a:close/>
                    </a:path>
                  </a:pathLst>
                </a:custGeom>
                <a:solidFill>
                  <a:srgbClr val="FFFFFF"/>
                </a:solidFill>
                <a:ln w="9525" cap="flat">
                  <a:noFill/>
                  <a:prstDash val="solid"/>
                  <a:miter/>
                </a:ln>
              </p:spPr>
              <p:txBody>
                <a:bodyPr rtlCol="0" anchor="ctr"/>
                <a:lstStyle/>
                <a:p>
                  <a:endParaRPr lang="en-US"/>
                </a:p>
              </p:txBody>
            </p:sp>
          </p:grpSp>
        </p:grpSp>
        <p:grpSp>
          <p:nvGrpSpPr>
            <p:cNvPr id="47" name="Graphic 4">
              <a:extLst>
                <a:ext uri="{FF2B5EF4-FFF2-40B4-BE49-F238E27FC236}">
                  <a16:creationId xmlns:a16="http://schemas.microsoft.com/office/drawing/2014/main" id="{69CEDA30-8B05-F33E-8FF8-2E99D6E2D54B}"/>
                </a:ext>
              </a:extLst>
            </p:cNvPr>
            <p:cNvGrpSpPr/>
            <p:nvPr/>
          </p:nvGrpSpPr>
          <p:grpSpPr>
            <a:xfrm>
              <a:off x="1048035" y="2000440"/>
              <a:ext cx="2857500" cy="2857690"/>
              <a:chOff x="1048035" y="2000440"/>
              <a:chExt cx="2857500" cy="2857690"/>
            </a:xfrm>
          </p:grpSpPr>
          <p:sp>
            <p:nvSpPr>
              <p:cNvPr id="48" name="Freeform 47">
                <a:extLst>
                  <a:ext uri="{FF2B5EF4-FFF2-40B4-BE49-F238E27FC236}">
                    <a16:creationId xmlns:a16="http://schemas.microsoft.com/office/drawing/2014/main" id="{152FDB39-4A18-DDAD-CAAD-50E68D5DE237}"/>
                  </a:ext>
                </a:extLst>
              </p:cNvPr>
              <p:cNvSpPr/>
              <p:nvPr/>
            </p:nvSpPr>
            <p:spPr>
              <a:xfrm>
                <a:off x="1048035" y="2953226"/>
                <a:ext cx="2857500" cy="952309"/>
              </a:xfrm>
              <a:custGeom>
                <a:avLst/>
                <a:gdLst>
                  <a:gd name="connsiteX0" fmla="*/ 2653379 w 2857500"/>
                  <a:gd name="connsiteY0" fmla="*/ 952309 h 952309"/>
                  <a:gd name="connsiteX1" fmla="*/ 68008 w 2857500"/>
                  <a:gd name="connsiteY1" fmla="*/ 952309 h 952309"/>
                  <a:gd name="connsiteX2" fmla="*/ 0 w 2857500"/>
                  <a:gd name="connsiteY2" fmla="*/ 884301 h 952309"/>
                  <a:gd name="connsiteX3" fmla="*/ 68008 w 2857500"/>
                  <a:gd name="connsiteY3" fmla="*/ 816293 h 952309"/>
                  <a:gd name="connsiteX4" fmla="*/ 2653379 w 2857500"/>
                  <a:gd name="connsiteY4" fmla="*/ 816293 h 952309"/>
                  <a:gd name="connsiteX5" fmla="*/ 2721388 w 2857500"/>
                  <a:gd name="connsiteY5" fmla="*/ 748284 h 952309"/>
                  <a:gd name="connsiteX6" fmla="*/ 2653379 w 2857500"/>
                  <a:gd name="connsiteY6" fmla="*/ 680276 h 952309"/>
                  <a:gd name="connsiteX7" fmla="*/ 204121 w 2857500"/>
                  <a:gd name="connsiteY7" fmla="*/ 680276 h 952309"/>
                  <a:gd name="connsiteX8" fmla="*/ 0 w 2857500"/>
                  <a:gd name="connsiteY8" fmla="*/ 476155 h 952309"/>
                  <a:gd name="connsiteX9" fmla="*/ 204121 w 2857500"/>
                  <a:gd name="connsiteY9" fmla="*/ 272034 h 952309"/>
                  <a:gd name="connsiteX10" fmla="*/ 2653379 w 2857500"/>
                  <a:gd name="connsiteY10" fmla="*/ 272034 h 952309"/>
                  <a:gd name="connsiteX11" fmla="*/ 2721388 w 2857500"/>
                  <a:gd name="connsiteY11" fmla="*/ 204025 h 952309"/>
                  <a:gd name="connsiteX12" fmla="*/ 2653379 w 2857500"/>
                  <a:gd name="connsiteY12" fmla="*/ 136017 h 952309"/>
                  <a:gd name="connsiteX13" fmla="*/ 68008 w 2857500"/>
                  <a:gd name="connsiteY13" fmla="*/ 136017 h 952309"/>
                  <a:gd name="connsiteX14" fmla="*/ 0 w 2857500"/>
                  <a:gd name="connsiteY14" fmla="*/ 68008 h 952309"/>
                  <a:gd name="connsiteX15" fmla="*/ 68008 w 2857500"/>
                  <a:gd name="connsiteY15" fmla="*/ 0 h 952309"/>
                  <a:gd name="connsiteX16" fmla="*/ 2653379 w 2857500"/>
                  <a:gd name="connsiteY16" fmla="*/ 0 h 952309"/>
                  <a:gd name="connsiteX17" fmla="*/ 2857500 w 2857500"/>
                  <a:gd name="connsiteY17" fmla="*/ 204121 h 952309"/>
                  <a:gd name="connsiteX18" fmla="*/ 2653379 w 2857500"/>
                  <a:gd name="connsiteY18" fmla="*/ 408242 h 952309"/>
                  <a:gd name="connsiteX19" fmla="*/ 204121 w 2857500"/>
                  <a:gd name="connsiteY19" fmla="*/ 408242 h 952309"/>
                  <a:gd name="connsiteX20" fmla="*/ 136112 w 2857500"/>
                  <a:gd name="connsiteY20" fmla="*/ 476250 h 952309"/>
                  <a:gd name="connsiteX21" fmla="*/ 204121 w 2857500"/>
                  <a:gd name="connsiteY21" fmla="*/ 544259 h 952309"/>
                  <a:gd name="connsiteX22" fmla="*/ 2653379 w 2857500"/>
                  <a:gd name="connsiteY22" fmla="*/ 544259 h 952309"/>
                  <a:gd name="connsiteX23" fmla="*/ 2857500 w 2857500"/>
                  <a:gd name="connsiteY23" fmla="*/ 748379 h 952309"/>
                  <a:gd name="connsiteX24" fmla="*/ 2653379 w 2857500"/>
                  <a:gd name="connsiteY24" fmla="*/ 952309 h 95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57500" h="952309">
                    <a:moveTo>
                      <a:pt x="2653379" y="952309"/>
                    </a:moveTo>
                    <a:lnTo>
                      <a:pt x="68008" y="952309"/>
                    </a:lnTo>
                    <a:cubicBezTo>
                      <a:pt x="30385" y="952309"/>
                      <a:pt x="0" y="921829"/>
                      <a:pt x="0" y="884301"/>
                    </a:cubicBezTo>
                    <a:cubicBezTo>
                      <a:pt x="0" y="846677"/>
                      <a:pt x="30480" y="816293"/>
                      <a:pt x="68008" y="816293"/>
                    </a:cubicBezTo>
                    <a:lnTo>
                      <a:pt x="2653379" y="816293"/>
                    </a:lnTo>
                    <a:cubicBezTo>
                      <a:pt x="2690908" y="816293"/>
                      <a:pt x="2721388" y="785812"/>
                      <a:pt x="2721388" y="748284"/>
                    </a:cubicBezTo>
                    <a:cubicBezTo>
                      <a:pt x="2721388" y="710756"/>
                      <a:pt x="2690908" y="680276"/>
                      <a:pt x="2653379" y="680276"/>
                    </a:cubicBezTo>
                    <a:lnTo>
                      <a:pt x="204121" y="680276"/>
                    </a:lnTo>
                    <a:cubicBezTo>
                      <a:pt x="91535" y="680276"/>
                      <a:pt x="0" y="588740"/>
                      <a:pt x="0" y="476155"/>
                    </a:cubicBezTo>
                    <a:cubicBezTo>
                      <a:pt x="0" y="363569"/>
                      <a:pt x="91535" y="272034"/>
                      <a:pt x="204121" y="272034"/>
                    </a:cubicBezTo>
                    <a:lnTo>
                      <a:pt x="2653379" y="272034"/>
                    </a:lnTo>
                    <a:cubicBezTo>
                      <a:pt x="2690908" y="272034"/>
                      <a:pt x="2721388" y="241554"/>
                      <a:pt x="2721388" y="204025"/>
                    </a:cubicBezTo>
                    <a:cubicBezTo>
                      <a:pt x="2721388" y="166497"/>
                      <a:pt x="2690908" y="136017"/>
                      <a:pt x="2653379" y="136017"/>
                    </a:cubicBezTo>
                    <a:lnTo>
                      <a:pt x="68008" y="136017"/>
                    </a:lnTo>
                    <a:cubicBezTo>
                      <a:pt x="30385" y="136017"/>
                      <a:pt x="0" y="105537"/>
                      <a:pt x="0" y="68008"/>
                    </a:cubicBezTo>
                    <a:cubicBezTo>
                      <a:pt x="0" y="30480"/>
                      <a:pt x="30480" y="0"/>
                      <a:pt x="68008" y="0"/>
                    </a:cubicBezTo>
                    <a:lnTo>
                      <a:pt x="2653379" y="0"/>
                    </a:lnTo>
                    <a:cubicBezTo>
                      <a:pt x="2765965" y="0"/>
                      <a:pt x="2857500" y="91535"/>
                      <a:pt x="2857500" y="204121"/>
                    </a:cubicBezTo>
                    <a:cubicBezTo>
                      <a:pt x="2857500" y="316706"/>
                      <a:pt x="2765965" y="408242"/>
                      <a:pt x="2653379" y="408242"/>
                    </a:cubicBezTo>
                    <a:lnTo>
                      <a:pt x="204121" y="408242"/>
                    </a:lnTo>
                    <a:cubicBezTo>
                      <a:pt x="166592" y="408242"/>
                      <a:pt x="136112" y="438721"/>
                      <a:pt x="136112" y="476250"/>
                    </a:cubicBezTo>
                    <a:cubicBezTo>
                      <a:pt x="136112" y="513779"/>
                      <a:pt x="166592" y="544259"/>
                      <a:pt x="204121" y="544259"/>
                    </a:cubicBezTo>
                    <a:lnTo>
                      <a:pt x="2653379" y="544259"/>
                    </a:lnTo>
                    <a:cubicBezTo>
                      <a:pt x="2765965" y="544259"/>
                      <a:pt x="2857500" y="635794"/>
                      <a:pt x="2857500" y="748379"/>
                    </a:cubicBezTo>
                    <a:cubicBezTo>
                      <a:pt x="2857500" y="860965"/>
                      <a:pt x="2765965" y="952309"/>
                      <a:pt x="2653379" y="952309"/>
                    </a:cubicBezTo>
                    <a:close/>
                  </a:path>
                </a:pathLst>
              </a:custGeom>
              <a:solidFill>
                <a:srgbClr val="6ECEB2"/>
              </a:solidFill>
              <a:ln w="9525" cap="flat">
                <a:noFill/>
                <a:prstDash val="solid"/>
                <a:miter/>
              </a:ln>
            </p:spPr>
            <p:txBody>
              <a:bodyPr rtlCol="0" anchor="ctr"/>
              <a:lstStyle/>
              <a:p>
                <a:endParaRPr lang="en-US"/>
              </a:p>
            </p:txBody>
          </p:sp>
          <p:grpSp>
            <p:nvGrpSpPr>
              <p:cNvPr id="49" name="Graphic 4">
                <a:extLst>
                  <a:ext uri="{FF2B5EF4-FFF2-40B4-BE49-F238E27FC236}">
                    <a16:creationId xmlns:a16="http://schemas.microsoft.com/office/drawing/2014/main" id="{2CF4CA24-E47B-EABD-0BD6-C02E6DC37C1F}"/>
                  </a:ext>
                </a:extLst>
              </p:cNvPr>
              <p:cNvGrpSpPr/>
              <p:nvPr/>
            </p:nvGrpSpPr>
            <p:grpSpPr>
              <a:xfrm>
                <a:off x="1087469" y="2000440"/>
                <a:ext cx="2778633" cy="2857690"/>
                <a:chOff x="1087469" y="2000440"/>
                <a:chExt cx="2778633" cy="2857690"/>
              </a:xfrm>
              <a:solidFill>
                <a:srgbClr val="FFFFFF"/>
              </a:solidFill>
            </p:grpSpPr>
            <p:sp>
              <p:nvSpPr>
                <p:cNvPr id="50" name="Freeform 49">
                  <a:extLst>
                    <a:ext uri="{FF2B5EF4-FFF2-40B4-BE49-F238E27FC236}">
                      <a16:creationId xmlns:a16="http://schemas.microsoft.com/office/drawing/2014/main" id="{8802DD11-19B0-4963-B83D-FF3E92ED6C46}"/>
                    </a:ext>
                  </a:extLst>
                </p:cNvPr>
                <p:cNvSpPr/>
                <p:nvPr/>
              </p:nvSpPr>
              <p:spPr>
                <a:xfrm>
                  <a:off x="1087469" y="3633406"/>
                  <a:ext cx="2778156" cy="1224724"/>
                </a:xfrm>
                <a:custGeom>
                  <a:avLst/>
                  <a:gdLst>
                    <a:gd name="connsiteX0" fmla="*/ 2758631 w 2778156"/>
                    <a:gd name="connsiteY0" fmla="*/ 630269 h 1224724"/>
                    <a:gd name="connsiteX1" fmla="*/ 2262854 w 2778156"/>
                    <a:gd name="connsiteY1" fmla="*/ 630269 h 1224724"/>
                    <a:gd name="connsiteX2" fmla="*/ 2262854 w 2778156"/>
                    <a:gd name="connsiteY2" fmla="*/ 0 h 1224724"/>
                    <a:gd name="connsiteX3" fmla="*/ 2223611 w 2778156"/>
                    <a:gd name="connsiteY3" fmla="*/ 0 h 1224724"/>
                    <a:gd name="connsiteX4" fmla="*/ 2223611 w 2778156"/>
                    <a:gd name="connsiteY4" fmla="*/ 630269 h 1224724"/>
                    <a:gd name="connsiteX5" fmla="*/ 1865471 w 2778156"/>
                    <a:gd name="connsiteY5" fmla="*/ 630269 h 1224724"/>
                    <a:gd name="connsiteX6" fmla="*/ 1865471 w 2778156"/>
                    <a:gd name="connsiteY6" fmla="*/ 0 h 1224724"/>
                    <a:gd name="connsiteX7" fmla="*/ 1729359 w 2778156"/>
                    <a:gd name="connsiteY7" fmla="*/ 0 h 1224724"/>
                    <a:gd name="connsiteX8" fmla="*/ 1729359 w 2778156"/>
                    <a:gd name="connsiteY8" fmla="*/ 630269 h 1224724"/>
                    <a:gd name="connsiteX9" fmla="*/ 1593247 w 2778156"/>
                    <a:gd name="connsiteY9" fmla="*/ 630269 h 1224724"/>
                    <a:gd name="connsiteX10" fmla="*/ 1593247 w 2778156"/>
                    <a:gd name="connsiteY10" fmla="*/ 272129 h 1224724"/>
                    <a:gd name="connsiteX11" fmla="*/ 1457230 w 2778156"/>
                    <a:gd name="connsiteY11" fmla="*/ 272129 h 1224724"/>
                    <a:gd name="connsiteX12" fmla="*/ 1457230 w 2778156"/>
                    <a:gd name="connsiteY12" fmla="*/ 630269 h 1224724"/>
                    <a:gd name="connsiteX13" fmla="*/ 1321118 w 2778156"/>
                    <a:gd name="connsiteY13" fmla="*/ 630269 h 1224724"/>
                    <a:gd name="connsiteX14" fmla="*/ 1321118 w 2778156"/>
                    <a:gd name="connsiteY14" fmla="*/ 0 h 1224724"/>
                    <a:gd name="connsiteX15" fmla="*/ 1185005 w 2778156"/>
                    <a:gd name="connsiteY15" fmla="*/ 0 h 1224724"/>
                    <a:gd name="connsiteX16" fmla="*/ 1185005 w 2778156"/>
                    <a:gd name="connsiteY16" fmla="*/ 630269 h 1224724"/>
                    <a:gd name="connsiteX17" fmla="*/ 1048893 w 2778156"/>
                    <a:gd name="connsiteY17" fmla="*/ 630269 h 1224724"/>
                    <a:gd name="connsiteX18" fmla="*/ 1048893 w 2778156"/>
                    <a:gd name="connsiteY18" fmla="*/ 272129 h 1224724"/>
                    <a:gd name="connsiteX19" fmla="*/ 912876 w 2778156"/>
                    <a:gd name="connsiteY19" fmla="*/ 272129 h 1224724"/>
                    <a:gd name="connsiteX20" fmla="*/ 912876 w 2778156"/>
                    <a:gd name="connsiteY20" fmla="*/ 630269 h 1224724"/>
                    <a:gd name="connsiteX21" fmla="*/ 554641 w 2778156"/>
                    <a:gd name="connsiteY21" fmla="*/ 630269 h 1224724"/>
                    <a:gd name="connsiteX22" fmla="*/ 554641 w 2778156"/>
                    <a:gd name="connsiteY22" fmla="*/ 272129 h 1224724"/>
                    <a:gd name="connsiteX23" fmla="*/ 515398 w 2778156"/>
                    <a:gd name="connsiteY23" fmla="*/ 272129 h 1224724"/>
                    <a:gd name="connsiteX24" fmla="*/ 515398 w 2778156"/>
                    <a:gd name="connsiteY24" fmla="*/ 630269 h 1224724"/>
                    <a:gd name="connsiteX25" fmla="*/ 19622 w 2778156"/>
                    <a:gd name="connsiteY25" fmla="*/ 630269 h 1224724"/>
                    <a:gd name="connsiteX26" fmla="*/ 0 w 2778156"/>
                    <a:gd name="connsiteY26" fmla="*/ 649891 h 1224724"/>
                    <a:gd name="connsiteX27" fmla="*/ 19622 w 2778156"/>
                    <a:gd name="connsiteY27" fmla="*/ 669512 h 1224724"/>
                    <a:gd name="connsiteX28" fmla="*/ 515398 w 2778156"/>
                    <a:gd name="connsiteY28" fmla="*/ 669512 h 1224724"/>
                    <a:gd name="connsiteX29" fmla="*/ 515398 w 2778156"/>
                    <a:gd name="connsiteY29" fmla="*/ 1165289 h 1224724"/>
                    <a:gd name="connsiteX30" fmla="*/ 535019 w 2778156"/>
                    <a:gd name="connsiteY30" fmla="*/ 1184910 h 1224724"/>
                    <a:gd name="connsiteX31" fmla="*/ 554641 w 2778156"/>
                    <a:gd name="connsiteY31" fmla="*/ 1165289 h 1224724"/>
                    <a:gd name="connsiteX32" fmla="*/ 554641 w 2778156"/>
                    <a:gd name="connsiteY32" fmla="*/ 669512 h 1224724"/>
                    <a:gd name="connsiteX33" fmla="*/ 912876 w 2778156"/>
                    <a:gd name="connsiteY33" fmla="*/ 669512 h 1224724"/>
                    <a:gd name="connsiteX34" fmla="*/ 912876 w 2778156"/>
                    <a:gd name="connsiteY34" fmla="*/ 1156621 h 1224724"/>
                    <a:gd name="connsiteX35" fmla="*/ 980884 w 2778156"/>
                    <a:gd name="connsiteY35" fmla="*/ 1224629 h 1224724"/>
                    <a:gd name="connsiteX36" fmla="*/ 1048893 w 2778156"/>
                    <a:gd name="connsiteY36" fmla="*/ 1156621 h 1224724"/>
                    <a:gd name="connsiteX37" fmla="*/ 1048893 w 2778156"/>
                    <a:gd name="connsiteY37" fmla="*/ 669512 h 1224724"/>
                    <a:gd name="connsiteX38" fmla="*/ 1185005 w 2778156"/>
                    <a:gd name="connsiteY38" fmla="*/ 669512 h 1224724"/>
                    <a:gd name="connsiteX39" fmla="*/ 1185005 w 2778156"/>
                    <a:gd name="connsiteY39" fmla="*/ 1020604 h 1224724"/>
                    <a:gd name="connsiteX40" fmla="*/ 1389126 w 2778156"/>
                    <a:gd name="connsiteY40" fmla="*/ 1224725 h 1224724"/>
                    <a:gd name="connsiteX41" fmla="*/ 1593247 w 2778156"/>
                    <a:gd name="connsiteY41" fmla="*/ 1020604 h 1224724"/>
                    <a:gd name="connsiteX42" fmla="*/ 1593247 w 2778156"/>
                    <a:gd name="connsiteY42" fmla="*/ 669512 h 1224724"/>
                    <a:gd name="connsiteX43" fmla="*/ 1729359 w 2778156"/>
                    <a:gd name="connsiteY43" fmla="*/ 669512 h 1224724"/>
                    <a:gd name="connsiteX44" fmla="*/ 1729359 w 2778156"/>
                    <a:gd name="connsiteY44" fmla="*/ 1156621 h 1224724"/>
                    <a:gd name="connsiteX45" fmla="*/ 1797368 w 2778156"/>
                    <a:gd name="connsiteY45" fmla="*/ 1224629 h 1224724"/>
                    <a:gd name="connsiteX46" fmla="*/ 1865376 w 2778156"/>
                    <a:gd name="connsiteY46" fmla="*/ 1156621 h 1224724"/>
                    <a:gd name="connsiteX47" fmla="*/ 1865376 w 2778156"/>
                    <a:gd name="connsiteY47" fmla="*/ 669512 h 1224724"/>
                    <a:gd name="connsiteX48" fmla="*/ 2223516 w 2778156"/>
                    <a:gd name="connsiteY48" fmla="*/ 669512 h 1224724"/>
                    <a:gd name="connsiteX49" fmla="*/ 2223516 w 2778156"/>
                    <a:gd name="connsiteY49" fmla="*/ 1165289 h 1224724"/>
                    <a:gd name="connsiteX50" fmla="*/ 2243138 w 2778156"/>
                    <a:gd name="connsiteY50" fmla="*/ 1184910 h 1224724"/>
                    <a:gd name="connsiteX51" fmla="*/ 2262759 w 2778156"/>
                    <a:gd name="connsiteY51" fmla="*/ 1165289 h 1224724"/>
                    <a:gd name="connsiteX52" fmla="*/ 2262759 w 2778156"/>
                    <a:gd name="connsiteY52" fmla="*/ 669512 h 1224724"/>
                    <a:gd name="connsiteX53" fmla="*/ 2758535 w 2778156"/>
                    <a:gd name="connsiteY53" fmla="*/ 669512 h 1224724"/>
                    <a:gd name="connsiteX54" fmla="*/ 2778157 w 2778156"/>
                    <a:gd name="connsiteY54" fmla="*/ 649891 h 1224724"/>
                    <a:gd name="connsiteX55" fmla="*/ 2758631 w 2778156"/>
                    <a:gd name="connsiteY55" fmla="*/ 630269 h 1224724"/>
                    <a:gd name="connsiteX56" fmla="*/ 1457420 w 2778156"/>
                    <a:gd name="connsiteY56" fmla="*/ 1020509 h 1224724"/>
                    <a:gd name="connsiteX57" fmla="*/ 1389412 w 2778156"/>
                    <a:gd name="connsiteY57" fmla="*/ 1088517 h 1224724"/>
                    <a:gd name="connsiteX58" fmla="*/ 1321403 w 2778156"/>
                    <a:gd name="connsiteY58" fmla="*/ 1020509 h 1224724"/>
                    <a:gd name="connsiteX59" fmla="*/ 1321403 w 2778156"/>
                    <a:gd name="connsiteY59" fmla="*/ 669417 h 1224724"/>
                    <a:gd name="connsiteX60" fmla="*/ 1457516 w 2778156"/>
                    <a:gd name="connsiteY60" fmla="*/ 669417 h 1224724"/>
                    <a:gd name="connsiteX61" fmla="*/ 1457516 w 2778156"/>
                    <a:gd name="connsiteY61" fmla="*/ 1020509 h 122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778156" h="1224724">
                      <a:moveTo>
                        <a:pt x="2758631" y="630269"/>
                      </a:moveTo>
                      <a:lnTo>
                        <a:pt x="2262854" y="630269"/>
                      </a:lnTo>
                      <a:lnTo>
                        <a:pt x="2262854" y="0"/>
                      </a:lnTo>
                      <a:lnTo>
                        <a:pt x="2223611" y="0"/>
                      </a:lnTo>
                      <a:lnTo>
                        <a:pt x="2223611" y="630269"/>
                      </a:lnTo>
                      <a:lnTo>
                        <a:pt x="1865471" y="630269"/>
                      </a:lnTo>
                      <a:lnTo>
                        <a:pt x="1865471" y="0"/>
                      </a:lnTo>
                      <a:lnTo>
                        <a:pt x="1729359" y="0"/>
                      </a:lnTo>
                      <a:lnTo>
                        <a:pt x="1729359" y="630269"/>
                      </a:lnTo>
                      <a:lnTo>
                        <a:pt x="1593247" y="630269"/>
                      </a:lnTo>
                      <a:lnTo>
                        <a:pt x="1593247" y="272129"/>
                      </a:lnTo>
                      <a:lnTo>
                        <a:pt x="1457230" y="272129"/>
                      </a:lnTo>
                      <a:lnTo>
                        <a:pt x="1457230" y="630269"/>
                      </a:lnTo>
                      <a:lnTo>
                        <a:pt x="1321118" y="630269"/>
                      </a:lnTo>
                      <a:lnTo>
                        <a:pt x="1321118" y="0"/>
                      </a:lnTo>
                      <a:lnTo>
                        <a:pt x="1185005" y="0"/>
                      </a:lnTo>
                      <a:lnTo>
                        <a:pt x="1185005" y="630269"/>
                      </a:lnTo>
                      <a:lnTo>
                        <a:pt x="1048893" y="630269"/>
                      </a:lnTo>
                      <a:lnTo>
                        <a:pt x="1048893" y="272129"/>
                      </a:lnTo>
                      <a:lnTo>
                        <a:pt x="912876" y="272129"/>
                      </a:lnTo>
                      <a:lnTo>
                        <a:pt x="912876" y="630269"/>
                      </a:lnTo>
                      <a:lnTo>
                        <a:pt x="554641" y="630269"/>
                      </a:lnTo>
                      <a:lnTo>
                        <a:pt x="554641" y="272129"/>
                      </a:lnTo>
                      <a:lnTo>
                        <a:pt x="515398" y="272129"/>
                      </a:lnTo>
                      <a:lnTo>
                        <a:pt x="515398" y="630269"/>
                      </a:lnTo>
                      <a:lnTo>
                        <a:pt x="19622" y="630269"/>
                      </a:lnTo>
                      <a:cubicBezTo>
                        <a:pt x="8763" y="630269"/>
                        <a:pt x="0" y="639032"/>
                        <a:pt x="0" y="649891"/>
                      </a:cubicBezTo>
                      <a:cubicBezTo>
                        <a:pt x="0" y="660749"/>
                        <a:pt x="8763" y="669512"/>
                        <a:pt x="19622" y="669512"/>
                      </a:cubicBezTo>
                      <a:lnTo>
                        <a:pt x="515398" y="669512"/>
                      </a:lnTo>
                      <a:lnTo>
                        <a:pt x="515398" y="1165289"/>
                      </a:lnTo>
                      <a:cubicBezTo>
                        <a:pt x="515398" y="1176147"/>
                        <a:pt x="524161" y="1184910"/>
                        <a:pt x="535019" y="1184910"/>
                      </a:cubicBezTo>
                      <a:cubicBezTo>
                        <a:pt x="545878" y="1184910"/>
                        <a:pt x="554641" y="1176147"/>
                        <a:pt x="554641" y="1165289"/>
                      </a:cubicBezTo>
                      <a:lnTo>
                        <a:pt x="554641" y="669512"/>
                      </a:lnTo>
                      <a:lnTo>
                        <a:pt x="912876" y="669512"/>
                      </a:lnTo>
                      <a:lnTo>
                        <a:pt x="912876" y="1156621"/>
                      </a:lnTo>
                      <a:cubicBezTo>
                        <a:pt x="912876" y="1194245"/>
                        <a:pt x="943356" y="1224629"/>
                        <a:pt x="980884" y="1224629"/>
                      </a:cubicBezTo>
                      <a:cubicBezTo>
                        <a:pt x="1018413" y="1224629"/>
                        <a:pt x="1048893" y="1194149"/>
                        <a:pt x="1048893" y="1156621"/>
                      </a:cubicBezTo>
                      <a:lnTo>
                        <a:pt x="1048893" y="669512"/>
                      </a:lnTo>
                      <a:lnTo>
                        <a:pt x="1185005" y="669512"/>
                      </a:lnTo>
                      <a:lnTo>
                        <a:pt x="1185005" y="1020604"/>
                      </a:lnTo>
                      <a:cubicBezTo>
                        <a:pt x="1185005" y="1133189"/>
                        <a:pt x="1276541" y="1224725"/>
                        <a:pt x="1389126" y="1224725"/>
                      </a:cubicBezTo>
                      <a:cubicBezTo>
                        <a:pt x="1501711" y="1224725"/>
                        <a:pt x="1593247" y="1133189"/>
                        <a:pt x="1593247" y="1020604"/>
                      </a:cubicBezTo>
                      <a:lnTo>
                        <a:pt x="1593247" y="669512"/>
                      </a:lnTo>
                      <a:lnTo>
                        <a:pt x="1729359" y="669512"/>
                      </a:lnTo>
                      <a:lnTo>
                        <a:pt x="1729359" y="1156621"/>
                      </a:lnTo>
                      <a:cubicBezTo>
                        <a:pt x="1729359" y="1194245"/>
                        <a:pt x="1759839" y="1224629"/>
                        <a:pt x="1797368" y="1224629"/>
                      </a:cubicBezTo>
                      <a:cubicBezTo>
                        <a:pt x="1834896" y="1224629"/>
                        <a:pt x="1865376" y="1194149"/>
                        <a:pt x="1865376" y="1156621"/>
                      </a:cubicBezTo>
                      <a:lnTo>
                        <a:pt x="1865376" y="669512"/>
                      </a:lnTo>
                      <a:lnTo>
                        <a:pt x="2223516" y="669512"/>
                      </a:lnTo>
                      <a:lnTo>
                        <a:pt x="2223516" y="1165289"/>
                      </a:lnTo>
                      <a:cubicBezTo>
                        <a:pt x="2223516" y="1176147"/>
                        <a:pt x="2232279" y="1184910"/>
                        <a:pt x="2243138" y="1184910"/>
                      </a:cubicBezTo>
                      <a:cubicBezTo>
                        <a:pt x="2253996" y="1184910"/>
                        <a:pt x="2262759" y="1176147"/>
                        <a:pt x="2262759" y="1165289"/>
                      </a:cubicBezTo>
                      <a:lnTo>
                        <a:pt x="2262759" y="669512"/>
                      </a:lnTo>
                      <a:lnTo>
                        <a:pt x="2758535" y="669512"/>
                      </a:lnTo>
                      <a:cubicBezTo>
                        <a:pt x="2769394" y="669512"/>
                        <a:pt x="2778157" y="660749"/>
                        <a:pt x="2778157" y="649891"/>
                      </a:cubicBezTo>
                      <a:cubicBezTo>
                        <a:pt x="2778157" y="639032"/>
                        <a:pt x="2769489" y="630269"/>
                        <a:pt x="2758631" y="630269"/>
                      </a:cubicBezTo>
                      <a:close/>
                      <a:moveTo>
                        <a:pt x="1457420" y="1020509"/>
                      </a:moveTo>
                      <a:cubicBezTo>
                        <a:pt x="1457420" y="1058037"/>
                        <a:pt x="1426940" y="1088517"/>
                        <a:pt x="1389412" y="1088517"/>
                      </a:cubicBezTo>
                      <a:cubicBezTo>
                        <a:pt x="1351883" y="1088517"/>
                        <a:pt x="1321403" y="1058037"/>
                        <a:pt x="1321403" y="1020509"/>
                      </a:cubicBezTo>
                      <a:lnTo>
                        <a:pt x="1321403" y="669417"/>
                      </a:lnTo>
                      <a:lnTo>
                        <a:pt x="1457516" y="669417"/>
                      </a:lnTo>
                      <a:lnTo>
                        <a:pt x="1457516" y="1020509"/>
                      </a:lnTo>
                      <a:close/>
                    </a:path>
                  </a:pathLst>
                </a:custGeom>
                <a:solidFill>
                  <a:srgbClr val="FFFFFF"/>
                </a:solidFill>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3FD942A2-6D15-8E5A-C7FC-CE9A6C9D9270}"/>
                    </a:ext>
                  </a:extLst>
                </p:cNvPr>
                <p:cNvSpPr/>
                <p:nvPr/>
              </p:nvSpPr>
              <p:spPr>
                <a:xfrm>
                  <a:off x="1087850" y="2000440"/>
                  <a:ext cx="2778252" cy="1224724"/>
                </a:xfrm>
                <a:custGeom>
                  <a:avLst/>
                  <a:gdLst>
                    <a:gd name="connsiteX0" fmla="*/ 19621 w 2778252"/>
                    <a:gd name="connsiteY0" fmla="*/ 594455 h 1224724"/>
                    <a:gd name="connsiteX1" fmla="*/ 515398 w 2778252"/>
                    <a:gd name="connsiteY1" fmla="*/ 594455 h 1224724"/>
                    <a:gd name="connsiteX2" fmla="*/ 515398 w 2778252"/>
                    <a:gd name="connsiteY2" fmla="*/ 1224725 h 1224724"/>
                    <a:gd name="connsiteX3" fmla="*/ 554641 w 2778252"/>
                    <a:gd name="connsiteY3" fmla="*/ 1224725 h 1224724"/>
                    <a:gd name="connsiteX4" fmla="*/ 554641 w 2778252"/>
                    <a:gd name="connsiteY4" fmla="*/ 594455 h 1224724"/>
                    <a:gd name="connsiteX5" fmla="*/ 912876 w 2778252"/>
                    <a:gd name="connsiteY5" fmla="*/ 594455 h 1224724"/>
                    <a:gd name="connsiteX6" fmla="*/ 912876 w 2778252"/>
                    <a:gd name="connsiteY6" fmla="*/ 1224725 h 1224724"/>
                    <a:gd name="connsiteX7" fmla="*/ 1048893 w 2778252"/>
                    <a:gd name="connsiteY7" fmla="*/ 1224725 h 1224724"/>
                    <a:gd name="connsiteX8" fmla="*/ 1048893 w 2778252"/>
                    <a:gd name="connsiteY8" fmla="*/ 594455 h 1224724"/>
                    <a:gd name="connsiteX9" fmla="*/ 1185005 w 2778252"/>
                    <a:gd name="connsiteY9" fmla="*/ 594455 h 1224724"/>
                    <a:gd name="connsiteX10" fmla="*/ 1185005 w 2778252"/>
                    <a:gd name="connsiteY10" fmla="*/ 952595 h 1224724"/>
                    <a:gd name="connsiteX11" fmla="*/ 1321118 w 2778252"/>
                    <a:gd name="connsiteY11" fmla="*/ 952595 h 1224724"/>
                    <a:gd name="connsiteX12" fmla="*/ 1321118 w 2778252"/>
                    <a:gd name="connsiteY12" fmla="*/ 594455 h 1224724"/>
                    <a:gd name="connsiteX13" fmla="*/ 1457230 w 2778252"/>
                    <a:gd name="connsiteY13" fmla="*/ 594455 h 1224724"/>
                    <a:gd name="connsiteX14" fmla="*/ 1457230 w 2778252"/>
                    <a:gd name="connsiteY14" fmla="*/ 1224725 h 1224724"/>
                    <a:gd name="connsiteX15" fmla="*/ 1593247 w 2778252"/>
                    <a:gd name="connsiteY15" fmla="*/ 1224725 h 1224724"/>
                    <a:gd name="connsiteX16" fmla="*/ 1593247 w 2778252"/>
                    <a:gd name="connsiteY16" fmla="*/ 594455 h 1224724"/>
                    <a:gd name="connsiteX17" fmla="*/ 1729359 w 2778252"/>
                    <a:gd name="connsiteY17" fmla="*/ 594455 h 1224724"/>
                    <a:gd name="connsiteX18" fmla="*/ 1729359 w 2778252"/>
                    <a:gd name="connsiteY18" fmla="*/ 952595 h 1224724"/>
                    <a:gd name="connsiteX19" fmla="*/ 1865471 w 2778252"/>
                    <a:gd name="connsiteY19" fmla="*/ 952595 h 1224724"/>
                    <a:gd name="connsiteX20" fmla="*/ 1865471 w 2778252"/>
                    <a:gd name="connsiteY20" fmla="*/ 594455 h 1224724"/>
                    <a:gd name="connsiteX21" fmla="*/ 2223611 w 2778252"/>
                    <a:gd name="connsiteY21" fmla="*/ 594455 h 1224724"/>
                    <a:gd name="connsiteX22" fmla="*/ 2223611 w 2778252"/>
                    <a:gd name="connsiteY22" fmla="*/ 952595 h 1224724"/>
                    <a:gd name="connsiteX23" fmla="*/ 2262854 w 2778252"/>
                    <a:gd name="connsiteY23" fmla="*/ 952595 h 1224724"/>
                    <a:gd name="connsiteX24" fmla="*/ 2262854 w 2778252"/>
                    <a:gd name="connsiteY24" fmla="*/ 594455 h 1224724"/>
                    <a:gd name="connsiteX25" fmla="*/ 2758631 w 2778252"/>
                    <a:gd name="connsiteY25" fmla="*/ 594455 h 1224724"/>
                    <a:gd name="connsiteX26" fmla="*/ 2778252 w 2778252"/>
                    <a:gd name="connsiteY26" fmla="*/ 574834 h 1224724"/>
                    <a:gd name="connsiteX27" fmla="*/ 2758631 w 2778252"/>
                    <a:gd name="connsiteY27" fmla="*/ 555212 h 1224724"/>
                    <a:gd name="connsiteX28" fmla="*/ 2262854 w 2778252"/>
                    <a:gd name="connsiteY28" fmla="*/ 555212 h 1224724"/>
                    <a:gd name="connsiteX29" fmla="*/ 2262854 w 2778252"/>
                    <a:gd name="connsiteY29" fmla="*/ 59436 h 1224724"/>
                    <a:gd name="connsiteX30" fmla="*/ 2243233 w 2778252"/>
                    <a:gd name="connsiteY30" fmla="*/ 39815 h 1224724"/>
                    <a:gd name="connsiteX31" fmla="*/ 2223611 w 2778252"/>
                    <a:gd name="connsiteY31" fmla="*/ 59436 h 1224724"/>
                    <a:gd name="connsiteX32" fmla="*/ 2223611 w 2778252"/>
                    <a:gd name="connsiteY32" fmla="*/ 555212 h 1224724"/>
                    <a:gd name="connsiteX33" fmla="*/ 1865471 w 2778252"/>
                    <a:gd name="connsiteY33" fmla="*/ 555212 h 1224724"/>
                    <a:gd name="connsiteX34" fmla="*/ 1865471 w 2778252"/>
                    <a:gd name="connsiteY34" fmla="*/ 204121 h 1224724"/>
                    <a:gd name="connsiteX35" fmla="*/ 1661351 w 2778252"/>
                    <a:gd name="connsiteY35" fmla="*/ 0 h 1224724"/>
                    <a:gd name="connsiteX36" fmla="*/ 1457230 w 2778252"/>
                    <a:gd name="connsiteY36" fmla="*/ 204121 h 1224724"/>
                    <a:gd name="connsiteX37" fmla="*/ 1457230 w 2778252"/>
                    <a:gd name="connsiteY37" fmla="*/ 555212 h 1224724"/>
                    <a:gd name="connsiteX38" fmla="*/ 1321118 w 2778252"/>
                    <a:gd name="connsiteY38" fmla="*/ 555212 h 1224724"/>
                    <a:gd name="connsiteX39" fmla="*/ 1321118 w 2778252"/>
                    <a:gd name="connsiteY39" fmla="*/ 204121 h 1224724"/>
                    <a:gd name="connsiteX40" fmla="*/ 1116997 w 2778252"/>
                    <a:gd name="connsiteY40" fmla="*/ 0 h 1224724"/>
                    <a:gd name="connsiteX41" fmla="*/ 912876 w 2778252"/>
                    <a:gd name="connsiteY41" fmla="*/ 204121 h 1224724"/>
                    <a:gd name="connsiteX42" fmla="*/ 912876 w 2778252"/>
                    <a:gd name="connsiteY42" fmla="*/ 555212 h 1224724"/>
                    <a:gd name="connsiteX43" fmla="*/ 554641 w 2778252"/>
                    <a:gd name="connsiteY43" fmla="*/ 555212 h 1224724"/>
                    <a:gd name="connsiteX44" fmla="*/ 554641 w 2778252"/>
                    <a:gd name="connsiteY44" fmla="*/ 59436 h 1224724"/>
                    <a:gd name="connsiteX45" fmla="*/ 535019 w 2778252"/>
                    <a:gd name="connsiteY45" fmla="*/ 39815 h 1224724"/>
                    <a:gd name="connsiteX46" fmla="*/ 515398 w 2778252"/>
                    <a:gd name="connsiteY46" fmla="*/ 59436 h 1224724"/>
                    <a:gd name="connsiteX47" fmla="*/ 515398 w 2778252"/>
                    <a:gd name="connsiteY47" fmla="*/ 555212 h 1224724"/>
                    <a:gd name="connsiteX48" fmla="*/ 19621 w 2778252"/>
                    <a:gd name="connsiteY48" fmla="*/ 555212 h 1224724"/>
                    <a:gd name="connsiteX49" fmla="*/ 0 w 2778252"/>
                    <a:gd name="connsiteY49" fmla="*/ 574834 h 1224724"/>
                    <a:gd name="connsiteX50" fmla="*/ 19621 w 2778252"/>
                    <a:gd name="connsiteY50" fmla="*/ 594455 h 1224724"/>
                    <a:gd name="connsiteX51" fmla="*/ 1593152 w 2778252"/>
                    <a:gd name="connsiteY51" fmla="*/ 204216 h 1224724"/>
                    <a:gd name="connsiteX52" fmla="*/ 1661160 w 2778252"/>
                    <a:gd name="connsiteY52" fmla="*/ 136208 h 1224724"/>
                    <a:gd name="connsiteX53" fmla="*/ 1729169 w 2778252"/>
                    <a:gd name="connsiteY53" fmla="*/ 204216 h 1224724"/>
                    <a:gd name="connsiteX54" fmla="*/ 1729169 w 2778252"/>
                    <a:gd name="connsiteY54" fmla="*/ 555308 h 1224724"/>
                    <a:gd name="connsiteX55" fmla="*/ 1593056 w 2778252"/>
                    <a:gd name="connsiteY55" fmla="*/ 555308 h 1224724"/>
                    <a:gd name="connsiteX56" fmla="*/ 1593056 w 2778252"/>
                    <a:gd name="connsiteY56" fmla="*/ 204216 h 1224724"/>
                    <a:gd name="connsiteX57" fmla="*/ 1048798 w 2778252"/>
                    <a:gd name="connsiteY57" fmla="*/ 204216 h 1224724"/>
                    <a:gd name="connsiteX58" fmla="*/ 1116806 w 2778252"/>
                    <a:gd name="connsiteY58" fmla="*/ 136208 h 1224724"/>
                    <a:gd name="connsiteX59" fmla="*/ 1184815 w 2778252"/>
                    <a:gd name="connsiteY59" fmla="*/ 204216 h 1224724"/>
                    <a:gd name="connsiteX60" fmla="*/ 1184815 w 2778252"/>
                    <a:gd name="connsiteY60" fmla="*/ 555308 h 1224724"/>
                    <a:gd name="connsiteX61" fmla="*/ 1048703 w 2778252"/>
                    <a:gd name="connsiteY61" fmla="*/ 555308 h 1224724"/>
                    <a:gd name="connsiteX62" fmla="*/ 1048703 w 2778252"/>
                    <a:gd name="connsiteY62" fmla="*/ 204216 h 122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778252" h="1224724">
                      <a:moveTo>
                        <a:pt x="19621" y="594455"/>
                      </a:moveTo>
                      <a:lnTo>
                        <a:pt x="515398" y="594455"/>
                      </a:lnTo>
                      <a:lnTo>
                        <a:pt x="515398" y="1224725"/>
                      </a:lnTo>
                      <a:lnTo>
                        <a:pt x="554641" y="1224725"/>
                      </a:lnTo>
                      <a:lnTo>
                        <a:pt x="554641" y="594455"/>
                      </a:lnTo>
                      <a:lnTo>
                        <a:pt x="912876" y="594455"/>
                      </a:lnTo>
                      <a:lnTo>
                        <a:pt x="912876" y="1224725"/>
                      </a:lnTo>
                      <a:lnTo>
                        <a:pt x="1048893" y="1224725"/>
                      </a:lnTo>
                      <a:lnTo>
                        <a:pt x="1048893" y="594455"/>
                      </a:lnTo>
                      <a:lnTo>
                        <a:pt x="1185005" y="594455"/>
                      </a:lnTo>
                      <a:lnTo>
                        <a:pt x="1185005" y="952595"/>
                      </a:lnTo>
                      <a:lnTo>
                        <a:pt x="1321118" y="952595"/>
                      </a:lnTo>
                      <a:lnTo>
                        <a:pt x="1321118" y="594455"/>
                      </a:lnTo>
                      <a:lnTo>
                        <a:pt x="1457230" y="594455"/>
                      </a:lnTo>
                      <a:lnTo>
                        <a:pt x="1457230" y="1224725"/>
                      </a:lnTo>
                      <a:lnTo>
                        <a:pt x="1593247" y="1224725"/>
                      </a:lnTo>
                      <a:lnTo>
                        <a:pt x="1593247" y="594455"/>
                      </a:lnTo>
                      <a:lnTo>
                        <a:pt x="1729359" y="594455"/>
                      </a:lnTo>
                      <a:lnTo>
                        <a:pt x="1729359" y="952595"/>
                      </a:lnTo>
                      <a:lnTo>
                        <a:pt x="1865471" y="952595"/>
                      </a:lnTo>
                      <a:lnTo>
                        <a:pt x="1865471" y="594455"/>
                      </a:lnTo>
                      <a:lnTo>
                        <a:pt x="2223611" y="594455"/>
                      </a:lnTo>
                      <a:lnTo>
                        <a:pt x="2223611" y="952595"/>
                      </a:lnTo>
                      <a:lnTo>
                        <a:pt x="2262854" y="952595"/>
                      </a:lnTo>
                      <a:lnTo>
                        <a:pt x="2262854" y="594455"/>
                      </a:lnTo>
                      <a:lnTo>
                        <a:pt x="2758631" y="594455"/>
                      </a:lnTo>
                      <a:cubicBezTo>
                        <a:pt x="2769489" y="594455"/>
                        <a:pt x="2778252" y="585692"/>
                        <a:pt x="2778252" y="574834"/>
                      </a:cubicBezTo>
                      <a:cubicBezTo>
                        <a:pt x="2778252" y="563975"/>
                        <a:pt x="2769489" y="555212"/>
                        <a:pt x="2758631" y="555212"/>
                      </a:cubicBezTo>
                      <a:lnTo>
                        <a:pt x="2262854" y="555212"/>
                      </a:lnTo>
                      <a:lnTo>
                        <a:pt x="2262854" y="59436"/>
                      </a:lnTo>
                      <a:cubicBezTo>
                        <a:pt x="2262854" y="48578"/>
                        <a:pt x="2254091" y="39815"/>
                        <a:pt x="2243233" y="39815"/>
                      </a:cubicBezTo>
                      <a:cubicBezTo>
                        <a:pt x="2232374" y="39815"/>
                        <a:pt x="2223611" y="48578"/>
                        <a:pt x="2223611" y="59436"/>
                      </a:cubicBezTo>
                      <a:lnTo>
                        <a:pt x="2223611" y="555212"/>
                      </a:lnTo>
                      <a:lnTo>
                        <a:pt x="1865471" y="555212"/>
                      </a:lnTo>
                      <a:lnTo>
                        <a:pt x="1865471" y="204121"/>
                      </a:lnTo>
                      <a:cubicBezTo>
                        <a:pt x="1865471" y="91535"/>
                        <a:pt x="1773936" y="0"/>
                        <a:pt x="1661351" y="0"/>
                      </a:cubicBezTo>
                      <a:cubicBezTo>
                        <a:pt x="1548765" y="0"/>
                        <a:pt x="1457230" y="91535"/>
                        <a:pt x="1457230" y="204121"/>
                      </a:cubicBezTo>
                      <a:lnTo>
                        <a:pt x="1457230" y="555212"/>
                      </a:lnTo>
                      <a:lnTo>
                        <a:pt x="1321118" y="555212"/>
                      </a:lnTo>
                      <a:lnTo>
                        <a:pt x="1321118" y="204121"/>
                      </a:lnTo>
                      <a:cubicBezTo>
                        <a:pt x="1321118" y="91535"/>
                        <a:pt x="1229582" y="0"/>
                        <a:pt x="1116997" y="0"/>
                      </a:cubicBezTo>
                      <a:cubicBezTo>
                        <a:pt x="1004411" y="0"/>
                        <a:pt x="912876" y="91535"/>
                        <a:pt x="912876" y="204121"/>
                      </a:cubicBezTo>
                      <a:lnTo>
                        <a:pt x="912876" y="555212"/>
                      </a:lnTo>
                      <a:lnTo>
                        <a:pt x="554641" y="555212"/>
                      </a:lnTo>
                      <a:lnTo>
                        <a:pt x="554641" y="59436"/>
                      </a:lnTo>
                      <a:cubicBezTo>
                        <a:pt x="554641" y="48578"/>
                        <a:pt x="545878" y="39815"/>
                        <a:pt x="535019" y="39815"/>
                      </a:cubicBezTo>
                      <a:cubicBezTo>
                        <a:pt x="524161" y="39815"/>
                        <a:pt x="515398" y="48578"/>
                        <a:pt x="515398" y="59436"/>
                      </a:cubicBezTo>
                      <a:lnTo>
                        <a:pt x="515398" y="555212"/>
                      </a:lnTo>
                      <a:lnTo>
                        <a:pt x="19621" y="555212"/>
                      </a:lnTo>
                      <a:cubicBezTo>
                        <a:pt x="8763" y="555212"/>
                        <a:pt x="0" y="563975"/>
                        <a:pt x="0" y="574834"/>
                      </a:cubicBezTo>
                      <a:cubicBezTo>
                        <a:pt x="0" y="585692"/>
                        <a:pt x="8763" y="594455"/>
                        <a:pt x="19621" y="594455"/>
                      </a:cubicBezTo>
                      <a:close/>
                      <a:moveTo>
                        <a:pt x="1593152" y="204216"/>
                      </a:moveTo>
                      <a:cubicBezTo>
                        <a:pt x="1593152" y="166688"/>
                        <a:pt x="1623632" y="136208"/>
                        <a:pt x="1661160" y="136208"/>
                      </a:cubicBezTo>
                      <a:cubicBezTo>
                        <a:pt x="1698688" y="136208"/>
                        <a:pt x="1729169" y="166688"/>
                        <a:pt x="1729169" y="204216"/>
                      </a:cubicBezTo>
                      <a:lnTo>
                        <a:pt x="1729169" y="555308"/>
                      </a:lnTo>
                      <a:lnTo>
                        <a:pt x="1593056" y="555308"/>
                      </a:lnTo>
                      <a:lnTo>
                        <a:pt x="1593056" y="204216"/>
                      </a:lnTo>
                      <a:close/>
                      <a:moveTo>
                        <a:pt x="1048798" y="204216"/>
                      </a:moveTo>
                      <a:cubicBezTo>
                        <a:pt x="1048798" y="166688"/>
                        <a:pt x="1079278" y="136208"/>
                        <a:pt x="1116806" y="136208"/>
                      </a:cubicBezTo>
                      <a:cubicBezTo>
                        <a:pt x="1154335" y="136208"/>
                        <a:pt x="1184815" y="166688"/>
                        <a:pt x="1184815" y="204216"/>
                      </a:cubicBezTo>
                      <a:lnTo>
                        <a:pt x="1184815" y="555308"/>
                      </a:lnTo>
                      <a:lnTo>
                        <a:pt x="1048703" y="555308"/>
                      </a:lnTo>
                      <a:lnTo>
                        <a:pt x="1048703" y="204216"/>
                      </a:lnTo>
                      <a:close/>
                    </a:path>
                  </a:pathLst>
                </a:custGeom>
                <a:solidFill>
                  <a:srgbClr val="FFFFFF"/>
                </a:solidFill>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DA7F888F-F031-9B40-6633-067B96AFD166}"/>
                    </a:ext>
                  </a:extLst>
                </p:cNvPr>
                <p:cNvSpPr/>
                <p:nvPr/>
              </p:nvSpPr>
              <p:spPr>
                <a:xfrm>
                  <a:off x="2817018" y="3089148"/>
                  <a:ext cx="136112" cy="408241"/>
                </a:xfrm>
                <a:custGeom>
                  <a:avLst/>
                  <a:gdLst>
                    <a:gd name="connsiteX0" fmla="*/ 0 w 136112"/>
                    <a:gd name="connsiteY0" fmla="*/ 0 h 408241"/>
                    <a:gd name="connsiteX1" fmla="*/ 136112 w 136112"/>
                    <a:gd name="connsiteY1" fmla="*/ 0 h 408241"/>
                    <a:gd name="connsiteX2" fmla="*/ 136112 w 136112"/>
                    <a:gd name="connsiteY2" fmla="*/ 408242 h 408241"/>
                    <a:gd name="connsiteX3" fmla="*/ 0 w 136112"/>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112" h="408241">
                      <a:moveTo>
                        <a:pt x="0" y="0"/>
                      </a:moveTo>
                      <a:lnTo>
                        <a:pt x="136112" y="0"/>
                      </a:lnTo>
                      <a:lnTo>
                        <a:pt x="136112" y="408242"/>
                      </a:lnTo>
                      <a:lnTo>
                        <a:pt x="0" y="408242"/>
                      </a:lnTo>
                      <a:close/>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0515777B-1C06-B84C-196E-C9CC660D7741}"/>
                    </a:ext>
                  </a:extLst>
                </p:cNvPr>
                <p:cNvSpPr/>
                <p:nvPr/>
              </p:nvSpPr>
              <p:spPr>
                <a:xfrm>
                  <a:off x="2272760" y="3089148"/>
                  <a:ext cx="136112" cy="408241"/>
                </a:xfrm>
                <a:custGeom>
                  <a:avLst/>
                  <a:gdLst>
                    <a:gd name="connsiteX0" fmla="*/ 0 w 136112"/>
                    <a:gd name="connsiteY0" fmla="*/ 0 h 408241"/>
                    <a:gd name="connsiteX1" fmla="*/ 136112 w 136112"/>
                    <a:gd name="connsiteY1" fmla="*/ 0 h 408241"/>
                    <a:gd name="connsiteX2" fmla="*/ 136112 w 136112"/>
                    <a:gd name="connsiteY2" fmla="*/ 408242 h 408241"/>
                    <a:gd name="connsiteX3" fmla="*/ 0 w 136112"/>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112" h="408241">
                      <a:moveTo>
                        <a:pt x="0" y="0"/>
                      </a:moveTo>
                      <a:lnTo>
                        <a:pt x="136112" y="0"/>
                      </a:lnTo>
                      <a:lnTo>
                        <a:pt x="136112" y="408242"/>
                      </a:lnTo>
                      <a:lnTo>
                        <a:pt x="0" y="408242"/>
                      </a:lnTo>
                      <a:close/>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5E3DDAD0-9202-01EF-2B23-9B296BEA902A}"/>
                    </a:ext>
                  </a:extLst>
                </p:cNvPr>
                <p:cNvSpPr/>
                <p:nvPr/>
              </p:nvSpPr>
              <p:spPr>
                <a:xfrm>
                  <a:off x="2544889" y="3361277"/>
                  <a:ext cx="136112" cy="408241"/>
                </a:xfrm>
                <a:custGeom>
                  <a:avLst/>
                  <a:gdLst>
                    <a:gd name="connsiteX0" fmla="*/ 0 w 136112"/>
                    <a:gd name="connsiteY0" fmla="*/ 0 h 408241"/>
                    <a:gd name="connsiteX1" fmla="*/ 136112 w 136112"/>
                    <a:gd name="connsiteY1" fmla="*/ 0 h 408241"/>
                    <a:gd name="connsiteX2" fmla="*/ 136112 w 136112"/>
                    <a:gd name="connsiteY2" fmla="*/ 408242 h 408241"/>
                    <a:gd name="connsiteX3" fmla="*/ 0 w 136112"/>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112" h="408241">
                      <a:moveTo>
                        <a:pt x="0" y="0"/>
                      </a:moveTo>
                      <a:lnTo>
                        <a:pt x="136112" y="0"/>
                      </a:lnTo>
                      <a:lnTo>
                        <a:pt x="136112" y="408242"/>
                      </a:lnTo>
                      <a:lnTo>
                        <a:pt x="0" y="408242"/>
                      </a:lnTo>
                      <a:close/>
                    </a:path>
                  </a:pathLst>
                </a:custGeom>
                <a:solidFill>
                  <a:srgbClr val="FFFFFF"/>
                </a:solidFill>
                <a:ln w="952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FF03E535-5E03-9B81-9831-855D72DCB212}"/>
                    </a:ext>
                  </a:extLst>
                </p:cNvPr>
                <p:cNvSpPr/>
                <p:nvPr/>
              </p:nvSpPr>
              <p:spPr>
                <a:xfrm>
                  <a:off x="2000631" y="3361277"/>
                  <a:ext cx="136017" cy="408241"/>
                </a:xfrm>
                <a:custGeom>
                  <a:avLst/>
                  <a:gdLst>
                    <a:gd name="connsiteX0" fmla="*/ 0 w 136017"/>
                    <a:gd name="connsiteY0" fmla="*/ 0 h 408241"/>
                    <a:gd name="connsiteX1" fmla="*/ 136017 w 136017"/>
                    <a:gd name="connsiteY1" fmla="*/ 0 h 408241"/>
                    <a:gd name="connsiteX2" fmla="*/ 136017 w 136017"/>
                    <a:gd name="connsiteY2" fmla="*/ 408242 h 408241"/>
                    <a:gd name="connsiteX3" fmla="*/ 0 w 136017"/>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017" h="408241">
                      <a:moveTo>
                        <a:pt x="0" y="0"/>
                      </a:moveTo>
                      <a:lnTo>
                        <a:pt x="136017" y="0"/>
                      </a:lnTo>
                      <a:lnTo>
                        <a:pt x="136017" y="408242"/>
                      </a:lnTo>
                      <a:lnTo>
                        <a:pt x="0" y="408242"/>
                      </a:lnTo>
                      <a:close/>
                    </a:path>
                  </a:pathLst>
                </a:custGeom>
                <a:solidFill>
                  <a:srgbClr val="FFFFFF"/>
                </a:solidFill>
                <a:ln w="952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98262439-8CD0-1476-062A-D41BB1BDF1D9}"/>
                    </a:ext>
                  </a:extLst>
                </p:cNvPr>
                <p:cNvSpPr/>
                <p:nvPr/>
              </p:nvSpPr>
              <p:spPr>
                <a:xfrm>
                  <a:off x="1603248" y="3361277"/>
                  <a:ext cx="39243" cy="408241"/>
                </a:xfrm>
                <a:custGeom>
                  <a:avLst/>
                  <a:gdLst>
                    <a:gd name="connsiteX0" fmla="*/ 0 w 39243"/>
                    <a:gd name="connsiteY0" fmla="*/ 0 h 408241"/>
                    <a:gd name="connsiteX1" fmla="*/ 39243 w 39243"/>
                    <a:gd name="connsiteY1" fmla="*/ 0 h 408241"/>
                    <a:gd name="connsiteX2" fmla="*/ 39243 w 39243"/>
                    <a:gd name="connsiteY2" fmla="*/ 408242 h 408241"/>
                    <a:gd name="connsiteX3" fmla="*/ 0 w 39243"/>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39243" h="408241">
                      <a:moveTo>
                        <a:pt x="0" y="0"/>
                      </a:moveTo>
                      <a:lnTo>
                        <a:pt x="39243" y="0"/>
                      </a:lnTo>
                      <a:lnTo>
                        <a:pt x="39243" y="408242"/>
                      </a:lnTo>
                      <a:lnTo>
                        <a:pt x="0" y="408242"/>
                      </a:lnTo>
                      <a:close/>
                    </a:path>
                  </a:pathLst>
                </a:custGeom>
                <a:solidFill>
                  <a:srgbClr val="FFFFFF"/>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A0871D68-E94A-9554-453C-7C2702F0E192}"/>
                    </a:ext>
                  </a:extLst>
                </p:cNvPr>
                <p:cNvSpPr/>
                <p:nvPr/>
              </p:nvSpPr>
              <p:spPr>
                <a:xfrm>
                  <a:off x="3311175" y="3089148"/>
                  <a:ext cx="39243" cy="408241"/>
                </a:xfrm>
                <a:custGeom>
                  <a:avLst/>
                  <a:gdLst>
                    <a:gd name="connsiteX0" fmla="*/ 0 w 39243"/>
                    <a:gd name="connsiteY0" fmla="*/ 0 h 408241"/>
                    <a:gd name="connsiteX1" fmla="*/ 39243 w 39243"/>
                    <a:gd name="connsiteY1" fmla="*/ 0 h 408241"/>
                    <a:gd name="connsiteX2" fmla="*/ 39243 w 39243"/>
                    <a:gd name="connsiteY2" fmla="*/ 408242 h 408241"/>
                    <a:gd name="connsiteX3" fmla="*/ 0 w 39243"/>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39243" h="408241">
                      <a:moveTo>
                        <a:pt x="0" y="0"/>
                      </a:moveTo>
                      <a:lnTo>
                        <a:pt x="39243" y="0"/>
                      </a:lnTo>
                      <a:lnTo>
                        <a:pt x="39243" y="408242"/>
                      </a:lnTo>
                      <a:lnTo>
                        <a:pt x="0" y="408242"/>
                      </a:lnTo>
                      <a:close/>
                    </a:path>
                  </a:pathLst>
                </a:custGeom>
                <a:solidFill>
                  <a:srgbClr val="FFFFFF"/>
                </a:solidFill>
                <a:ln w="9525" cap="flat">
                  <a:noFill/>
                  <a:prstDash val="solid"/>
                  <a:miter/>
                </a:ln>
              </p:spPr>
              <p:txBody>
                <a:bodyPr rtlCol="0" anchor="ctr"/>
                <a:lstStyle/>
                <a:p>
                  <a:endParaRPr lang="en-US"/>
                </a:p>
              </p:txBody>
            </p:sp>
          </p:grpSp>
        </p:grpSp>
      </p:grpSp>
    </p:spTree>
    <p:extLst>
      <p:ext uri="{BB962C8B-B14F-4D97-AF65-F5344CB8AC3E}">
        <p14:creationId xmlns:p14="http://schemas.microsoft.com/office/powerpoint/2010/main" val="296522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Title Slide 2">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BB329-B0DB-44E0-89DB-AA852FE9B5C0}"/>
              </a:ext>
            </a:extLst>
          </p:cNvPr>
          <p:cNvSpPr>
            <a:spLocks noGrp="1"/>
          </p:cNvSpPr>
          <p:nvPr>
            <p:ph type="ctrTitle" hasCustomPrompt="1"/>
          </p:nvPr>
        </p:nvSpPr>
        <p:spPr>
          <a:xfrm>
            <a:off x="3524801" y="2574864"/>
            <a:ext cx="7129926" cy="2387600"/>
          </a:xfrm>
        </p:spPr>
        <p:txBody>
          <a:bodyPr anchor="b">
            <a:noAutofit/>
          </a:bodyPr>
          <a:lstStyle>
            <a:lvl1pPr algn="l">
              <a:lnSpc>
                <a:spcPct val="100000"/>
              </a:lnSpc>
              <a:defRPr sz="3600" spc="0" baseline="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5D209C2B-DD38-41E8-B714-7BA922568F22}"/>
              </a:ext>
            </a:extLst>
          </p:cNvPr>
          <p:cNvSpPr>
            <a:spLocks noGrp="1"/>
          </p:cNvSpPr>
          <p:nvPr>
            <p:ph type="subTitle" idx="1"/>
          </p:nvPr>
        </p:nvSpPr>
        <p:spPr>
          <a:xfrm>
            <a:off x="3504019" y="5175534"/>
            <a:ext cx="7143026" cy="346614"/>
          </a:xfrm>
        </p:spPr>
        <p:txBody>
          <a:bodyPr>
            <a:noAutofit/>
          </a:bodyPr>
          <a:lstStyle>
            <a:lvl1pPr marL="0" indent="0" algn="l">
              <a:buNone/>
              <a:defRPr sz="1800" b="1" spc="0" baseline="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2" name="Text Placeholder 21">
            <a:extLst>
              <a:ext uri="{FF2B5EF4-FFF2-40B4-BE49-F238E27FC236}">
                <a16:creationId xmlns:a16="http://schemas.microsoft.com/office/drawing/2014/main" id="{452089F7-6A90-4149-8051-2FAF74187802}"/>
              </a:ext>
            </a:extLst>
          </p:cNvPr>
          <p:cNvSpPr>
            <a:spLocks noGrp="1"/>
          </p:cNvSpPr>
          <p:nvPr>
            <p:ph type="body" sz="quarter" idx="12"/>
          </p:nvPr>
        </p:nvSpPr>
        <p:spPr>
          <a:xfrm>
            <a:off x="8327655" y="1338866"/>
            <a:ext cx="3488507" cy="300788"/>
          </a:xfrm>
        </p:spPr>
        <p:txBody>
          <a:bodyPr>
            <a:noAutofit/>
          </a:bodyPr>
          <a:lstStyle>
            <a:lvl1pPr marL="0" indent="0">
              <a:buNone/>
              <a:defRPr sz="2000" spc="0" baseline="0">
                <a:solidFill>
                  <a:schemeClr val="tx1"/>
                </a:solidFill>
              </a:defRPr>
            </a:lvl1pPr>
            <a:lvl2pPr marL="225425" indent="0">
              <a:buNone/>
              <a:defRPr/>
            </a:lvl2pPr>
          </a:lstStyle>
          <a:p>
            <a:pPr lvl="0"/>
            <a:r>
              <a:rPr lang="en-US"/>
              <a:t>Click to edit Master text styles</a:t>
            </a:r>
          </a:p>
        </p:txBody>
      </p:sp>
      <p:sp>
        <p:nvSpPr>
          <p:cNvPr id="23" name="Text Placeholder 21">
            <a:extLst>
              <a:ext uri="{FF2B5EF4-FFF2-40B4-BE49-F238E27FC236}">
                <a16:creationId xmlns:a16="http://schemas.microsoft.com/office/drawing/2014/main" id="{6AC01A00-69E1-4DA4-BDFF-788DEA72AFA7}"/>
              </a:ext>
            </a:extLst>
          </p:cNvPr>
          <p:cNvSpPr>
            <a:spLocks noGrp="1"/>
          </p:cNvSpPr>
          <p:nvPr>
            <p:ph type="body" sz="quarter" idx="13" hasCustomPrompt="1"/>
          </p:nvPr>
        </p:nvSpPr>
        <p:spPr>
          <a:xfrm>
            <a:off x="8327655" y="1636502"/>
            <a:ext cx="3488507" cy="225575"/>
          </a:xfrm>
        </p:spPr>
        <p:txBody>
          <a:bodyPr>
            <a:noAutofit/>
          </a:bodyPr>
          <a:lstStyle>
            <a:lvl1pPr marL="0" indent="0">
              <a:buNone/>
              <a:defRPr sz="1500" cap="all" spc="0" baseline="0">
                <a:solidFill>
                  <a:schemeClr val="accent3"/>
                </a:solidFill>
              </a:defRPr>
            </a:lvl1pPr>
            <a:lvl2pPr marL="225425" indent="0">
              <a:buNone/>
              <a:defRPr/>
            </a:lvl2pPr>
          </a:lstStyle>
          <a:p>
            <a:pPr lvl="0"/>
            <a:r>
              <a:rPr lang="en-US" dirty="0"/>
              <a:t>CLICK TO EDIT MASTER TEXT STYLES</a:t>
            </a:r>
          </a:p>
        </p:txBody>
      </p:sp>
      <p:grpSp>
        <p:nvGrpSpPr>
          <p:cNvPr id="32" name="Group 31">
            <a:extLst>
              <a:ext uri="{FF2B5EF4-FFF2-40B4-BE49-F238E27FC236}">
                <a16:creationId xmlns:a16="http://schemas.microsoft.com/office/drawing/2014/main" id="{FB79B2DA-F5D2-4D33-8E7E-8CA206B51E37}"/>
              </a:ext>
            </a:extLst>
          </p:cNvPr>
          <p:cNvGrpSpPr/>
          <p:nvPr/>
        </p:nvGrpSpPr>
        <p:grpSpPr>
          <a:xfrm>
            <a:off x="0" y="0"/>
            <a:ext cx="12192000" cy="228600"/>
            <a:chOff x="0" y="0"/>
            <a:chExt cx="12192000" cy="219456"/>
          </a:xfrm>
        </p:grpSpPr>
        <p:sp>
          <p:nvSpPr>
            <p:cNvPr id="24" name="Rectangle 23">
              <a:extLst>
                <a:ext uri="{FF2B5EF4-FFF2-40B4-BE49-F238E27FC236}">
                  <a16:creationId xmlns:a16="http://schemas.microsoft.com/office/drawing/2014/main" id="{B33AE42D-3896-4FFD-9E45-3B70BC5DE456}"/>
                </a:ext>
              </a:extLst>
            </p:cNvPr>
            <p:cNvSpPr/>
            <p:nvPr userDrawn="1"/>
          </p:nvSpPr>
          <p:spPr>
            <a:xfrm>
              <a:off x="1927860" y="0"/>
              <a:ext cx="10264140" cy="2194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B17CAAD-0AB1-48C5-A965-670C38ECFE6C}"/>
                </a:ext>
              </a:extLst>
            </p:cNvPr>
            <p:cNvSpPr/>
            <p:nvPr userDrawn="1"/>
          </p:nvSpPr>
          <p:spPr>
            <a:xfrm>
              <a:off x="0" y="0"/>
              <a:ext cx="1927860" cy="2194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A9415E3-B150-4BF0-8391-2481F6FA2E56}"/>
                </a:ext>
              </a:extLst>
            </p:cNvPr>
            <p:cNvSpPr/>
            <p:nvPr userDrawn="1"/>
          </p:nvSpPr>
          <p:spPr>
            <a:xfrm>
              <a:off x="9208770" y="0"/>
              <a:ext cx="2297430" cy="2194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4B7C068-AD5F-47E1-9FEF-02493D9DAE71}"/>
                </a:ext>
              </a:extLst>
            </p:cNvPr>
            <p:cNvSpPr/>
            <p:nvPr userDrawn="1"/>
          </p:nvSpPr>
          <p:spPr>
            <a:xfrm>
              <a:off x="1242060" y="0"/>
              <a:ext cx="230505" cy="2194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C800BAE-10DA-4E4E-95DC-91F31218AE9F}"/>
                </a:ext>
              </a:extLst>
            </p:cNvPr>
            <p:cNvSpPr/>
            <p:nvPr userDrawn="1"/>
          </p:nvSpPr>
          <p:spPr>
            <a:xfrm>
              <a:off x="1703070" y="0"/>
              <a:ext cx="230505" cy="2194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aphic 2">
            <a:extLst>
              <a:ext uri="{FF2B5EF4-FFF2-40B4-BE49-F238E27FC236}">
                <a16:creationId xmlns:a16="http://schemas.microsoft.com/office/drawing/2014/main" id="{04A7FBD7-C3EF-74F3-41EB-0AF8AB0C28A7}"/>
              </a:ext>
            </a:extLst>
          </p:cNvPr>
          <p:cNvGrpSpPr>
            <a:grpSpLocks noChangeAspect="1"/>
          </p:cNvGrpSpPr>
          <p:nvPr/>
        </p:nvGrpSpPr>
        <p:grpSpPr>
          <a:xfrm>
            <a:off x="3523589" y="1257300"/>
            <a:ext cx="2488363" cy="704088"/>
            <a:chOff x="1048035" y="2000440"/>
            <a:chExt cx="10099547" cy="2857690"/>
          </a:xfrm>
        </p:grpSpPr>
        <p:grpSp>
          <p:nvGrpSpPr>
            <p:cNvPr id="14" name="Graphic 2">
              <a:extLst>
                <a:ext uri="{FF2B5EF4-FFF2-40B4-BE49-F238E27FC236}">
                  <a16:creationId xmlns:a16="http://schemas.microsoft.com/office/drawing/2014/main" id="{55922FA3-0D5C-D772-13D3-211B72FB1E36}"/>
                </a:ext>
              </a:extLst>
            </p:cNvPr>
            <p:cNvGrpSpPr/>
            <p:nvPr/>
          </p:nvGrpSpPr>
          <p:grpSpPr>
            <a:xfrm>
              <a:off x="4377785" y="2317623"/>
              <a:ext cx="6769798" cy="2249424"/>
              <a:chOff x="4377785" y="2317623"/>
              <a:chExt cx="6769798" cy="2249424"/>
            </a:xfrm>
            <a:solidFill>
              <a:srgbClr val="00664F"/>
            </a:solidFill>
          </p:grpSpPr>
          <p:grpSp>
            <p:nvGrpSpPr>
              <p:cNvPr id="35" name="Graphic 2">
                <a:extLst>
                  <a:ext uri="{FF2B5EF4-FFF2-40B4-BE49-F238E27FC236}">
                    <a16:creationId xmlns:a16="http://schemas.microsoft.com/office/drawing/2014/main" id="{79BB2E22-1E7E-5F7C-9E3F-5B3EC6F8BC5E}"/>
                  </a:ext>
                </a:extLst>
              </p:cNvPr>
              <p:cNvGrpSpPr/>
              <p:nvPr/>
            </p:nvGrpSpPr>
            <p:grpSpPr>
              <a:xfrm>
                <a:off x="4377785" y="2317623"/>
                <a:ext cx="6769798" cy="922781"/>
                <a:chOff x="4377785" y="2317623"/>
                <a:chExt cx="6769798" cy="922781"/>
              </a:xfrm>
              <a:solidFill>
                <a:srgbClr val="00664F"/>
              </a:solidFill>
            </p:grpSpPr>
            <p:sp>
              <p:nvSpPr>
                <p:cNvPr id="43" name="Freeform 42">
                  <a:extLst>
                    <a:ext uri="{FF2B5EF4-FFF2-40B4-BE49-F238E27FC236}">
                      <a16:creationId xmlns:a16="http://schemas.microsoft.com/office/drawing/2014/main" id="{657ED587-7ED1-2EA2-3FDA-06563656D3B5}"/>
                    </a:ext>
                  </a:extLst>
                </p:cNvPr>
                <p:cNvSpPr/>
                <p:nvPr/>
              </p:nvSpPr>
              <p:spPr>
                <a:xfrm>
                  <a:off x="4377785" y="2317718"/>
                  <a:ext cx="823245" cy="914685"/>
                </a:xfrm>
                <a:custGeom>
                  <a:avLst/>
                  <a:gdLst>
                    <a:gd name="connsiteX0" fmla="*/ 0 w 823245"/>
                    <a:gd name="connsiteY0" fmla="*/ 867632 h 914685"/>
                    <a:gd name="connsiteX1" fmla="*/ 60103 w 823245"/>
                    <a:gd name="connsiteY1" fmla="*/ 867632 h 914685"/>
                    <a:gd name="connsiteX2" fmla="*/ 104489 w 823245"/>
                    <a:gd name="connsiteY2" fmla="*/ 823246 h 914685"/>
                    <a:gd name="connsiteX3" fmla="*/ 104489 w 823245"/>
                    <a:gd name="connsiteY3" fmla="*/ 94107 h 914685"/>
                    <a:gd name="connsiteX4" fmla="*/ 60103 w 823245"/>
                    <a:gd name="connsiteY4" fmla="*/ 48387 h 914685"/>
                    <a:gd name="connsiteX5" fmla="*/ 0 w 823245"/>
                    <a:gd name="connsiteY5" fmla="*/ 48387 h 914685"/>
                    <a:gd name="connsiteX6" fmla="*/ 0 w 823245"/>
                    <a:gd name="connsiteY6" fmla="*/ 0 h 914685"/>
                    <a:gd name="connsiteX7" fmla="*/ 359378 w 823245"/>
                    <a:gd name="connsiteY7" fmla="*/ 0 h 914685"/>
                    <a:gd name="connsiteX8" fmla="*/ 823246 w 823245"/>
                    <a:gd name="connsiteY8" fmla="*/ 456057 h 914685"/>
                    <a:gd name="connsiteX9" fmla="*/ 356711 w 823245"/>
                    <a:gd name="connsiteY9" fmla="*/ 914686 h 914685"/>
                    <a:gd name="connsiteX10" fmla="*/ 0 w 823245"/>
                    <a:gd name="connsiteY10" fmla="*/ 914686 h 914685"/>
                    <a:gd name="connsiteX11" fmla="*/ 0 w 823245"/>
                    <a:gd name="connsiteY11" fmla="*/ 867632 h 914685"/>
                    <a:gd name="connsiteX12" fmla="*/ 356711 w 823245"/>
                    <a:gd name="connsiteY12" fmla="*/ 863727 h 914685"/>
                    <a:gd name="connsiteX13" fmla="*/ 740855 w 823245"/>
                    <a:gd name="connsiteY13" fmla="*/ 457295 h 914685"/>
                    <a:gd name="connsiteX14" fmla="*/ 356711 w 823245"/>
                    <a:gd name="connsiteY14" fmla="*/ 50863 h 914685"/>
                    <a:gd name="connsiteX15" fmla="*/ 185547 w 823245"/>
                    <a:gd name="connsiteY15" fmla="*/ 50863 h 914685"/>
                    <a:gd name="connsiteX16" fmla="*/ 185547 w 823245"/>
                    <a:gd name="connsiteY16" fmla="*/ 863632 h 914685"/>
                    <a:gd name="connsiteX17" fmla="*/ 356711 w 823245"/>
                    <a:gd name="connsiteY17" fmla="*/ 863632 h 914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23245" h="914685">
                      <a:moveTo>
                        <a:pt x="0" y="867632"/>
                      </a:moveTo>
                      <a:lnTo>
                        <a:pt x="60103" y="867632"/>
                      </a:lnTo>
                      <a:cubicBezTo>
                        <a:pt x="82296" y="867632"/>
                        <a:pt x="104489" y="844105"/>
                        <a:pt x="104489" y="823246"/>
                      </a:cubicBezTo>
                      <a:lnTo>
                        <a:pt x="104489" y="94107"/>
                      </a:lnTo>
                      <a:cubicBezTo>
                        <a:pt x="104489" y="73152"/>
                        <a:pt x="82296" y="48387"/>
                        <a:pt x="60103" y="48387"/>
                      </a:cubicBezTo>
                      <a:lnTo>
                        <a:pt x="0" y="48387"/>
                      </a:lnTo>
                      <a:lnTo>
                        <a:pt x="0" y="0"/>
                      </a:lnTo>
                      <a:lnTo>
                        <a:pt x="359378" y="0"/>
                      </a:lnTo>
                      <a:cubicBezTo>
                        <a:pt x="661226" y="0"/>
                        <a:pt x="823246" y="132017"/>
                        <a:pt x="823246" y="456057"/>
                      </a:cubicBezTo>
                      <a:cubicBezTo>
                        <a:pt x="823246" y="778859"/>
                        <a:pt x="661226" y="914686"/>
                        <a:pt x="356711" y="914686"/>
                      </a:cubicBezTo>
                      <a:lnTo>
                        <a:pt x="0" y="914686"/>
                      </a:lnTo>
                      <a:lnTo>
                        <a:pt x="0" y="867632"/>
                      </a:lnTo>
                      <a:close/>
                      <a:moveTo>
                        <a:pt x="356711" y="863727"/>
                      </a:moveTo>
                      <a:cubicBezTo>
                        <a:pt x="616744" y="863727"/>
                        <a:pt x="740855" y="751332"/>
                        <a:pt x="740855" y="457295"/>
                      </a:cubicBezTo>
                      <a:cubicBezTo>
                        <a:pt x="740855" y="161925"/>
                        <a:pt x="616744" y="50863"/>
                        <a:pt x="356711" y="50863"/>
                      </a:cubicBezTo>
                      <a:lnTo>
                        <a:pt x="185547" y="50863"/>
                      </a:lnTo>
                      <a:lnTo>
                        <a:pt x="185547" y="863632"/>
                      </a:lnTo>
                      <a:lnTo>
                        <a:pt x="356711" y="863632"/>
                      </a:lnTo>
                      <a:close/>
                    </a:path>
                  </a:pathLst>
                </a:custGeom>
                <a:solidFill>
                  <a:srgbClr val="00664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15E143D6-24BD-CE89-65F5-7D0C11398B3A}"/>
                    </a:ext>
                  </a:extLst>
                </p:cNvPr>
                <p:cNvSpPr/>
                <p:nvPr/>
              </p:nvSpPr>
              <p:spPr>
                <a:xfrm>
                  <a:off x="5330285" y="2543746"/>
                  <a:ext cx="612934" cy="695325"/>
                </a:xfrm>
                <a:custGeom>
                  <a:avLst/>
                  <a:gdLst>
                    <a:gd name="connsiteX0" fmla="*/ 0 w 612934"/>
                    <a:gd name="connsiteY0" fmla="*/ 496634 h 695325"/>
                    <a:gd name="connsiteX1" fmla="*/ 271844 w 612934"/>
                    <a:gd name="connsiteY1" fmla="*/ 298037 h 695325"/>
                    <a:gd name="connsiteX2" fmla="*/ 449580 w 612934"/>
                    <a:gd name="connsiteY2" fmla="*/ 318897 h 695325"/>
                    <a:gd name="connsiteX3" fmla="*/ 449580 w 612934"/>
                    <a:gd name="connsiteY3" fmla="*/ 196025 h 695325"/>
                    <a:gd name="connsiteX4" fmla="*/ 286226 w 612934"/>
                    <a:gd name="connsiteY4" fmla="*/ 53626 h 695325"/>
                    <a:gd name="connsiteX5" fmla="*/ 82391 w 612934"/>
                    <a:gd name="connsiteY5" fmla="*/ 121539 h 695325"/>
                    <a:gd name="connsiteX6" fmla="*/ 44482 w 612934"/>
                    <a:gd name="connsiteY6" fmla="*/ 121539 h 695325"/>
                    <a:gd name="connsiteX7" fmla="*/ 44482 w 612934"/>
                    <a:gd name="connsiteY7" fmla="*/ 57531 h 695325"/>
                    <a:gd name="connsiteX8" fmla="*/ 292798 w 612934"/>
                    <a:gd name="connsiteY8" fmla="*/ 0 h 695325"/>
                    <a:gd name="connsiteX9" fmla="*/ 525399 w 612934"/>
                    <a:gd name="connsiteY9" fmla="*/ 189452 h 695325"/>
                    <a:gd name="connsiteX10" fmla="*/ 525399 w 612934"/>
                    <a:gd name="connsiteY10" fmla="*/ 585407 h 695325"/>
                    <a:gd name="connsiteX11" fmla="*/ 578930 w 612934"/>
                    <a:gd name="connsiteY11" fmla="*/ 642938 h 695325"/>
                    <a:gd name="connsiteX12" fmla="*/ 612934 w 612934"/>
                    <a:gd name="connsiteY12" fmla="*/ 639032 h 695325"/>
                    <a:gd name="connsiteX13" fmla="*/ 612934 w 612934"/>
                    <a:gd name="connsiteY13" fmla="*/ 682180 h 695325"/>
                    <a:gd name="connsiteX14" fmla="*/ 554164 w 612934"/>
                    <a:gd name="connsiteY14" fmla="*/ 693992 h 695325"/>
                    <a:gd name="connsiteX15" fmla="*/ 449580 w 612934"/>
                    <a:gd name="connsiteY15" fmla="*/ 602552 h 695325"/>
                    <a:gd name="connsiteX16" fmla="*/ 449580 w 612934"/>
                    <a:gd name="connsiteY16" fmla="*/ 588169 h 695325"/>
                    <a:gd name="connsiteX17" fmla="*/ 226123 w 612934"/>
                    <a:gd name="connsiteY17" fmla="*/ 695325 h 695325"/>
                    <a:gd name="connsiteX18" fmla="*/ 0 w 612934"/>
                    <a:gd name="connsiteY18" fmla="*/ 496634 h 695325"/>
                    <a:gd name="connsiteX19" fmla="*/ 449580 w 612934"/>
                    <a:gd name="connsiteY19" fmla="*/ 531876 h 695325"/>
                    <a:gd name="connsiteX20" fmla="*/ 449580 w 612934"/>
                    <a:gd name="connsiteY20" fmla="*/ 367189 h 695325"/>
                    <a:gd name="connsiteX21" fmla="*/ 284893 w 612934"/>
                    <a:gd name="connsiteY21" fmla="*/ 347567 h 695325"/>
                    <a:gd name="connsiteX22" fmla="*/ 73247 w 612934"/>
                    <a:gd name="connsiteY22" fmla="*/ 496538 h 695325"/>
                    <a:gd name="connsiteX23" fmla="*/ 236601 w 612934"/>
                    <a:gd name="connsiteY23" fmla="*/ 642938 h 695325"/>
                    <a:gd name="connsiteX24" fmla="*/ 449580 w 612934"/>
                    <a:gd name="connsiteY24" fmla="*/ 531876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12934" h="695325">
                      <a:moveTo>
                        <a:pt x="0" y="496634"/>
                      </a:moveTo>
                      <a:cubicBezTo>
                        <a:pt x="0" y="359474"/>
                        <a:pt x="113729" y="298037"/>
                        <a:pt x="271844" y="298037"/>
                      </a:cubicBezTo>
                      <a:cubicBezTo>
                        <a:pt x="338519" y="298037"/>
                        <a:pt x="395954" y="304609"/>
                        <a:pt x="449580" y="318897"/>
                      </a:cubicBezTo>
                      <a:lnTo>
                        <a:pt x="449580" y="196025"/>
                      </a:lnTo>
                      <a:cubicBezTo>
                        <a:pt x="449580" y="86296"/>
                        <a:pt x="382905" y="53626"/>
                        <a:pt x="286226" y="53626"/>
                      </a:cubicBezTo>
                      <a:cubicBezTo>
                        <a:pt x="185642" y="53626"/>
                        <a:pt x="121539" y="86296"/>
                        <a:pt x="82391" y="121539"/>
                      </a:cubicBezTo>
                      <a:lnTo>
                        <a:pt x="44482" y="121539"/>
                      </a:lnTo>
                      <a:lnTo>
                        <a:pt x="44482" y="57531"/>
                      </a:lnTo>
                      <a:cubicBezTo>
                        <a:pt x="98013" y="27432"/>
                        <a:pt x="179070" y="0"/>
                        <a:pt x="292798" y="0"/>
                      </a:cubicBezTo>
                      <a:cubicBezTo>
                        <a:pt x="431292" y="0"/>
                        <a:pt x="525399" y="43148"/>
                        <a:pt x="525399" y="189452"/>
                      </a:cubicBezTo>
                      <a:lnTo>
                        <a:pt x="525399" y="585407"/>
                      </a:lnTo>
                      <a:cubicBezTo>
                        <a:pt x="525399" y="625888"/>
                        <a:pt x="542354" y="642938"/>
                        <a:pt x="578930" y="642938"/>
                      </a:cubicBezTo>
                      <a:cubicBezTo>
                        <a:pt x="594646" y="642938"/>
                        <a:pt x="612934" y="639032"/>
                        <a:pt x="612934" y="639032"/>
                      </a:cubicBezTo>
                      <a:lnTo>
                        <a:pt x="612934" y="682180"/>
                      </a:lnTo>
                      <a:cubicBezTo>
                        <a:pt x="605124" y="686086"/>
                        <a:pt x="581597" y="693992"/>
                        <a:pt x="554164" y="693992"/>
                      </a:cubicBezTo>
                      <a:cubicBezTo>
                        <a:pt x="488823" y="693992"/>
                        <a:pt x="449580" y="666559"/>
                        <a:pt x="449580" y="602552"/>
                      </a:cubicBezTo>
                      <a:lnTo>
                        <a:pt x="449580" y="588169"/>
                      </a:lnTo>
                      <a:cubicBezTo>
                        <a:pt x="397288" y="653510"/>
                        <a:pt x="326707" y="695325"/>
                        <a:pt x="226123" y="695325"/>
                      </a:cubicBezTo>
                      <a:cubicBezTo>
                        <a:pt x="91535" y="695230"/>
                        <a:pt x="0" y="632555"/>
                        <a:pt x="0" y="496634"/>
                      </a:cubicBezTo>
                      <a:close/>
                      <a:moveTo>
                        <a:pt x="449580" y="531876"/>
                      </a:moveTo>
                      <a:lnTo>
                        <a:pt x="449580" y="367189"/>
                      </a:lnTo>
                      <a:cubicBezTo>
                        <a:pt x="398622" y="355378"/>
                        <a:pt x="343758" y="347567"/>
                        <a:pt x="284893" y="347567"/>
                      </a:cubicBezTo>
                      <a:cubicBezTo>
                        <a:pt x="155543" y="347567"/>
                        <a:pt x="73247" y="390716"/>
                        <a:pt x="73247" y="496538"/>
                      </a:cubicBezTo>
                      <a:cubicBezTo>
                        <a:pt x="73247" y="599789"/>
                        <a:pt x="134684" y="642938"/>
                        <a:pt x="236601" y="642938"/>
                      </a:cubicBezTo>
                      <a:cubicBezTo>
                        <a:pt x="338519" y="642938"/>
                        <a:pt x="397288" y="595884"/>
                        <a:pt x="449580" y="531876"/>
                      </a:cubicBezTo>
                      <a:close/>
                    </a:path>
                  </a:pathLst>
                </a:custGeom>
                <a:solidFill>
                  <a:srgbClr val="00664F"/>
                </a:solidFill>
                <a:ln w="952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CC4326DE-1F57-B4BA-EC7F-7E06E490531F}"/>
                    </a:ext>
                  </a:extLst>
                </p:cNvPr>
                <p:cNvSpPr/>
                <p:nvPr/>
              </p:nvSpPr>
              <p:spPr>
                <a:xfrm>
                  <a:off x="6056852" y="2546318"/>
                  <a:ext cx="436435" cy="685990"/>
                </a:xfrm>
                <a:custGeom>
                  <a:avLst/>
                  <a:gdLst>
                    <a:gd name="connsiteX0" fmla="*/ 6477 w 436435"/>
                    <a:gd name="connsiteY0" fmla="*/ 639032 h 685990"/>
                    <a:gd name="connsiteX1" fmla="*/ 64008 w 436435"/>
                    <a:gd name="connsiteY1" fmla="*/ 639032 h 685990"/>
                    <a:gd name="connsiteX2" fmla="*/ 101918 w 436435"/>
                    <a:gd name="connsiteY2" fmla="*/ 601123 h 685990"/>
                    <a:gd name="connsiteX3" fmla="*/ 101918 w 436435"/>
                    <a:gd name="connsiteY3" fmla="*/ 92774 h 685990"/>
                    <a:gd name="connsiteX4" fmla="*/ 64008 w 436435"/>
                    <a:gd name="connsiteY4" fmla="*/ 53530 h 685990"/>
                    <a:gd name="connsiteX5" fmla="*/ 0 w 436435"/>
                    <a:gd name="connsiteY5" fmla="*/ 53530 h 685990"/>
                    <a:gd name="connsiteX6" fmla="*/ 0 w 436435"/>
                    <a:gd name="connsiteY6" fmla="*/ 3905 h 685990"/>
                    <a:gd name="connsiteX7" fmla="*/ 154210 w 436435"/>
                    <a:gd name="connsiteY7" fmla="*/ 3905 h 685990"/>
                    <a:gd name="connsiteX8" fmla="*/ 177736 w 436435"/>
                    <a:gd name="connsiteY8" fmla="*/ 50959 h 685990"/>
                    <a:gd name="connsiteX9" fmla="*/ 177736 w 436435"/>
                    <a:gd name="connsiteY9" fmla="*/ 137160 h 685990"/>
                    <a:gd name="connsiteX10" fmla="*/ 403765 w 436435"/>
                    <a:gd name="connsiteY10" fmla="*/ 0 h 685990"/>
                    <a:gd name="connsiteX11" fmla="*/ 436436 w 436435"/>
                    <a:gd name="connsiteY11" fmla="*/ 3905 h 685990"/>
                    <a:gd name="connsiteX12" fmla="*/ 436436 w 436435"/>
                    <a:gd name="connsiteY12" fmla="*/ 66580 h 685990"/>
                    <a:gd name="connsiteX13" fmla="*/ 406432 w 436435"/>
                    <a:gd name="connsiteY13" fmla="*/ 65246 h 685990"/>
                    <a:gd name="connsiteX14" fmla="*/ 177736 w 436435"/>
                    <a:gd name="connsiteY14" fmla="*/ 186785 h 685990"/>
                    <a:gd name="connsiteX15" fmla="*/ 177736 w 436435"/>
                    <a:gd name="connsiteY15" fmla="*/ 638937 h 685990"/>
                    <a:gd name="connsiteX16" fmla="*/ 303180 w 436435"/>
                    <a:gd name="connsiteY16" fmla="*/ 638937 h 685990"/>
                    <a:gd name="connsiteX17" fmla="*/ 303180 w 436435"/>
                    <a:gd name="connsiteY17" fmla="*/ 685991 h 685990"/>
                    <a:gd name="connsiteX18" fmla="*/ 6572 w 436435"/>
                    <a:gd name="connsiteY18" fmla="*/ 685991 h 685990"/>
                    <a:gd name="connsiteX19" fmla="*/ 6572 w 436435"/>
                    <a:gd name="connsiteY19" fmla="*/ 639032 h 685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6435" h="685990">
                      <a:moveTo>
                        <a:pt x="6477" y="639032"/>
                      </a:moveTo>
                      <a:lnTo>
                        <a:pt x="64008" y="639032"/>
                      </a:lnTo>
                      <a:cubicBezTo>
                        <a:pt x="83629" y="639032"/>
                        <a:pt x="101918" y="620744"/>
                        <a:pt x="101918" y="601123"/>
                      </a:cubicBezTo>
                      <a:lnTo>
                        <a:pt x="101918" y="92774"/>
                      </a:lnTo>
                      <a:cubicBezTo>
                        <a:pt x="101918" y="74485"/>
                        <a:pt x="83629" y="53530"/>
                        <a:pt x="64008" y="53530"/>
                      </a:cubicBezTo>
                      <a:lnTo>
                        <a:pt x="0" y="53530"/>
                      </a:lnTo>
                      <a:lnTo>
                        <a:pt x="0" y="3905"/>
                      </a:lnTo>
                      <a:lnTo>
                        <a:pt x="154210" y="3905"/>
                      </a:lnTo>
                      <a:cubicBezTo>
                        <a:pt x="169926" y="3905"/>
                        <a:pt x="177736" y="13049"/>
                        <a:pt x="177736" y="50959"/>
                      </a:cubicBezTo>
                      <a:lnTo>
                        <a:pt x="177736" y="137160"/>
                      </a:lnTo>
                      <a:cubicBezTo>
                        <a:pt x="230028" y="69247"/>
                        <a:pt x="300609" y="0"/>
                        <a:pt x="403765" y="0"/>
                      </a:cubicBezTo>
                      <a:cubicBezTo>
                        <a:pt x="420719" y="0"/>
                        <a:pt x="432530" y="2572"/>
                        <a:pt x="436436" y="3905"/>
                      </a:cubicBezTo>
                      <a:lnTo>
                        <a:pt x="436436" y="66580"/>
                      </a:lnTo>
                      <a:cubicBezTo>
                        <a:pt x="436436" y="66580"/>
                        <a:pt x="418147" y="65246"/>
                        <a:pt x="406432" y="65246"/>
                      </a:cubicBezTo>
                      <a:cubicBezTo>
                        <a:pt x="305848" y="65246"/>
                        <a:pt x="245745" y="110966"/>
                        <a:pt x="177736" y="186785"/>
                      </a:cubicBezTo>
                      <a:lnTo>
                        <a:pt x="177736" y="638937"/>
                      </a:lnTo>
                      <a:lnTo>
                        <a:pt x="303180" y="638937"/>
                      </a:lnTo>
                      <a:lnTo>
                        <a:pt x="303180" y="685991"/>
                      </a:lnTo>
                      <a:lnTo>
                        <a:pt x="6572" y="685991"/>
                      </a:lnTo>
                      <a:lnTo>
                        <a:pt x="6572" y="639032"/>
                      </a:lnTo>
                      <a:close/>
                    </a:path>
                  </a:pathLst>
                </a:custGeom>
                <a:solidFill>
                  <a:srgbClr val="00664F"/>
                </a:solidFill>
                <a:ln w="952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082487E0-5009-5B82-CD34-9F6B71A9F7D1}"/>
                    </a:ext>
                  </a:extLst>
                </p:cNvPr>
                <p:cNvSpPr/>
                <p:nvPr/>
              </p:nvSpPr>
              <p:spPr>
                <a:xfrm>
                  <a:off x="6613398" y="2362200"/>
                  <a:ext cx="365854" cy="876871"/>
                </a:xfrm>
                <a:custGeom>
                  <a:avLst/>
                  <a:gdLst>
                    <a:gd name="connsiteX0" fmla="*/ 98012 w 365854"/>
                    <a:gd name="connsiteY0" fmla="*/ 722567 h 876871"/>
                    <a:gd name="connsiteX1" fmla="*/ 98012 w 365854"/>
                    <a:gd name="connsiteY1" fmla="*/ 237744 h 876871"/>
                    <a:gd name="connsiteX2" fmla="*/ 0 w 365854"/>
                    <a:gd name="connsiteY2" fmla="*/ 237744 h 876871"/>
                    <a:gd name="connsiteX3" fmla="*/ 0 w 365854"/>
                    <a:gd name="connsiteY3" fmla="*/ 188119 h 876871"/>
                    <a:gd name="connsiteX4" fmla="*/ 98012 w 365854"/>
                    <a:gd name="connsiteY4" fmla="*/ 188119 h 876871"/>
                    <a:gd name="connsiteX5" fmla="*/ 98012 w 365854"/>
                    <a:gd name="connsiteY5" fmla="*/ 0 h 876871"/>
                    <a:gd name="connsiteX6" fmla="*/ 173831 w 365854"/>
                    <a:gd name="connsiteY6" fmla="*/ 0 h 876871"/>
                    <a:gd name="connsiteX7" fmla="*/ 173831 w 365854"/>
                    <a:gd name="connsiteY7" fmla="*/ 188214 h 876871"/>
                    <a:gd name="connsiteX8" fmla="*/ 351568 w 365854"/>
                    <a:gd name="connsiteY8" fmla="*/ 188214 h 876871"/>
                    <a:gd name="connsiteX9" fmla="*/ 351568 w 365854"/>
                    <a:gd name="connsiteY9" fmla="*/ 237839 h 876871"/>
                    <a:gd name="connsiteX10" fmla="*/ 173831 w 365854"/>
                    <a:gd name="connsiteY10" fmla="*/ 237839 h 876871"/>
                    <a:gd name="connsiteX11" fmla="*/ 173831 w 365854"/>
                    <a:gd name="connsiteY11" fmla="*/ 716089 h 876871"/>
                    <a:gd name="connsiteX12" fmla="*/ 265271 w 365854"/>
                    <a:gd name="connsiteY12" fmla="*/ 824579 h 876871"/>
                    <a:gd name="connsiteX13" fmla="*/ 329279 w 365854"/>
                    <a:gd name="connsiteY13" fmla="*/ 811530 h 876871"/>
                    <a:gd name="connsiteX14" fmla="*/ 365855 w 365854"/>
                    <a:gd name="connsiteY14" fmla="*/ 811530 h 876871"/>
                    <a:gd name="connsiteX15" fmla="*/ 365855 w 365854"/>
                    <a:gd name="connsiteY15" fmla="*/ 861155 h 876871"/>
                    <a:gd name="connsiteX16" fmla="*/ 263938 w 365854"/>
                    <a:gd name="connsiteY16" fmla="*/ 876872 h 876871"/>
                    <a:gd name="connsiteX17" fmla="*/ 98012 w 365854"/>
                    <a:gd name="connsiteY17" fmla="*/ 722567 h 87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5854" h="876871">
                      <a:moveTo>
                        <a:pt x="98012" y="722567"/>
                      </a:moveTo>
                      <a:lnTo>
                        <a:pt x="98012" y="237744"/>
                      </a:lnTo>
                      <a:lnTo>
                        <a:pt x="0" y="237744"/>
                      </a:lnTo>
                      <a:lnTo>
                        <a:pt x="0" y="188119"/>
                      </a:lnTo>
                      <a:lnTo>
                        <a:pt x="98012" y="188119"/>
                      </a:lnTo>
                      <a:lnTo>
                        <a:pt x="98012" y="0"/>
                      </a:lnTo>
                      <a:lnTo>
                        <a:pt x="173831" y="0"/>
                      </a:lnTo>
                      <a:lnTo>
                        <a:pt x="173831" y="188214"/>
                      </a:lnTo>
                      <a:lnTo>
                        <a:pt x="351568" y="188214"/>
                      </a:lnTo>
                      <a:lnTo>
                        <a:pt x="351568" y="237839"/>
                      </a:lnTo>
                      <a:lnTo>
                        <a:pt x="173831" y="237839"/>
                      </a:lnTo>
                      <a:lnTo>
                        <a:pt x="173831" y="716089"/>
                      </a:lnTo>
                      <a:cubicBezTo>
                        <a:pt x="173831" y="797147"/>
                        <a:pt x="197358" y="824579"/>
                        <a:pt x="265271" y="824579"/>
                      </a:cubicBezTo>
                      <a:cubicBezTo>
                        <a:pt x="294037" y="824579"/>
                        <a:pt x="318801" y="818007"/>
                        <a:pt x="329279" y="811530"/>
                      </a:cubicBezTo>
                      <a:lnTo>
                        <a:pt x="365855" y="811530"/>
                      </a:lnTo>
                      <a:lnTo>
                        <a:pt x="365855" y="861155"/>
                      </a:lnTo>
                      <a:cubicBezTo>
                        <a:pt x="343662" y="868966"/>
                        <a:pt x="303181" y="876872"/>
                        <a:pt x="263938" y="876872"/>
                      </a:cubicBezTo>
                      <a:cubicBezTo>
                        <a:pt x="155543" y="876776"/>
                        <a:pt x="98012" y="833628"/>
                        <a:pt x="98012" y="722567"/>
                      </a:cubicBezTo>
                      <a:close/>
                    </a:path>
                  </a:pathLst>
                </a:custGeom>
                <a:solidFill>
                  <a:srgbClr val="00664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CBC70C60-E516-7F8D-5F73-B7E121B60A78}"/>
                    </a:ext>
                  </a:extLst>
                </p:cNvPr>
                <p:cNvSpPr/>
                <p:nvPr/>
              </p:nvSpPr>
              <p:spPr>
                <a:xfrm>
                  <a:off x="7093076" y="2543651"/>
                  <a:ext cx="1134237" cy="688752"/>
                </a:xfrm>
                <a:custGeom>
                  <a:avLst/>
                  <a:gdLst>
                    <a:gd name="connsiteX0" fmla="*/ 611410 w 1134237"/>
                    <a:gd name="connsiteY0" fmla="*/ 641699 h 688752"/>
                    <a:gd name="connsiteX1" fmla="*/ 715994 w 1134237"/>
                    <a:gd name="connsiteY1" fmla="*/ 641699 h 688752"/>
                    <a:gd name="connsiteX2" fmla="*/ 715994 w 1134237"/>
                    <a:gd name="connsiteY2" fmla="*/ 688753 h 688752"/>
                    <a:gd name="connsiteX3" fmla="*/ 431102 w 1134237"/>
                    <a:gd name="connsiteY3" fmla="*/ 688753 h 688752"/>
                    <a:gd name="connsiteX4" fmla="*/ 431102 w 1134237"/>
                    <a:gd name="connsiteY4" fmla="*/ 641699 h 688752"/>
                    <a:gd name="connsiteX5" fmla="*/ 535686 w 1134237"/>
                    <a:gd name="connsiteY5" fmla="*/ 641699 h 688752"/>
                    <a:gd name="connsiteX6" fmla="*/ 535686 w 1134237"/>
                    <a:gd name="connsiteY6" fmla="*/ 192214 h 688752"/>
                    <a:gd name="connsiteX7" fmla="*/ 421957 w 1134237"/>
                    <a:gd name="connsiteY7" fmla="*/ 61531 h 688752"/>
                    <a:gd name="connsiteX8" fmla="*/ 177641 w 1134237"/>
                    <a:gd name="connsiteY8" fmla="*/ 172593 h 688752"/>
                    <a:gd name="connsiteX9" fmla="*/ 177641 w 1134237"/>
                    <a:gd name="connsiteY9" fmla="*/ 641699 h 688752"/>
                    <a:gd name="connsiteX10" fmla="*/ 295275 w 1134237"/>
                    <a:gd name="connsiteY10" fmla="*/ 641699 h 688752"/>
                    <a:gd name="connsiteX11" fmla="*/ 295275 w 1134237"/>
                    <a:gd name="connsiteY11" fmla="*/ 688753 h 688752"/>
                    <a:gd name="connsiteX12" fmla="*/ 6477 w 1134237"/>
                    <a:gd name="connsiteY12" fmla="*/ 688753 h 688752"/>
                    <a:gd name="connsiteX13" fmla="*/ 6477 w 1134237"/>
                    <a:gd name="connsiteY13" fmla="*/ 641699 h 688752"/>
                    <a:gd name="connsiteX14" fmla="*/ 64008 w 1134237"/>
                    <a:gd name="connsiteY14" fmla="*/ 641699 h 688752"/>
                    <a:gd name="connsiteX15" fmla="*/ 101918 w 1134237"/>
                    <a:gd name="connsiteY15" fmla="*/ 603790 h 688752"/>
                    <a:gd name="connsiteX16" fmla="*/ 101918 w 1134237"/>
                    <a:gd name="connsiteY16" fmla="*/ 95441 h 688752"/>
                    <a:gd name="connsiteX17" fmla="*/ 64008 w 1134237"/>
                    <a:gd name="connsiteY17" fmla="*/ 56197 h 688752"/>
                    <a:gd name="connsiteX18" fmla="*/ 0 w 1134237"/>
                    <a:gd name="connsiteY18" fmla="*/ 56197 h 688752"/>
                    <a:gd name="connsiteX19" fmla="*/ 0 w 1134237"/>
                    <a:gd name="connsiteY19" fmla="*/ 6572 h 688752"/>
                    <a:gd name="connsiteX20" fmla="*/ 154210 w 1134237"/>
                    <a:gd name="connsiteY20" fmla="*/ 6572 h 688752"/>
                    <a:gd name="connsiteX21" fmla="*/ 177737 w 1134237"/>
                    <a:gd name="connsiteY21" fmla="*/ 50959 h 688752"/>
                    <a:gd name="connsiteX22" fmla="*/ 177737 w 1134237"/>
                    <a:gd name="connsiteY22" fmla="*/ 126778 h 688752"/>
                    <a:gd name="connsiteX23" fmla="*/ 443008 w 1134237"/>
                    <a:gd name="connsiteY23" fmla="*/ 0 h 688752"/>
                    <a:gd name="connsiteX24" fmla="*/ 608933 w 1134237"/>
                    <a:gd name="connsiteY24" fmla="*/ 128016 h 688752"/>
                    <a:gd name="connsiteX25" fmla="*/ 876776 w 1134237"/>
                    <a:gd name="connsiteY25" fmla="*/ 0 h 688752"/>
                    <a:gd name="connsiteX26" fmla="*/ 1045369 w 1134237"/>
                    <a:gd name="connsiteY26" fmla="*/ 169831 h 688752"/>
                    <a:gd name="connsiteX27" fmla="*/ 1045369 w 1134237"/>
                    <a:gd name="connsiteY27" fmla="*/ 603694 h 688752"/>
                    <a:gd name="connsiteX28" fmla="*/ 1083278 w 1134237"/>
                    <a:gd name="connsiteY28" fmla="*/ 641604 h 688752"/>
                    <a:gd name="connsiteX29" fmla="*/ 1134237 w 1134237"/>
                    <a:gd name="connsiteY29" fmla="*/ 641604 h 688752"/>
                    <a:gd name="connsiteX30" fmla="*/ 1134237 w 1134237"/>
                    <a:gd name="connsiteY30" fmla="*/ 688658 h 688752"/>
                    <a:gd name="connsiteX31" fmla="*/ 852011 w 1134237"/>
                    <a:gd name="connsiteY31" fmla="*/ 688658 h 688752"/>
                    <a:gd name="connsiteX32" fmla="*/ 852011 w 1134237"/>
                    <a:gd name="connsiteY32" fmla="*/ 641604 h 688752"/>
                    <a:gd name="connsiteX33" fmla="*/ 969645 w 1134237"/>
                    <a:gd name="connsiteY33" fmla="*/ 641604 h 688752"/>
                    <a:gd name="connsiteX34" fmla="*/ 969645 w 1134237"/>
                    <a:gd name="connsiteY34" fmla="*/ 192119 h 688752"/>
                    <a:gd name="connsiteX35" fmla="*/ 854678 w 1134237"/>
                    <a:gd name="connsiteY35" fmla="*/ 61436 h 688752"/>
                    <a:gd name="connsiteX36" fmla="*/ 611600 w 1134237"/>
                    <a:gd name="connsiteY36" fmla="*/ 172498 h 688752"/>
                    <a:gd name="connsiteX37" fmla="*/ 611600 w 1134237"/>
                    <a:gd name="connsiteY37" fmla="*/ 641699 h 68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34237" h="688752">
                      <a:moveTo>
                        <a:pt x="611410" y="641699"/>
                      </a:moveTo>
                      <a:lnTo>
                        <a:pt x="715994" y="641699"/>
                      </a:lnTo>
                      <a:lnTo>
                        <a:pt x="715994" y="688753"/>
                      </a:lnTo>
                      <a:lnTo>
                        <a:pt x="431102" y="688753"/>
                      </a:lnTo>
                      <a:lnTo>
                        <a:pt x="431102" y="641699"/>
                      </a:lnTo>
                      <a:lnTo>
                        <a:pt x="535686" y="641699"/>
                      </a:lnTo>
                      <a:lnTo>
                        <a:pt x="535686" y="192214"/>
                      </a:lnTo>
                      <a:cubicBezTo>
                        <a:pt x="535686" y="85058"/>
                        <a:pt x="486061" y="61531"/>
                        <a:pt x="421957" y="61531"/>
                      </a:cubicBezTo>
                      <a:cubicBezTo>
                        <a:pt x="333090" y="61531"/>
                        <a:pt x="254698" y="107251"/>
                        <a:pt x="177641" y="172593"/>
                      </a:cubicBezTo>
                      <a:lnTo>
                        <a:pt x="177641" y="641699"/>
                      </a:lnTo>
                      <a:lnTo>
                        <a:pt x="295275" y="641699"/>
                      </a:lnTo>
                      <a:lnTo>
                        <a:pt x="295275" y="688753"/>
                      </a:lnTo>
                      <a:lnTo>
                        <a:pt x="6477" y="688753"/>
                      </a:lnTo>
                      <a:lnTo>
                        <a:pt x="6477" y="641699"/>
                      </a:lnTo>
                      <a:lnTo>
                        <a:pt x="64008" y="641699"/>
                      </a:lnTo>
                      <a:cubicBezTo>
                        <a:pt x="83630" y="641699"/>
                        <a:pt x="101918" y="623411"/>
                        <a:pt x="101918" y="603790"/>
                      </a:cubicBezTo>
                      <a:lnTo>
                        <a:pt x="101918" y="95441"/>
                      </a:lnTo>
                      <a:cubicBezTo>
                        <a:pt x="101918" y="77152"/>
                        <a:pt x="83630" y="56197"/>
                        <a:pt x="64008" y="56197"/>
                      </a:cubicBezTo>
                      <a:lnTo>
                        <a:pt x="0" y="56197"/>
                      </a:lnTo>
                      <a:lnTo>
                        <a:pt x="0" y="6572"/>
                      </a:lnTo>
                      <a:lnTo>
                        <a:pt x="154210" y="6572"/>
                      </a:lnTo>
                      <a:cubicBezTo>
                        <a:pt x="169926" y="6572"/>
                        <a:pt x="176403" y="15716"/>
                        <a:pt x="177737" y="50959"/>
                      </a:cubicBezTo>
                      <a:lnTo>
                        <a:pt x="177737" y="126778"/>
                      </a:lnTo>
                      <a:cubicBezTo>
                        <a:pt x="252222" y="58864"/>
                        <a:pt x="337185" y="0"/>
                        <a:pt x="443008" y="0"/>
                      </a:cubicBezTo>
                      <a:cubicBezTo>
                        <a:pt x="521398" y="0"/>
                        <a:pt x="594550" y="27432"/>
                        <a:pt x="608933" y="128016"/>
                      </a:cubicBezTo>
                      <a:cubicBezTo>
                        <a:pt x="691229" y="53530"/>
                        <a:pt x="773621" y="0"/>
                        <a:pt x="876776" y="0"/>
                      </a:cubicBezTo>
                      <a:cubicBezTo>
                        <a:pt x="962978" y="0"/>
                        <a:pt x="1045369" y="34004"/>
                        <a:pt x="1045369" y="169831"/>
                      </a:cubicBezTo>
                      <a:lnTo>
                        <a:pt x="1045369" y="603694"/>
                      </a:lnTo>
                      <a:cubicBezTo>
                        <a:pt x="1045369" y="623316"/>
                        <a:pt x="1064990" y="641604"/>
                        <a:pt x="1083278" y="641604"/>
                      </a:cubicBezTo>
                      <a:lnTo>
                        <a:pt x="1134237" y="641604"/>
                      </a:lnTo>
                      <a:lnTo>
                        <a:pt x="1134237" y="688658"/>
                      </a:lnTo>
                      <a:lnTo>
                        <a:pt x="852011" y="688658"/>
                      </a:lnTo>
                      <a:lnTo>
                        <a:pt x="852011" y="641604"/>
                      </a:lnTo>
                      <a:lnTo>
                        <a:pt x="969645" y="641604"/>
                      </a:lnTo>
                      <a:lnTo>
                        <a:pt x="969645" y="192119"/>
                      </a:lnTo>
                      <a:cubicBezTo>
                        <a:pt x="969645" y="84963"/>
                        <a:pt x="920020" y="61436"/>
                        <a:pt x="854678" y="61436"/>
                      </a:cubicBezTo>
                      <a:cubicBezTo>
                        <a:pt x="767143" y="61436"/>
                        <a:pt x="687419" y="112395"/>
                        <a:pt x="611600" y="172498"/>
                      </a:cubicBezTo>
                      <a:lnTo>
                        <a:pt x="611600" y="641699"/>
                      </a:lnTo>
                      <a:close/>
                    </a:path>
                  </a:pathLst>
                </a:custGeom>
                <a:solidFill>
                  <a:srgbClr val="00664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449F3E88-EA22-4535-EE67-2FF74C338A73}"/>
                    </a:ext>
                  </a:extLst>
                </p:cNvPr>
                <p:cNvSpPr/>
                <p:nvPr/>
              </p:nvSpPr>
              <p:spPr>
                <a:xfrm>
                  <a:off x="8342090" y="2543841"/>
                  <a:ext cx="666369" cy="693896"/>
                </a:xfrm>
                <a:custGeom>
                  <a:avLst/>
                  <a:gdLst>
                    <a:gd name="connsiteX0" fmla="*/ 0 w 666369"/>
                    <a:gd name="connsiteY0" fmla="*/ 347567 h 693896"/>
                    <a:gd name="connsiteX1" fmla="*/ 333184 w 666369"/>
                    <a:gd name="connsiteY1" fmla="*/ 0 h 693896"/>
                    <a:gd name="connsiteX2" fmla="*/ 666369 w 666369"/>
                    <a:gd name="connsiteY2" fmla="*/ 347567 h 693896"/>
                    <a:gd name="connsiteX3" fmla="*/ 333184 w 666369"/>
                    <a:gd name="connsiteY3" fmla="*/ 693896 h 693896"/>
                    <a:gd name="connsiteX4" fmla="*/ 0 w 666369"/>
                    <a:gd name="connsiteY4" fmla="*/ 347567 h 693896"/>
                    <a:gd name="connsiteX5" fmla="*/ 589312 w 666369"/>
                    <a:gd name="connsiteY5" fmla="*/ 348805 h 693896"/>
                    <a:gd name="connsiteX6" fmla="*/ 333184 w 666369"/>
                    <a:gd name="connsiteY6" fmla="*/ 52197 h 693896"/>
                    <a:gd name="connsiteX7" fmla="*/ 77058 w 666369"/>
                    <a:gd name="connsiteY7" fmla="*/ 348805 h 693896"/>
                    <a:gd name="connsiteX8" fmla="*/ 333184 w 666369"/>
                    <a:gd name="connsiteY8" fmla="*/ 644176 h 693896"/>
                    <a:gd name="connsiteX9" fmla="*/ 589312 w 666369"/>
                    <a:gd name="connsiteY9" fmla="*/ 348805 h 693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369" h="693896">
                      <a:moveTo>
                        <a:pt x="0" y="347567"/>
                      </a:moveTo>
                      <a:cubicBezTo>
                        <a:pt x="0" y="131921"/>
                        <a:pt x="142399" y="0"/>
                        <a:pt x="333184" y="0"/>
                      </a:cubicBezTo>
                      <a:cubicBezTo>
                        <a:pt x="525304" y="0"/>
                        <a:pt x="666369" y="132016"/>
                        <a:pt x="666369" y="347567"/>
                      </a:cubicBezTo>
                      <a:cubicBezTo>
                        <a:pt x="666369" y="563118"/>
                        <a:pt x="525209" y="693896"/>
                        <a:pt x="333184" y="693896"/>
                      </a:cubicBezTo>
                      <a:cubicBezTo>
                        <a:pt x="142399" y="693801"/>
                        <a:pt x="0" y="563118"/>
                        <a:pt x="0" y="347567"/>
                      </a:cubicBezTo>
                      <a:close/>
                      <a:moveTo>
                        <a:pt x="589312" y="348805"/>
                      </a:moveTo>
                      <a:cubicBezTo>
                        <a:pt x="589312" y="160687"/>
                        <a:pt x="484727" y="52197"/>
                        <a:pt x="333184" y="52197"/>
                      </a:cubicBezTo>
                      <a:cubicBezTo>
                        <a:pt x="181642" y="52197"/>
                        <a:pt x="77058" y="160687"/>
                        <a:pt x="77058" y="348805"/>
                      </a:cubicBezTo>
                      <a:cubicBezTo>
                        <a:pt x="77058" y="535686"/>
                        <a:pt x="181642" y="644176"/>
                        <a:pt x="333184" y="644176"/>
                      </a:cubicBezTo>
                      <a:cubicBezTo>
                        <a:pt x="484823" y="644176"/>
                        <a:pt x="589312" y="535686"/>
                        <a:pt x="589312" y="348805"/>
                      </a:cubicBezTo>
                      <a:close/>
                    </a:path>
                  </a:pathLst>
                </a:custGeom>
                <a:solidFill>
                  <a:srgbClr val="00664F"/>
                </a:solidFill>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3758468F-DEDB-2ACC-159D-51C089F1CB97}"/>
                    </a:ext>
                  </a:extLst>
                </p:cNvPr>
                <p:cNvSpPr/>
                <p:nvPr/>
              </p:nvSpPr>
              <p:spPr>
                <a:xfrm>
                  <a:off x="9110376" y="2550318"/>
                  <a:ext cx="743522" cy="690086"/>
                </a:xfrm>
                <a:custGeom>
                  <a:avLst/>
                  <a:gdLst>
                    <a:gd name="connsiteX0" fmla="*/ 99346 w 743522"/>
                    <a:gd name="connsiteY0" fmla="*/ 521399 h 690086"/>
                    <a:gd name="connsiteX1" fmla="*/ 99346 w 743522"/>
                    <a:gd name="connsiteY1" fmla="*/ 88868 h 690086"/>
                    <a:gd name="connsiteX2" fmla="*/ 61436 w 743522"/>
                    <a:gd name="connsiteY2" fmla="*/ 49625 h 690086"/>
                    <a:gd name="connsiteX3" fmla="*/ 0 w 743522"/>
                    <a:gd name="connsiteY3" fmla="*/ 49625 h 690086"/>
                    <a:gd name="connsiteX4" fmla="*/ 0 w 743522"/>
                    <a:gd name="connsiteY4" fmla="*/ 0 h 690086"/>
                    <a:gd name="connsiteX5" fmla="*/ 175070 w 743522"/>
                    <a:gd name="connsiteY5" fmla="*/ 0 h 690086"/>
                    <a:gd name="connsiteX6" fmla="*/ 175070 w 743522"/>
                    <a:gd name="connsiteY6" fmla="*/ 499205 h 690086"/>
                    <a:gd name="connsiteX7" fmla="*/ 301847 w 743522"/>
                    <a:gd name="connsiteY7" fmla="*/ 631222 h 690086"/>
                    <a:gd name="connsiteX8" fmla="*/ 565785 w 743522"/>
                    <a:gd name="connsiteY8" fmla="*/ 518827 h 690086"/>
                    <a:gd name="connsiteX9" fmla="*/ 565785 w 743522"/>
                    <a:gd name="connsiteY9" fmla="*/ 49721 h 690086"/>
                    <a:gd name="connsiteX10" fmla="*/ 457295 w 743522"/>
                    <a:gd name="connsiteY10" fmla="*/ 49721 h 690086"/>
                    <a:gd name="connsiteX11" fmla="*/ 457295 w 743522"/>
                    <a:gd name="connsiteY11" fmla="*/ 95 h 690086"/>
                    <a:gd name="connsiteX12" fmla="*/ 640271 w 743522"/>
                    <a:gd name="connsiteY12" fmla="*/ 95 h 690086"/>
                    <a:gd name="connsiteX13" fmla="*/ 640271 w 743522"/>
                    <a:gd name="connsiteY13" fmla="*/ 595979 h 690086"/>
                    <a:gd name="connsiteX14" fmla="*/ 679514 w 743522"/>
                    <a:gd name="connsiteY14" fmla="*/ 635222 h 690086"/>
                    <a:gd name="connsiteX15" fmla="*/ 743522 w 743522"/>
                    <a:gd name="connsiteY15" fmla="*/ 635222 h 690086"/>
                    <a:gd name="connsiteX16" fmla="*/ 743522 w 743522"/>
                    <a:gd name="connsiteY16" fmla="*/ 682276 h 690086"/>
                    <a:gd name="connsiteX17" fmla="*/ 587979 w 743522"/>
                    <a:gd name="connsiteY17" fmla="*/ 682276 h 690086"/>
                    <a:gd name="connsiteX18" fmla="*/ 565785 w 743522"/>
                    <a:gd name="connsiteY18" fmla="*/ 639128 h 690086"/>
                    <a:gd name="connsiteX19" fmla="*/ 565785 w 743522"/>
                    <a:gd name="connsiteY19" fmla="*/ 567214 h 690086"/>
                    <a:gd name="connsiteX20" fmla="*/ 279654 w 743522"/>
                    <a:gd name="connsiteY20" fmla="*/ 690086 h 690086"/>
                    <a:gd name="connsiteX21" fmla="*/ 99346 w 743522"/>
                    <a:gd name="connsiteY21" fmla="*/ 521399 h 69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3522" h="690086">
                      <a:moveTo>
                        <a:pt x="99346" y="521399"/>
                      </a:moveTo>
                      <a:lnTo>
                        <a:pt x="99346" y="88868"/>
                      </a:lnTo>
                      <a:cubicBezTo>
                        <a:pt x="99346" y="69247"/>
                        <a:pt x="79725" y="49625"/>
                        <a:pt x="61436" y="49625"/>
                      </a:cubicBezTo>
                      <a:lnTo>
                        <a:pt x="0" y="49625"/>
                      </a:lnTo>
                      <a:lnTo>
                        <a:pt x="0" y="0"/>
                      </a:lnTo>
                      <a:lnTo>
                        <a:pt x="175070" y="0"/>
                      </a:lnTo>
                      <a:lnTo>
                        <a:pt x="175070" y="499205"/>
                      </a:lnTo>
                      <a:cubicBezTo>
                        <a:pt x="175070" y="605028"/>
                        <a:pt x="231267" y="631222"/>
                        <a:pt x="301847" y="631222"/>
                      </a:cubicBezTo>
                      <a:cubicBezTo>
                        <a:pt x="399860" y="631222"/>
                        <a:pt x="492633" y="578930"/>
                        <a:pt x="565785" y="518827"/>
                      </a:cubicBezTo>
                      <a:lnTo>
                        <a:pt x="565785" y="49721"/>
                      </a:lnTo>
                      <a:lnTo>
                        <a:pt x="457295" y="49721"/>
                      </a:lnTo>
                      <a:lnTo>
                        <a:pt x="457295" y="95"/>
                      </a:lnTo>
                      <a:lnTo>
                        <a:pt x="640271" y="95"/>
                      </a:lnTo>
                      <a:lnTo>
                        <a:pt x="640271" y="595979"/>
                      </a:lnTo>
                      <a:cubicBezTo>
                        <a:pt x="640271" y="615601"/>
                        <a:pt x="659892" y="635222"/>
                        <a:pt x="679514" y="635222"/>
                      </a:cubicBezTo>
                      <a:lnTo>
                        <a:pt x="743522" y="635222"/>
                      </a:lnTo>
                      <a:lnTo>
                        <a:pt x="743522" y="682276"/>
                      </a:lnTo>
                      <a:lnTo>
                        <a:pt x="587979" y="682276"/>
                      </a:lnTo>
                      <a:cubicBezTo>
                        <a:pt x="573596" y="682276"/>
                        <a:pt x="567024" y="674465"/>
                        <a:pt x="565785" y="639128"/>
                      </a:cubicBezTo>
                      <a:lnTo>
                        <a:pt x="565785" y="567214"/>
                      </a:lnTo>
                      <a:cubicBezTo>
                        <a:pt x="486061" y="632555"/>
                        <a:pt x="394621" y="690086"/>
                        <a:pt x="279654" y="690086"/>
                      </a:cubicBezTo>
                      <a:cubicBezTo>
                        <a:pt x="184309" y="689991"/>
                        <a:pt x="99346" y="650748"/>
                        <a:pt x="99346" y="521399"/>
                      </a:cubicBezTo>
                      <a:close/>
                    </a:path>
                  </a:pathLst>
                </a:custGeom>
                <a:solidFill>
                  <a:srgbClr val="00664F"/>
                </a:solidFill>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506D98FD-4335-2467-A5B8-AD7691118DD7}"/>
                    </a:ext>
                  </a:extLst>
                </p:cNvPr>
                <p:cNvSpPr/>
                <p:nvPr/>
              </p:nvSpPr>
              <p:spPr>
                <a:xfrm>
                  <a:off x="9941432" y="2362200"/>
                  <a:ext cx="365855" cy="876871"/>
                </a:xfrm>
                <a:custGeom>
                  <a:avLst/>
                  <a:gdLst>
                    <a:gd name="connsiteX0" fmla="*/ 98013 w 365855"/>
                    <a:gd name="connsiteY0" fmla="*/ 722567 h 876871"/>
                    <a:gd name="connsiteX1" fmla="*/ 98013 w 365855"/>
                    <a:gd name="connsiteY1" fmla="*/ 237744 h 876871"/>
                    <a:gd name="connsiteX2" fmla="*/ 0 w 365855"/>
                    <a:gd name="connsiteY2" fmla="*/ 237744 h 876871"/>
                    <a:gd name="connsiteX3" fmla="*/ 0 w 365855"/>
                    <a:gd name="connsiteY3" fmla="*/ 188119 h 876871"/>
                    <a:gd name="connsiteX4" fmla="*/ 98013 w 365855"/>
                    <a:gd name="connsiteY4" fmla="*/ 188119 h 876871"/>
                    <a:gd name="connsiteX5" fmla="*/ 98013 w 365855"/>
                    <a:gd name="connsiteY5" fmla="*/ 0 h 876871"/>
                    <a:gd name="connsiteX6" fmla="*/ 173831 w 365855"/>
                    <a:gd name="connsiteY6" fmla="*/ 0 h 876871"/>
                    <a:gd name="connsiteX7" fmla="*/ 173831 w 365855"/>
                    <a:gd name="connsiteY7" fmla="*/ 188214 h 876871"/>
                    <a:gd name="connsiteX8" fmla="*/ 351568 w 365855"/>
                    <a:gd name="connsiteY8" fmla="*/ 188214 h 876871"/>
                    <a:gd name="connsiteX9" fmla="*/ 351568 w 365855"/>
                    <a:gd name="connsiteY9" fmla="*/ 237839 h 876871"/>
                    <a:gd name="connsiteX10" fmla="*/ 173831 w 365855"/>
                    <a:gd name="connsiteY10" fmla="*/ 237839 h 876871"/>
                    <a:gd name="connsiteX11" fmla="*/ 173831 w 365855"/>
                    <a:gd name="connsiteY11" fmla="*/ 716089 h 876871"/>
                    <a:gd name="connsiteX12" fmla="*/ 265271 w 365855"/>
                    <a:gd name="connsiteY12" fmla="*/ 824579 h 876871"/>
                    <a:gd name="connsiteX13" fmla="*/ 329280 w 365855"/>
                    <a:gd name="connsiteY13" fmla="*/ 811530 h 876871"/>
                    <a:gd name="connsiteX14" fmla="*/ 365856 w 365855"/>
                    <a:gd name="connsiteY14" fmla="*/ 811530 h 876871"/>
                    <a:gd name="connsiteX15" fmla="*/ 365856 w 365855"/>
                    <a:gd name="connsiteY15" fmla="*/ 861155 h 876871"/>
                    <a:gd name="connsiteX16" fmla="*/ 263939 w 365855"/>
                    <a:gd name="connsiteY16" fmla="*/ 876872 h 876871"/>
                    <a:gd name="connsiteX17" fmla="*/ 98013 w 365855"/>
                    <a:gd name="connsiteY17" fmla="*/ 722567 h 87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5855" h="876871">
                      <a:moveTo>
                        <a:pt x="98013" y="722567"/>
                      </a:moveTo>
                      <a:lnTo>
                        <a:pt x="98013" y="237744"/>
                      </a:lnTo>
                      <a:lnTo>
                        <a:pt x="0" y="237744"/>
                      </a:lnTo>
                      <a:lnTo>
                        <a:pt x="0" y="188119"/>
                      </a:lnTo>
                      <a:lnTo>
                        <a:pt x="98013" y="188119"/>
                      </a:lnTo>
                      <a:lnTo>
                        <a:pt x="98013" y="0"/>
                      </a:lnTo>
                      <a:lnTo>
                        <a:pt x="173831" y="0"/>
                      </a:lnTo>
                      <a:lnTo>
                        <a:pt x="173831" y="188214"/>
                      </a:lnTo>
                      <a:lnTo>
                        <a:pt x="351568" y="188214"/>
                      </a:lnTo>
                      <a:lnTo>
                        <a:pt x="351568" y="237839"/>
                      </a:lnTo>
                      <a:lnTo>
                        <a:pt x="173831" y="237839"/>
                      </a:lnTo>
                      <a:lnTo>
                        <a:pt x="173831" y="716089"/>
                      </a:lnTo>
                      <a:cubicBezTo>
                        <a:pt x="173831" y="797147"/>
                        <a:pt x="197358" y="824579"/>
                        <a:pt x="265271" y="824579"/>
                      </a:cubicBezTo>
                      <a:cubicBezTo>
                        <a:pt x="294037" y="824579"/>
                        <a:pt x="318801" y="818007"/>
                        <a:pt x="329280" y="811530"/>
                      </a:cubicBezTo>
                      <a:lnTo>
                        <a:pt x="365856" y="811530"/>
                      </a:lnTo>
                      <a:lnTo>
                        <a:pt x="365856" y="861155"/>
                      </a:lnTo>
                      <a:cubicBezTo>
                        <a:pt x="343663" y="868966"/>
                        <a:pt x="303182" y="876872"/>
                        <a:pt x="263939" y="876872"/>
                      </a:cubicBezTo>
                      <a:cubicBezTo>
                        <a:pt x="155449" y="876776"/>
                        <a:pt x="98013" y="833628"/>
                        <a:pt x="98013" y="722567"/>
                      </a:cubicBezTo>
                      <a:close/>
                    </a:path>
                  </a:pathLst>
                </a:custGeom>
                <a:solidFill>
                  <a:srgbClr val="00664F"/>
                </a:solidFill>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2C114FFE-35DC-34DC-1AC8-98C833C1AB61}"/>
                    </a:ext>
                  </a:extLst>
                </p:cNvPr>
                <p:cNvSpPr/>
                <p:nvPr/>
              </p:nvSpPr>
              <p:spPr>
                <a:xfrm>
                  <a:off x="10409205" y="2317623"/>
                  <a:ext cx="738378" cy="914780"/>
                </a:xfrm>
                <a:custGeom>
                  <a:avLst/>
                  <a:gdLst>
                    <a:gd name="connsiteX0" fmla="*/ 176403 w 738378"/>
                    <a:gd name="connsiteY0" fmla="*/ 867727 h 914780"/>
                    <a:gd name="connsiteX1" fmla="*/ 294037 w 738378"/>
                    <a:gd name="connsiteY1" fmla="*/ 867727 h 914780"/>
                    <a:gd name="connsiteX2" fmla="*/ 294037 w 738378"/>
                    <a:gd name="connsiteY2" fmla="*/ 914781 h 914780"/>
                    <a:gd name="connsiteX3" fmla="*/ 5239 w 738378"/>
                    <a:gd name="connsiteY3" fmla="*/ 914781 h 914780"/>
                    <a:gd name="connsiteX4" fmla="*/ 5239 w 738378"/>
                    <a:gd name="connsiteY4" fmla="*/ 867727 h 914780"/>
                    <a:gd name="connsiteX5" fmla="*/ 62771 w 738378"/>
                    <a:gd name="connsiteY5" fmla="*/ 867727 h 914780"/>
                    <a:gd name="connsiteX6" fmla="*/ 100680 w 738378"/>
                    <a:gd name="connsiteY6" fmla="*/ 829818 h 914780"/>
                    <a:gd name="connsiteX7" fmla="*/ 100680 w 738378"/>
                    <a:gd name="connsiteY7" fmla="*/ 87630 h 914780"/>
                    <a:gd name="connsiteX8" fmla="*/ 62771 w 738378"/>
                    <a:gd name="connsiteY8" fmla="*/ 48387 h 914780"/>
                    <a:gd name="connsiteX9" fmla="*/ 0 w 738378"/>
                    <a:gd name="connsiteY9" fmla="*/ 48387 h 914780"/>
                    <a:gd name="connsiteX10" fmla="*/ 0 w 738378"/>
                    <a:gd name="connsiteY10" fmla="*/ 0 h 914780"/>
                    <a:gd name="connsiteX11" fmla="*/ 158116 w 738378"/>
                    <a:gd name="connsiteY11" fmla="*/ 0 h 914780"/>
                    <a:gd name="connsiteX12" fmla="*/ 176403 w 738378"/>
                    <a:gd name="connsiteY12" fmla="*/ 23527 h 914780"/>
                    <a:gd name="connsiteX13" fmla="*/ 176403 w 738378"/>
                    <a:gd name="connsiteY13" fmla="*/ 352806 h 914780"/>
                    <a:gd name="connsiteX14" fmla="*/ 466535 w 738378"/>
                    <a:gd name="connsiteY14" fmla="*/ 226028 h 914780"/>
                    <a:gd name="connsiteX15" fmla="*/ 649510 w 738378"/>
                    <a:gd name="connsiteY15" fmla="*/ 395859 h 914780"/>
                    <a:gd name="connsiteX16" fmla="*/ 649510 w 738378"/>
                    <a:gd name="connsiteY16" fmla="*/ 829723 h 914780"/>
                    <a:gd name="connsiteX17" fmla="*/ 687420 w 738378"/>
                    <a:gd name="connsiteY17" fmla="*/ 867632 h 914780"/>
                    <a:gd name="connsiteX18" fmla="*/ 738378 w 738378"/>
                    <a:gd name="connsiteY18" fmla="*/ 867632 h 914780"/>
                    <a:gd name="connsiteX19" fmla="*/ 738378 w 738378"/>
                    <a:gd name="connsiteY19" fmla="*/ 914686 h 914780"/>
                    <a:gd name="connsiteX20" fmla="*/ 456152 w 738378"/>
                    <a:gd name="connsiteY20" fmla="*/ 914686 h 914780"/>
                    <a:gd name="connsiteX21" fmla="*/ 456152 w 738378"/>
                    <a:gd name="connsiteY21" fmla="*/ 867632 h 914780"/>
                    <a:gd name="connsiteX22" fmla="*/ 573786 w 738378"/>
                    <a:gd name="connsiteY22" fmla="*/ 867632 h 914780"/>
                    <a:gd name="connsiteX23" fmla="*/ 573786 w 738378"/>
                    <a:gd name="connsiteY23" fmla="*/ 418147 h 914780"/>
                    <a:gd name="connsiteX24" fmla="*/ 441770 w 738378"/>
                    <a:gd name="connsiteY24" fmla="*/ 287464 h 914780"/>
                    <a:gd name="connsiteX25" fmla="*/ 176499 w 738378"/>
                    <a:gd name="connsiteY25" fmla="*/ 399859 h 914780"/>
                    <a:gd name="connsiteX26" fmla="*/ 176499 w 738378"/>
                    <a:gd name="connsiteY26" fmla="*/ 867727 h 91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38378" h="914780">
                      <a:moveTo>
                        <a:pt x="176403" y="867727"/>
                      </a:moveTo>
                      <a:lnTo>
                        <a:pt x="294037" y="867727"/>
                      </a:lnTo>
                      <a:lnTo>
                        <a:pt x="294037" y="914781"/>
                      </a:lnTo>
                      <a:lnTo>
                        <a:pt x="5239" y="914781"/>
                      </a:lnTo>
                      <a:lnTo>
                        <a:pt x="5239" y="867727"/>
                      </a:lnTo>
                      <a:lnTo>
                        <a:pt x="62771" y="867727"/>
                      </a:lnTo>
                      <a:cubicBezTo>
                        <a:pt x="82391" y="867727"/>
                        <a:pt x="100680" y="849439"/>
                        <a:pt x="100680" y="829818"/>
                      </a:cubicBezTo>
                      <a:lnTo>
                        <a:pt x="100680" y="87630"/>
                      </a:lnTo>
                      <a:cubicBezTo>
                        <a:pt x="100680" y="69342"/>
                        <a:pt x="82391" y="48387"/>
                        <a:pt x="62771" y="48387"/>
                      </a:cubicBezTo>
                      <a:lnTo>
                        <a:pt x="0" y="48387"/>
                      </a:lnTo>
                      <a:lnTo>
                        <a:pt x="0" y="0"/>
                      </a:lnTo>
                      <a:lnTo>
                        <a:pt x="158116" y="0"/>
                      </a:lnTo>
                      <a:cubicBezTo>
                        <a:pt x="171165" y="0"/>
                        <a:pt x="176403" y="7810"/>
                        <a:pt x="176403" y="23527"/>
                      </a:cubicBezTo>
                      <a:lnTo>
                        <a:pt x="176403" y="352806"/>
                      </a:lnTo>
                      <a:cubicBezTo>
                        <a:pt x="250889" y="287464"/>
                        <a:pt x="355378" y="226028"/>
                        <a:pt x="466535" y="226028"/>
                      </a:cubicBezTo>
                      <a:cubicBezTo>
                        <a:pt x="568453" y="226028"/>
                        <a:pt x="649510" y="260032"/>
                        <a:pt x="649510" y="395859"/>
                      </a:cubicBezTo>
                      <a:lnTo>
                        <a:pt x="649510" y="829723"/>
                      </a:lnTo>
                      <a:cubicBezTo>
                        <a:pt x="649510" y="849344"/>
                        <a:pt x="669131" y="867632"/>
                        <a:pt x="687420" y="867632"/>
                      </a:cubicBezTo>
                      <a:lnTo>
                        <a:pt x="738378" y="867632"/>
                      </a:lnTo>
                      <a:lnTo>
                        <a:pt x="738378" y="914686"/>
                      </a:lnTo>
                      <a:lnTo>
                        <a:pt x="456152" y="914686"/>
                      </a:lnTo>
                      <a:lnTo>
                        <a:pt x="456152" y="867632"/>
                      </a:lnTo>
                      <a:lnTo>
                        <a:pt x="573786" y="867632"/>
                      </a:lnTo>
                      <a:lnTo>
                        <a:pt x="573786" y="418147"/>
                      </a:lnTo>
                      <a:cubicBezTo>
                        <a:pt x="573786" y="309658"/>
                        <a:pt x="518923" y="287464"/>
                        <a:pt x="441770" y="287464"/>
                      </a:cubicBezTo>
                      <a:cubicBezTo>
                        <a:pt x="343758" y="287464"/>
                        <a:pt x="253555" y="337090"/>
                        <a:pt x="176499" y="399859"/>
                      </a:cubicBezTo>
                      <a:lnTo>
                        <a:pt x="176499" y="867727"/>
                      </a:lnTo>
                      <a:close/>
                    </a:path>
                  </a:pathLst>
                </a:custGeom>
                <a:solidFill>
                  <a:srgbClr val="00664F"/>
                </a:solidFill>
                <a:ln w="9525" cap="flat">
                  <a:noFill/>
                  <a:prstDash val="solid"/>
                  <a:miter/>
                </a:ln>
              </p:spPr>
              <p:txBody>
                <a:bodyPr rtlCol="0" anchor="ctr"/>
                <a:lstStyle/>
                <a:p>
                  <a:endParaRPr lang="en-US"/>
                </a:p>
              </p:txBody>
            </p:sp>
          </p:grpSp>
          <p:grpSp>
            <p:nvGrpSpPr>
              <p:cNvPr id="36" name="Graphic 2">
                <a:extLst>
                  <a:ext uri="{FF2B5EF4-FFF2-40B4-BE49-F238E27FC236}">
                    <a16:creationId xmlns:a16="http://schemas.microsoft.com/office/drawing/2014/main" id="{F8D77293-F94F-E455-B0BD-71450F0503BB}"/>
                  </a:ext>
                </a:extLst>
              </p:cNvPr>
              <p:cNvGrpSpPr/>
              <p:nvPr/>
            </p:nvGrpSpPr>
            <p:grpSpPr>
              <a:xfrm>
                <a:off x="4478369" y="3643122"/>
                <a:ext cx="3599594" cy="923925"/>
                <a:chOff x="4478369" y="3643122"/>
                <a:chExt cx="3599594" cy="923925"/>
              </a:xfrm>
              <a:solidFill>
                <a:srgbClr val="00664F"/>
              </a:solidFill>
            </p:grpSpPr>
            <p:sp>
              <p:nvSpPr>
                <p:cNvPr id="37" name="Freeform 36">
                  <a:extLst>
                    <a:ext uri="{FF2B5EF4-FFF2-40B4-BE49-F238E27FC236}">
                      <a16:creationId xmlns:a16="http://schemas.microsoft.com/office/drawing/2014/main" id="{3D92FFE9-2D59-79F4-519A-A6F2155F3B95}"/>
                    </a:ext>
                  </a:extLst>
                </p:cNvPr>
                <p:cNvSpPr/>
                <p:nvPr/>
              </p:nvSpPr>
              <p:spPr>
                <a:xfrm>
                  <a:off x="4478369" y="3643122"/>
                  <a:ext cx="670369" cy="917352"/>
                </a:xfrm>
                <a:custGeom>
                  <a:avLst/>
                  <a:gdLst>
                    <a:gd name="connsiteX0" fmla="*/ 598456 w 670369"/>
                    <a:gd name="connsiteY0" fmla="*/ 414242 h 917352"/>
                    <a:gd name="connsiteX1" fmla="*/ 71914 w 670369"/>
                    <a:gd name="connsiteY1" fmla="*/ 414242 h 917352"/>
                    <a:gd name="connsiteX2" fmla="*/ 71914 w 670369"/>
                    <a:gd name="connsiteY2" fmla="*/ 0 h 917352"/>
                    <a:gd name="connsiteX3" fmla="*/ 0 w 670369"/>
                    <a:gd name="connsiteY3" fmla="*/ 0 h 917352"/>
                    <a:gd name="connsiteX4" fmla="*/ 0 w 670369"/>
                    <a:gd name="connsiteY4" fmla="*/ 917353 h 917352"/>
                    <a:gd name="connsiteX5" fmla="*/ 71914 w 670369"/>
                    <a:gd name="connsiteY5" fmla="*/ 917353 h 917352"/>
                    <a:gd name="connsiteX6" fmla="*/ 71914 w 670369"/>
                    <a:gd name="connsiteY6" fmla="*/ 474345 h 917352"/>
                    <a:gd name="connsiteX7" fmla="*/ 598456 w 670369"/>
                    <a:gd name="connsiteY7" fmla="*/ 474345 h 917352"/>
                    <a:gd name="connsiteX8" fmla="*/ 598456 w 670369"/>
                    <a:gd name="connsiteY8" fmla="*/ 917353 h 917352"/>
                    <a:gd name="connsiteX9" fmla="*/ 670369 w 670369"/>
                    <a:gd name="connsiteY9" fmla="*/ 917353 h 917352"/>
                    <a:gd name="connsiteX10" fmla="*/ 670369 w 670369"/>
                    <a:gd name="connsiteY10" fmla="*/ 0 h 917352"/>
                    <a:gd name="connsiteX11" fmla="*/ 598456 w 670369"/>
                    <a:gd name="connsiteY11" fmla="*/ 0 h 9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0369" h="917352">
                      <a:moveTo>
                        <a:pt x="598456" y="414242"/>
                      </a:moveTo>
                      <a:lnTo>
                        <a:pt x="71914" y="414242"/>
                      </a:lnTo>
                      <a:lnTo>
                        <a:pt x="71914" y="0"/>
                      </a:lnTo>
                      <a:lnTo>
                        <a:pt x="0" y="0"/>
                      </a:lnTo>
                      <a:lnTo>
                        <a:pt x="0" y="917353"/>
                      </a:lnTo>
                      <a:lnTo>
                        <a:pt x="71914" y="917353"/>
                      </a:lnTo>
                      <a:lnTo>
                        <a:pt x="71914" y="474345"/>
                      </a:lnTo>
                      <a:lnTo>
                        <a:pt x="598456" y="474345"/>
                      </a:lnTo>
                      <a:lnTo>
                        <a:pt x="598456" y="917353"/>
                      </a:lnTo>
                      <a:lnTo>
                        <a:pt x="670369" y="917353"/>
                      </a:lnTo>
                      <a:lnTo>
                        <a:pt x="670369" y="0"/>
                      </a:lnTo>
                      <a:lnTo>
                        <a:pt x="598456" y="0"/>
                      </a:lnTo>
                      <a:close/>
                    </a:path>
                  </a:pathLst>
                </a:custGeom>
                <a:solidFill>
                  <a:srgbClr val="00664F"/>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5D0D3DE9-39E3-E899-CA15-68BE7EDA8809}"/>
                    </a:ext>
                  </a:extLst>
                </p:cNvPr>
                <p:cNvSpPr/>
                <p:nvPr/>
              </p:nvSpPr>
              <p:spPr>
                <a:xfrm>
                  <a:off x="5321141" y="3869245"/>
                  <a:ext cx="584167" cy="696467"/>
                </a:xfrm>
                <a:custGeom>
                  <a:avLst/>
                  <a:gdLst>
                    <a:gd name="connsiteX0" fmla="*/ 303180 w 584167"/>
                    <a:gd name="connsiteY0" fmla="*/ 0 h 696467"/>
                    <a:gd name="connsiteX1" fmla="*/ 86106 w 584167"/>
                    <a:gd name="connsiteY1" fmla="*/ 95155 h 696467"/>
                    <a:gd name="connsiteX2" fmla="*/ 0 w 584167"/>
                    <a:gd name="connsiteY2" fmla="*/ 351472 h 696467"/>
                    <a:gd name="connsiteX3" fmla="*/ 82867 w 584167"/>
                    <a:gd name="connsiteY3" fmla="*/ 603599 h 696467"/>
                    <a:gd name="connsiteX4" fmla="*/ 320230 w 584167"/>
                    <a:gd name="connsiteY4" fmla="*/ 696468 h 696467"/>
                    <a:gd name="connsiteX5" fmla="*/ 567976 w 584167"/>
                    <a:gd name="connsiteY5" fmla="*/ 620363 h 696467"/>
                    <a:gd name="connsiteX6" fmla="*/ 568452 w 584167"/>
                    <a:gd name="connsiteY6" fmla="*/ 619982 h 696467"/>
                    <a:gd name="connsiteX7" fmla="*/ 568452 w 584167"/>
                    <a:gd name="connsiteY7" fmla="*/ 569690 h 696467"/>
                    <a:gd name="connsiteX8" fmla="*/ 537877 w 584167"/>
                    <a:gd name="connsiteY8" fmla="*/ 569690 h 696467"/>
                    <a:gd name="connsiteX9" fmla="*/ 537496 w 584167"/>
                    <a:gd name="connsiteY9" fmla="*/ 570071 h 696467"/>
                    <a:gd name="connsiteX10" fmla="*/ 326707 w 584167"/>
                    <a:gd name="connsiteY10" fmla="*/ 640271 h 696467"/>
                    <a:gd name="connsiteX11" fmla="*/ 134588 w 584167"/>
                    <a:gd name="connsiteY11" fmla="*/ 567214 h 696467"/>
                    <a:gd name="connsiteX12" fmla="*/ 69246 w 584167"/>
                    <a:gd name="connsiteY12" fmla="*/ 352806 h 696467"/>
                    <a:gd name="connsiteX13" fmla="*/ 582835 w 584167"/>
                    <a:gd name="connsiteY13" fmla="*/ 352806 h 696467"/>
                    <a:gd name="connsiteX14" fmla="*/ 582835 w 584167"/>
                    <a:gd name="connsiteY14" fmla="*/ 351472 h 696467"/>
                    <a:gd name="connsiteX15" fmla="*/ 583120 w 584167"/>
                    <a:gd name="connsiteY15" fmla="*/ 345853 h 696467"/>
                    <a:gd name="connsiteX16" fmla="*/ 584168 w 584167"/>
                    <a:gd name="connsiteY16" fmla="*/ 320135 h 696467"/>
                    <a:gd name="connsiteX17" fmla="*/ 506730 w 584167"/>
                    <a:gd name="connsiteY17" fmla="*/ 76486 h 696467"/>
                    <a:gd name="connsiteX18" fmla="*/ 303180 w 584167"/>
                    <a:gd name="connsiteY18" fmla="*/ 0 h 696467"/>
                    <a:gd name="connsiteX19" fmla="*/ 303180 w 584167"/>
                    <a:gd name="connsiteY19" fmla="*/ 52197 h 696467"/>
                    <a:gd name="connsiteX20" fmla="*/ 455390 w 584167"/>
                    <a:gd name="connsiteY20" fmla="*/ 109156 h 696467"/>
                    <a:gd name="connsiteX21" fmla="*/ 516064 w 584167"/>
                    <a:gd name="connsiteY21" fmla="*/ 300514 h 696467"/>
                    <a:gd name="connsiteX22" fmla="*/ 70675 w 584167"/>
                    <a:gd name="connsiteY22" fmla="*/ 300514 h 696467"/>
                    <a:gd name="connsiteX23" fmla="*/ 145922 w 584167"/>
                    <a:gd name="connsiteY23" fmla="*/ 114586 h 696467"/>
                    <a:gd name="connsiteX24" fmla="*/ 303180 w 584167"/>
                    <a:gd name="connsiteY24" fmla="*/ 52197 h 69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4167" h="696467">
                      <a:moveTo>
                        <a:pt x="303180" y="0"/>
                      </a:moveTo>
                      <a:cubicBezTo>
                        <a:pt x="217455" y="0"/>
                        <a:pt x="140398" y="33814"/>
                        <a:pt x="86106" y="95155"/>
                      </a:cubicBezTo>
                      <a:cubicBezTo>
                        <a:pt x="29813" y="158782"/>
                        <a:pt x="0" y="247460"/>
                        <a:pt x="0" y="351472"/>
                      </a:cubicBezTo>
                      <a:cubicBezTo>
                        <a:pt x="0" y="456819"/>
                        <a:pt x="28670" y="543973"/>
                        <a:pt x="82867" y="603599"/>
                      </a:cubicBezTo>
                      <a:cubicBezTo>
                        <a:pt x="138113" y="664369"/>
                        <a:pt x="220218" y="696468"/>
                        <a:pt x="320230" y="696468"/>
                      </a:cubicBezTo>
                      <a:cubicBezTo>
                        <a:pt x="421671" y="696468"/>
                        <a:pt x="502729" y="671608"/>
                        <a:pt x="567976" y="620363"/>
                      </a:cubicBezTo>
                      <a:lnTo>
                        <a:pt x="568452" y="619982"/>
                      </a:lnTo>
                      <a:lnTo>
                        <a:pt x="568452" y="569690"/>
                      </a:lnTo>
                      <a:lnTo>
                        <a:pt x="537877" y="569690"/>
                      </a:lnTo>
                      <a:lnTo>
                        <a:pt x="537496" y="570071"/>
                      </a:lnTo>
                      <a:cubicBezTo>
                        <a:pt x="476440" y="631127"/>
                        <a:pt x="379190" y="640271"/>
                        <a:pt x="326707" y="640271"/>
                      </a:cubicBezTo>
                      <a:cubicBezTo>
                        <a:pt x="242506" y="640271"/>
                        <a:pt x="177927" y="615696"/>
                        <a:pt x="134588" y="567214"/>
                      </a:cubicBezTo>
                      <a:cubicBezTo>
                        <a:pt x="91440" y="518922"/>
                        <a:pt x="69437" y="446722"/>
                        <a:pt x="69246" y="352806"/>
                      </a:cubicBezTo>
                      <a:lnTo>
                        <a:pt x="582835" y="352806"/>
                      </a:lnTo>
                      <a:lnTo>
                        <a:pt x="582835" y="351472"/>
                      </a:lnTo>
                      <a:cubicBezTo>
                        <a:pt x="582835" y="350711"/>
                        <a:pt x="582930" y="348615"/>
                        <a:pt x="583120" y="345853"/>
                      </a:cubicBezTo>
                      <a:cubicBezTo>
                        <a:pt x="583501" y="339566"/>
                        <a:pt x="584168" y="329184"/>
                        <a:pt x="584168" y="320135"/>
                      </a:cubicBezTo>
                      <a:cubicBezTo>
                        <a:pt x="584168" y="212979"/>
                        <a:pt x="558069" y="130969"/>
                        <a:pt x="506730" y="76486"/>
                      </a:cubicBezTo>
                      <a:cubicBezTo>
                        <a:pt x="458724" y="25718"/>
                        <a:pt x="390334" y="0"/>
                        <a:pt x="303180" y="0"/>
                      </a:cubicBezTo>
                      <a:close/>
                      <a:moveTo>
                        <a:pt x="303180" y="52197"/>
                      </a:moveTo>
                      <a:cubicBezTo>
                        <a:pt x="369094" y="52197"/>
                        <a:pt x="420243" y="71342"/>
                        <a:pt x="455390" y="109156"/>
                      </a:cubicBezTo>
                      <a:cubicBezTo>
                        <a:pt x="493585" y="150209"/>
                        <a:pt x="514064" y="214598"/>
                        <a:pt x="516064" y="300514"/>
                      </a:cubicBezTo>
                      <a:lnTo>
                        <a:pt x="70675" y="300514"/>
                      </a:lnTo>
                      <a:cubicBezTo>
                        <a:pt x="78391" y="220313"/>
                        <a:pt x="103727" y="157829"/>
                        <a:pt x="145922" y="114586"/>
                      </a:cubicBezTo>
                      <a:cubicBezTo>
                        <a:pt x="185832" y="73819"/>
                        <a:pt x="240125" y="52197"/>
                        <a:pt x="303180" y="52197"/>
                      </a:cubicBezTo>
                      <a:close/>
                    </a:path>
                  </a:pathLst>
                </a:custGeom>
                <a:solidFill>
                  <a:srgbClr val="00664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3BE89A3-B632-606B-AF7A-854535E38951}"/>
                    </a:ext>
                  </a:extLst>
                </p:cNvPr>
                <p:cNvSpPr/>
                <p:nvPr/>
              </p:nvSpPr>
              <p:spPr>
                <a:xfrm>
                  <a:off x="6039897" y="3869245"/>
                  <a:ext cx="520065" cy="697801"/>
                </a:xfrm>
                <a:custGeom>
                  <a:avLst/>
                  <a:gdLst>
                    <a:gd name="connsiteX0" fmla="*/ 456438 w 520065"/>
                    <a:gd name="connsiteY0" fmla="*/ 43339 h 697801"/>
                    <a:gd name="connsiteX1" fmla="*/ 288703 w 520065"/>
                    <a:gd name="connsiteY1" fmla="*/ 0 h 697801"/>
                    <a:gd name="connsiteX2" fmla="*/ 46291 w 520065"/>
                    <a:gd name="connsiteY2" fmla="*/ 58960 h 697801"/>
                    <a:gd name="connsiteX3" fmla="*/ 45625 w 520065"/>
                    <a:gd name="connsiteY3" fmla="*/ 59341 h 697801"/>
                    <a:gd name="connsiteX4" fmla="*/ 45625 w 520065"/>
                    <a:gd name="connsiteY4" fmla="*/ 114967 h 697801"/>
                    <a:gd name="connsiteX5" fmla="*/ 74866 w 520065"/>
                    <a:gd name="connsiteY5" fmla="*/ 114967 h 697801"/>
                    <a:gd name="connsiteX6" fmla="*/ 75248 w 520065"/>
                    <a:gd name="connsiteY6" fmla="*/ 114681 h 697801"/>
                    <a:gd name="connsiteX7" fmla="*/ 286131 w 520065"/>
                    <a:gd name="connsiteY7" fmla="*/ 54864 h 697801"/>
                    <a:gd name="connsiteX8" fmla="*/ 406241 w 520065"/>
                    <a:gd name="connsiteY8" fmla="*/ 86773 h 697801"/>
                    <a:gd name="connsiteX9" fmla="*/ 452152 w 520065"/>
                    <a:gd name="connsiteY9" fmla="*/ 197263 h 697801"/>
                    <a:gd name="connsiteX10" fmla="*/ 452152 w 520065"/>
                    <a:gd name="connsiteY10" fmla="*/ 318421 h 697801"/>
                    <a:gd name="connsiteX11" fmla="*/ 274415 w 520065"/>
                    <a:gd name="connsiteY11" fmla="*/ 297942 h 697801"/>
                    <a:gd name="connsiteX12" fmla="*/ 0 w 520065"/>
                    <a:gd name="connsiteY12" fmla="*/ 499205 h 697801"/>
                    <a:gd name="connsiteX13" fmla="*/ 62675 w 520065"/>
                    <a:gd name="connsiteY13" fmla="*/ 646843 h 697801"/>
                    <a:gd name="connsiteX14" fmla="*/ 220789 w 520065"/>
                    <a:gd name="connsiteY14" fmla="*/ 697802 h 697801"/>
                    <a:gd name="connsiteX15" fmla="*/ 358235 w 520065"/>
                    <a:gd name="connsiteY15" fmla="*/ 670560 h 697801"/>
                    <a:gd name="connsiteX16" fmla="*/ 452057 w 520065"/>
                    <a:gd name="connsiteY16" fmla="*/ 600456 h 697801"/>
                    <a:gd name="connsiteX17" fmla="*/ 452057 w 520065"/>
                    <a:gd name="connsiteY17" fmla="*/ 623316 h 697801"/>
                    <a:gd name="connsiteX18" fmla="*/ 500444 w 520065"/>
                    <a:gd name="connsiteY18" fmla="*/ 691229 h 697801"/>
                    <a:gd name="connsiteX19" fmla="*/ 520065 w 520065"/>
                    <a:gd name="connsiteY19" fmla="*/ 691229 h 697801"/>
                    <a:gd name="connsiteX20" fmla="*/ 520065 w 520065"/>
                    <a:gd name="connsiteY20" fmla="*/ 193357 h 697801"/>
                    <a:gd name="connsiteX21" fmla="*/ 456438 w 520065"/>
                    <a:gd name="connsiteY21" fmla="*/ 43339 h 697801"/>
                    <a:gd name="connsiteX22" fmla="*/ 229838 w 520065"/>
                    <a:gd name="connsiteY22" fmla="*/ 644176 h 697801"/>
                    <a:gd name="connsiteX23" fmla="*/ 69152 w 520065"/>
                    <a:gd name="connsiteY23" fmla="*/ 493871 h 697801"/>
                    <a:gd name="connsiteX24" fmla="*/ 278225 w 520065"/>
                    <a:gd name="connsiteY24" fmla="*/ 347472 h 697801"/>
                    <a:gd name="connsiteX25" fmla="*/ 452057 w 520065"/>
                    <a:gd name="connsiteY25" fmla="*/ 368141 h 697801"/>
                    <a:gd name="connsiteX26" fmla="*/ 452057 w 520065"/>
                    <a:gd name="connsiteY26" fmla="*/ 533876 h 697801"/>
                    <a:gd name="connsiteX27" fmla="*/ 229838 w 520065"/>
                    <a:gd name="connsiteY27" fmla="*/ 644176 h 697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0065" h="697801">
                      <a:moveTo>
                        <a:pt x="456438" y="43339"/>
                      </a:moveTo>
                      <a:cubicBezTo>
                        <a:pt x="418338" y="14573"/>
                        <a:pt x="361950" y="0"/>
                        <a:pt x="288703" y="0"/>
                      </a:cubicBezTo>
                      <a:cubicBezTo>
                        <a:pt x="196787" y="0"/>
                        <a:pt x="119825" y="18764"/>
                        <a:pt x="46291" y="58960"/>
                      </a:cubicBezTo>
                      <a:lnTo>
                        <a:pt x="45625" y="59341"/>
                      </a:lnTo>
                      <a:lnTo>
                        <a:pt x="45625" y="114967"/>
                      </a:lnTo>
                      <a:lnTo>
                        <a:pt x="74866" y="114967"/>
                      </a:lnTo>
                      <a:lnTo>
                        <a:pt x="75248" y="114681"/>
                      </a:lnTo>
                      <a:cubicBezTo>
                        <a:pt x="124968" y="75533"/>
                        <a:pt x="197834" y="54864"/>
                        <a:pt x="286131" y="54864"/>
                      </a:cubicBezTo>
                      <a:cubicBezTo>
                        <a:pt x="338424" y="54864"/>
                        <a:pt x="378809" y="65627"/>
                        <a:pt x="406241" y="86773"/>
                      </a:cubicBezTo>
                      <a:cubicBezTo>
                        <a:pt x="436722" y="110299"/>
                        <a:pt x="452152" y="147447"/>
                        <a:pt x="452152" y="197263"/>
                      </a:cubicBezTo>
                      <a:lnTo>
                        <a:pt x="452152" y="318421"/>
                      </a:lnTo>
                      <a:cubicBezTo>
                        <a:pt x="396812" y="304419"/>
                        <a:pt x="340233" y="297942"/>
                        <a:pt x="274415" y="297942"/>
                      </a:cubicBezTo>
                      <a:cubicBezTo>
                        <a:pt x="100013" y="297942"/>
                        <a:pt x="0" y="371285"/>
                        <a:pt x="0" y="499205"/>
                      </a:cubicBezTo>
                      <a:cubicBezTo>
                        <a:pt x="0" y="560832"/>
                        <a:pt x="21717" y="611886"/>
                        <a:pt x="62675" y="646843"/>
                      </a:cubicBezTo>
                      <a:cubicBezTo>
                        <a:pt x="101727" y="680180"/>
                        <a:pt x="156401" y="697802"/>
                        <a:pt x="220789" y="697802"/>
                      </a:cubicBezTo>
                      <a:cubicBezTo>
                        <a:pt x="274225" y="697802"/>
                        <a:pt x="319183" y="688848"/>
                        <a:pt x="358235" y="670560"/>
                      </a:cubicBezTo>
                      <a:cubicBezTo>
                        <a:pt x="391096" y="655130"/>
                        <a:pt x="420148" y="633508"/>
                        <a:pt x="452057" y="600456"/>
                      </a:cubicBezTo>
                      <a:lnTo>
                        <a:pt x="452057" y="623316"/>
                      </a:lnTo>
                      <a:cubicBezTo>
                        <a:pt x="452057" y="678561"/>
                        <a:pt x="461106" y="691229"/>
                        <a:pt x="500444" y="691229"/>
                      </a:cubicBezTo>
                      <a:lnTo>
                        <a:pt x="520065" y="691229"/>
                      </a:lnTo>
                      <a:lnTo>
                        <a:pt x="520065" y="193357"/>
                      </a:lnTo>
                      <a:cubicBezTo>
                        <a:pt x="519970" y="125730"/>
                        <a:pt x="498634" y="75247"/>
                        <a:pt x="456438" y="43339"/>
                      </a:cubicBezTo>
                      <a:close/>
                      <a:moveTo>
                        <a:pt x="229838" y="644176"/>
                      </a:moveTo>
                      <a:cubicBezTo>
                        <a:pt x="90011" y="644176"/>
                        <a:pt x="69152" y="549973"/>
                        <a:pt x="69152" y="493871"/>
                      </a:cubicBezTo>
                      <a:cubicBezTo>
                        <a:pt x="69152" y="439198"/>
                        <a:pt x="96298" y="347472"/>
                        <a:pt x="278225" y="347472"/>
                      </a:cubicBezTo>
                      <a:cubicBezTo>
                        <a:pt x="333851" y="347472"/>
                        <a:pt x="389097" y="354044"/>
                        <a:pt x="452057" y="368141"/>
                      </a:cubicBezTo>
                      <a:lnTo>
                        <a:pt x="452057" y="533876"/>
                      </a:lnTo>
                      <a:cubicBezTo>
                        <a:pt x="396526" y="600170"/>
                        <a:pt x="337471" y="644176"/>
                        <a:pt x="229838" y="644176"/>
                      </a:cubicBezTo>
                      <a:close/>
                    </a:path>
                  </a:pathLst>
                </a:custGeom>
                <a:solidFill>
                  <a:srgbClr val="00664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62FC40A-F9EF-64AD-6561-D49095CCB230}"/>
                    </a:ext>
                  </a:extLst>
                </p:cNvPr>
                <p:cNvSpPr/>
                <p:nvPr/>
              </p:nvSpPr>
              <p:spPr>
                <a:xfrm>
                  <a:off x="6793706" y="3643122"/>
                  <a:ext cx="67915" cy="917352"/>
                </a:xfrm>
                <a:custGeom>
                  <a:avLst/>
                  <a:gdLst>
                    <a:gd name="connsiteX0" fmla="*/ 24860 w 67915"/>
                    <a:gd name="connsiteY0" fmla="*/ 0 h 917352"/>
                    <a:gd name="connsiteX1" fmla="*/ 0 w 67915"/>
                    <a:gd name="connsiteY1" fmla="*/ 0 h 917352"/>
                    <a:gd name="connsiteX2" fmla="*/ 0 w 67915"/>
                    <a:gd name="connsiteY2" fmla="*/ 917353 h 917352"/>
                    <a:gd name="connsiteX3" fmla="*/ 67913 w 67915"/>
                    <a:gd name="connsiteY3" fmla="*/ 917353 h 917352"/>
                    <a:gd name="connsiteX4" fmla="*/ 67913 w 67915"/>
                    <a:gd name="connsiteY4" fmla="*/ 64103 h 917352"/>
                    <a:gd name="connsiteX5" fmla="*/ 24860 w 67915"/>
                    <a:gd name="connsiteY5" fmla="*/ 0 h 9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15" h="917352">
                      <a:moveTo>
                        <a:pt x="24860" y="0"/>
                      </a:moveTo>
                      <a:lnTo>
                        <a:pt x="0" y="0"/>
                      </a:lnTo>
                      <a:lnTo>
                        <a:pt x="0" y="917353"/>
                      </a:lnTo>
                      <a:lnTo>
                        <a:pt x="67913" y="917353"/>
                      </a:lnTo>
                      <a:lnTo>
                        <a:pt x="67913" y="64103"/>
                      </a:lnTo>
                      <a:cubicBezTo>
                        <a:pt x="68009" y="10573"/>
                        <a:pt x="64484" y="0"/>
                        <a:pt x="24860" y="0"/>
                      </a:cubicBezTo>
                      <a:close/>
                    </a:path>
                  </a:pathLst>
                </a:custGeom>
                <a:solidFill>
                  <a:srgbClr val="00664F"/>
                </a:solidFill>
                <a:ln w="952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32B5EFC4-E835-A332-E1FC-EA6E53E6F638}"/>
                    </a:ext>
                  </a:extLst>
                </p:cNvPr>
                <p:cNvSpPr/>
                <p:nvPr/>
              </p:nvSpPr>
              <p:spPr>
                <a:xfrm>
                  <a:off x="7028878" y="3687603"/>
                  <a:ext cx="354139" cy="878109"/>
                </a:xfrm>
                <a:custGeom>
                  <a:avLst/>
                  <a:gdLst>
                    <a:gd name="connsiteX0" fmla="*/ 158115 w 354139"/>
                    <a:gd name="connsiteY0" fmla="*/ 716089 h 878109"/>
                    <a:gd name="connsiteX1" fmla="*/ 158115 w 354139"/>
                    <a:gd name="connsiteY1" fmla="*/ 241745 h 878109"/>
                    <a:gd name="connsiteX2" fmla="*/ 339757 w 354139"/>
                    <a:gd name="connsiteY2" fmla="*/ 241745 h 878109"/>
                    <a:gd name="connsiteX3" fmla="*/ 339757 w 354139"/>
                    <a:gd name="connsiteY3" fmla="*/ 189452 h 878109"/>
                    <a:gd name="connsiteX4" fmla="*/ 158115 w 354139"/>
                    <a:gd name="connsiteY4" fmla="*/ 189452 h 878109"/>
                    <a:gd name="connsiteX5" fmla="*/ 158115 w 354139"/>
                    <a:gd name="connsiteY5" fmla="*/ 0 h 878109"/>
                    <a:gd name="connsiteX6" fmla="*/ 90201 w 354139"/>
                    <a:gd name="connsiteY6" fmla="*/ 0 h 878109"/>
                    <a:gd name="connsiteX7" fmla="*/ 90201 w 354139"/>
                    <a:gd name="connsiteY7" fmla="*/ 189452 h 878109"/>
                    <a:gd name="connsiteX8" fmla="*/ 0 w 354139"/>
                    <a:gd name="connsiteY8" fmla="*/ 189452 h 878109"/>
                    <a:gd name="connsiteX9" fmla="*/ 0 w 354139"/>
                    <a:gd name="connsiteY9" fmla="*/ 241745 h 878109"/>
                    <a:gd name="connsiteX10" fmla="*/ 90201 w 354139"/>
                    <a:gd name="connsiteY10" fmla="*/ 241745 h 878109"/>
                    <a:gd name="connsiteX11" fmla="*/ 90201 w 354139"/>
                    <a:gd name="connsiteY11" fmla="*/ 723900 h 878109"/>
                    <a:gd name="connsiteX12" fmla="*/ 252222 w 354139"/>
                    <a:gd name="connsiteY12" fmla="*/ 878110 h 878109"/>
                    <a:gd name="connsiteX13" fmla="*/ 353092 w 354139"/>
                    <a:gd name="connsiteY13" fmla="*/ 870204 h 878109"/>
                    <a:gd name="connsiteX14" fmla="*/ 354139 w 354139"/>
                    <a:gd name="connsiteY14" fmla="*/ 870013 h 878109"/>
                    <a:gd name="connsiteX15" fmla="*/ 354139 w 354139"/>
                    <a:gd name="connsiteY15" fmla="*/ 821912 h 878109"/>
                    <a:gd name="connsiteX16" fmla="*/ 274415 w 354139"/>
                    <a:gd name="connsiteY16" fmla="*/ 821912 h 878109"/>
                    <a:gd name="connsiteX17" fmla="*/ 158115 w 354139"/>
                    <a:gd name="connsiteY17" fmla="*/ 716089 h 87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4139" h="878109">
                      <a:moveTo>
                        <a:pt x="158115" y="716089"/>
                      </a:moveTo>
                      <a:lnTo>
                        <a:pt x="158115" y="241745"/>
                      </a:lnTo>
                      <a:lnTo>
                        <a:pt x="339757" y="241745"/>
                      </a:lnTo>
                      <a:lnTo>
                        <a:pt x="339757" y="189452"/>
                      </a:lnTo>
                      <a:lnTo>
                        <a:pt x="158115" y="189452"/>
                      </a:lnTo>
                      <a:lnTo>
                        <a:pt x="158115" y="0"/>
                      </a:lnTo>
                      <a:lnTo>
                        <a:pt x="90201" y="0"/>
                      </a:lnTo>
                      <a:lnTo>
                        <a:pt x="90201" y="189452"/>
                      </a:lnTo>
                      <a:lnTo>
                        <a:pt x="0" y="189452"/>
                      </a:lnTo>
                      <a:lnTo>
                        <a:pt x="0" y="241745"/>
                      </a:lnTo>
                      <a:lnTo>
                        <a:pt x="90201" y="241745"/>
                      </a:lnTo>
                      <a:lnTo>
                        <a:pt x="90201" y="723900"/>
                      </a:lnTo>
                      <a:cubicBezTo>
                        <a:pt x="90201" y="829056"/>
                        <a:pt x="141732" y="878110"/>
                        <a:pt x="252222" y="878110"/>
                      </a:cubicBezTo>
                      <a:cubicBezTo>
                        <a:pt x="292894" y="878110"/>
                        <a:pt x="332137" y="874205"/>
                        <a:pt x="353092" y="870204"/>
                      </a:cubicBezTo>
                      <a:lnTo>
                        <a:pt x="354139" y="870013"/>
                      </a:lnTo>
                      <a:lnTo>
                        <a:pt x="354139" y="821912"/>
                      </a:lnTo>
                      <a:lnTo>
                        <a:pt x="274415" y="821912"/>
                      </a:lnTo>
                      <a:cubicBezTo>
                        <a:pt x="189643" y="821912"/>
                        <a:pt x="158115" y="793242"/>
                        <a:pt x="158115" y="716089"/>
                      </a:cubicBezTo>
                      <a:close/>
                    </a:path>
                  </a:pathLst>
                </a:custGeom>
                <a:solidFill>
                  <a:srgbClr val="00664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F13D4B6D-4349-E233-6711-108F724D14B8}"/>
                    </a:ext>
                  </a:extLst>
                </p:cNvPr>
                <p:cNvSpPr/>
                <p:nvPr/>
              </p:nvSpPr>
              <p:spPr>
                <a:xfrm>
                  <a:off x="7534465" y="3643217"/>
                  <a:ext cx="543497" cy="917352"/>
                </a:xfrm>
                <a:custGeom>
                  <a:avLst/>
                  <a:gdLst>
                    <a:gd name="connsiteX0" fmla="*/ 490823 w 543497"/>
                    <a:gd name="connsiteY0" fmla="*/ 263747 h 917352"/>
                    <a:gd name="connsiteX1" fmla="*/ 365950 w 543497"/>
                    <a:gd name="connsiteY1" fmla="*/ 226028 h 917352"/>
                    <a:gd name="connsiteX2" fmla="*/ 68008 w 543497"/>
                    <a:gd name="connsiteY2" fmla="*/ 340900 h 917352"/>
                    <a:gd name="connsiteX3" fmla="*/ 68008 w 543497"/>
                    <a:gd name="connsiteY3" fmla="*/ 64008 h 917352"/>
                    <a:gd name="connsiteX4" fmla="*/ 24860 w 543497"/>
                    <a:gd name="connsiteY4" fmla="*/ 0 h 917352"/>
                    <a:gd name="connsiteX5" fmla="*/ 0 w 543497"/>
                    <a:gd name="connsiteY5" fmla="*/ 0 h 917352"/>
                    <a:gd name="connsiteX6" fmla="*/ 0 w 543497"/>
                    <a:gd name="connsiteY6" fmla="*/ 917353 h 917352"/>
                    <a:gd name="connsiteX7" fmla="*/ 67913 w 543497"/>
                    <a:gd name="connsiteY7" fmla="*/ 917353 h 917352"/>
                    <a:gd name="connsiteX8" fmla="*/ 67913 w 543497"/>
                    <a:gd name="connsiteY8" fmla="*/ 397955 h 917352"/>
                    <a:gd name="connsiteX9" fmla="*/ 340995 w 543497"/>
                    <a:gd name="connsiteY9" fmla="*/ 283655 h 917352"/>
                    <a:gd name="connsiteX10" fmla="*/ 475583 w 543497"/>
                    <a:gd name="connsiteY10" fmla="*/ 416909 h 917352"/>
                    <a:gd name="connsiteX11" fmla="*/ 475583 w 543497"/>
                    <a:gd name="connsiteY11" fmla="*/ 917353 h 917352"/>
                    <a:gd name="connsiteX12" fmla="*/ 543497 w 543497"/>
                    <a:gd name="connsiteY12" fmla="*/ 917353 h 917352"/>
                    <a:gd name="connsiteX13" fmla="*/ 543497 w 543497"/>
                    <a:gd name="connsiteY13" fmla="*/ 409004 h 917352"/>
                    <a:gd name="connsiteX14" fmla="*/ 490823 w 543497"/>
                    <a:gd name="connsiteY14" fmla="*/ 263747 h 9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3497" h="917352">
                      <a:moveTo>
                        <a:pt x="490823" y="263747"/>
                      </a:moveTo>
                      <a:cubicBezTo>
                        <a:pt x="461676" y="238696"/>
                        <a:pt x="419671" y="226028"/>
                        <a:pt x="365950" y="226028"/>
                      </a:cubicBezTo>
                      <a:cubicBezTo>
                        <a:pt x="264700" y="226028"/>
                        <a:pt x="164496" y="264700"/>
                        <a:pt x="68008" y="340900"/>
                      </a:cubicBezTo>
                      <a:lnTo>
                        <a:pt x="68008" y="64008"/>
                      </a:lnTo>
                      <a:cubicBezTo>
                        <a:pt x="68008" y="7715"/>
                        <a:pt x="62769" y="0"/>
                        <a:pt x="24860" y="0"/>
                      </a:cubicBezTo>
                      <a:lnTo>
                        <a:pt x="0" y="0"/>
                      </a:lnTo>
                      <a:lnTo>
                        <a:pt x="0" y="917353"/>
                      </a:lnTo>
                      <a:lnTo>
                        <a:pt x="67913" y="917353"/>
                      </a:lnTo>
                      <a:lnTo>
                        <a:pt x="67913" y="397955"/>
                      </a:lnTo>
                      <a:cubicBezTo>
                        <a:pt x="168878" y="320993"/>
                        <a:pt x="258223" y="283655"/>
                        <a:pt x="340995" y="283655"/>
                      </a:cubicBezTo>
                      <a:cubicBezTo>
                        <a:pt x="403670" y="283655"/>
                        <a:pt x="475583" y="298799"/>
                        <a:pt x="475583" y="416909"/>
                      </a:cubicBezTo>
                      <a:lnTo>
                        <a:pt x="475583" y="917353"/>
                      </a:lnTo>
                      <a:lnTo>
                        <a:pt x="543497" y="917353"/>
                      </a:lnTo>
                      <a:lnTo>
                        <a:pt x="543497" y="409004"/>
                      </a:lnTo>
                      <a:cubicBezTo>
                        <a:pt x="543687" y="342710"/>
                        <a:pt x="525970" y="293846"/>
                        <a:pt x="490823" y="263747"/>
                      </a:cubicBezTo>
                      <a:close/>
                    </a:path>
                  </a:pathLst>
                </a:custGeom>
                <a:solidFill>
                  <a:srgbClr val="00664F"/>
                </a:solidFill>
                <a:ln w="9525" cap="flat">
                  <a:noFill/>
                  <a:prstDash val="solid"/>
                  <a:miter/>
                </a:ln>
              </p:spPr>
              <p:txBody>
                <a:bodyPr rtlCol="0" anchor="ctr"/>
                <a:lstStyle/>
                <a:p>
                  <a:endParaRPr lang="en-US"/>
                </a:p>
              </p:txBody>
            </p:sp>
          </p:grpSp>
        </p:grpSp>
        <p:grpSp>
          <p:nvGrpSpPr>
            <p:cNvPr id="15" name="Graphic 2">
              <a:extLst>
                <a:ext uri="{FF2B5EF4-FFF2-40B4-BE49-F238E27FC236}">
                  <a16:creationId xmlns:a16="http://schemas.microsoft.com/office/drawing/2014/main" id="{A887883A-6618-8AAC-3606-6F85DA045116}"/>
                </a:ext>
              </a:extLst>
            </p:cNvPr>
            <p:cNvGrpSpPr/>
            <p:nvPr/>
          </p:nvGrpSpPr>
          <p:grpSpPr>
            <a:xfrm>
              <a:off x="1048035" y="2000440"/>
              <a:ext cx="2857500" cy="2857690"/>
              <a:chOff x="1048035" y="2000440"/>
              <a:chExt cx="2857500" cy="2857690"/>
            </a:xfrm>
          </p:grpSpPr>
          <p:sp>
            <p:nvSpPr>
              <p:cNvPr id="16" name="Freeform 15">
                <a:extLst>
                  <a:ext uri="{FF2B5EF4-FFF2-40B4-BE49-F238E27FC236}">
                    <a16:creationId xmlns:a16="http://schemas.microsoft.com/office/drawing/2014/main" id="{726D2C09-7A81-4228-4A18-3F8E0B4D4E3C}"/>
                  </a:ext>
                </a:extLst>
              </p:cNvPr>
              <p:cNvSpPr/>
              <p:nvPr/>
            </p:nvSpPr>
            <p:spPr>
              <a:xfrm>
                <a:off x="1048035" y="2953226"/>
                <a:ext cx="2857500" cy="952309"/>
              </a:xfrm>
              <a:custGeom>
                <a:avLst/>
                <a:gdLst>
                  <a:gd name="connsiteX0" fmla="*/ 2653379 w 2857500"/>
                  <a:gd name="connsiteY0" fmla="*/ 952309 h 952309"/>
                  <a:gd name="connsiteX1" fmla="*/ 68008 w 2857500"/>
                  <a:gd name="connsiteY1" fmla="*/ 952309 h 952309"/>
                  <a:gd name="connsiteX2" fmla="*/ 0 w 2857500"/>
                  <a:gd name="connsiteY2" fmla="*/ 884301 h 952309"/>
                  <a:gd name="connsiteX3" fmla="*/ 68008 w 2857500"/>
                  <a:gd name="connsiteY3" fmla="*/ 816293 h 952309"/>
                  <a:gd name="connsiteX4" fmla="*/ 2653379 w 2857500"/>
                  <a:gd name="connsiteY4" fmla="*/ 816293 h 952309"/>
                  <a:gd name="connsiteX5" fmla="*/ 2721388 w 2857500"/>
                  <a:gd name="connsiteY5" fmla="*/ 748284 h 952309"/>
                  <a:gd name="connsiteX6" fmla="*/ 2653379 w 2857500"/>
                  <a:gd name="connsiteY6" fmla="*/ 680276 h 952309"/>
                  <a:gd name="connsiteX7" fmla="*/ 204121 w 2857500"/>
                  <a:gd name="connsiteY7" fmla="*/ 680276 h 952309"/>
                  <a:gd name="connsiteX8" fmla="*/ 0 w 2857500"/>
                  <a:gd name="connsiteY8" fmla="*/ 476155 h 952309"/>
                  <a:gd name="connsiteX9" fmla="*/ 204121 w 2857500"/>
                  <a:gd name="connsiteY9" fmla="*/ 272034 h 952309"/>
                  <a:gd name="connsiteX10" fmla="*/ 2653379 w 2857500"/>
                  <a:gd name="connsiteY10" fmla="*/ 272034 h 952309"/>
                  <a:gd name="connsiteX11" fmla="*/ 2721388 w 2857500"/>
                  <a:gd name="connsiteY11" fmla="*/ 204025 h 952309"/>
                  <a:gd name="connsiteX12" fmla="*/ 2653379 w 2857500"/>
                  <a:gd name="connsiteY12" fmla="*/ 136017 h 952309"/>
                  <a:gd name="connsiteX13" fmla="*/ 68008 w 2857500"/>
                  <a:gd name="connsiteY13" fmla="*/ 136017 h 952309"/>
                  <a:gd name="connsiteX14" fmla="*/ 0 w 2857500"/>
                  <a:gd name="connsiteY14" fmla="*/ 68008 h 952309"/>
                  <a:gd name="connsiteX15" fmla="*/ 68008 w 2857500"/>
                  <a:gd name="connsiteY15" fmla="*/ 0 h 952309"/>
                  <a:gd name="connsiteX16" fmla="*/ 2653379 w 2857500"/>
                  <a:gd name="connsiteY16" fmla="*/ 0 h 952309"/>
                  <a:gd name="connsiteX17" fmla="*/ 2857500 w 2857500"/>
                  <a:gd name="connsiteY17" fmla="*/ 204121 h 952309"/>
                  <a:gd name="connsiteX18" fmla="*/ 2653379 w 2857500"/>
                  <a:gd name="connsiteY18" fmla="*/ 408242 h 952309"/>
                  <a:gd name="connsiteX19" fmla="*/ 204121 w 2857500"/>
                  <a:gd name="connsiteY19" fmla="*/ 408242 h 952309"/>
                  <a:gd name="connsiteX20" fmla="*/ 136112 w 2857500"/>
                  <a:gd name="connsiteY20" fmla="*/ 476250 h 952309"/>
                  <a:gd name="connsiteX21" fmla="*/ 204121 w 2857500"/>
                  <a:gd name="connsiteY21" fmla="*/ 544259 h 952309"/>
                  <a:gd name="connsiteX22" fmla="*/ 2653379 w 2857500"/>
                  <a:gd name="connsiteY22" fmla="*/ 544259 h 952309"/>
                  <a:gd name="connsiteX23" fmla="*/ 2857500 w 2857500"/>
                  <a:gd name="connsiteY23" fmla="*/ 748379 h 952309"/>
                  <a:gd name="connsiteX24" fmla="*/ 2653379 w 2857500"/>
                  <a:gd name="connsiteY24" fmla="*/ 952309 h 95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57500" h="952309">
                    <a:moveTo>
                      <a:pt x="2653379" y="952309"/>
                    </a:moveTo>
                    <a:lnTo>
                      <a:pt x="68008" y="952309"/>
                    </a:lnTo>
                    <a:cubicBezTo>
                      <a:pt x="30385" y="952309"/>
                      <a:pt x="0" y="921829"/>
                      <a:pt x="0" y="884301"/>
                    </a:cubicBezTo>
                    <a:cubicBezTo>
                      <a:pt x="0" y="846677"/>
                      <a:pt x="30480" y="816293"/>
                      <a:pt x="68008" y="816293"/>
                    </a:cubicBezTo>
                    <a:lnTo>
                      <a:pt x="2653379" y="816293"/>
                    </a:lnTo>
                    <a:cubicBezTo>
                      <a:pt x="2690908" y="816293"/>
                      <a:pt x="2721388" y="785812"/>
                      <a:pt x="2721388" y="748284"/>
                    </a:cubicBezTo>
                    <a:cubicBezTo>
                      <a:pt x="2721388" y="710756"/>
                      <a:pt x="2690908" y="680276"/>
                      <a:pt x="2653379" y="680276"/>
                    </a:cubicBezTo>
                    <a:lnTo>
                      <a:pt x="204121" y="680276"/>
                    </a:lnTo>
                    <a:cubicBezTo>
                      <a:pt x="91535" y="680276"/>
                      <a:pt x="0" y="588740"/>
                      <a:pt x="0" y="476155"/>
                    </a:cubicBezTo>
                    <a:cubicBezTo>
                      <a:pt x="0" y="363569"/>
                      <a:pt x="91535" y="272034"/>
                      <a:pt x="204121" y="272034"/>
                    </a:cubicBezTo>
                    <a:lnTo>
                      <a:pt x="2653379" y="272034"/>
                    </a:lnTo>
                    <a:cubicBezTo>
                      <a:pt x="2690908" y="272034"/>
                      <a:pt x="2721388" y="241554"/>
                      <a:pt x="2721388" y="204025"/>
                    </a:cubicBezTo>
                    <a:cubicBezTo>
                      <a:pt x="2721388" y="166497"/>
                      <a:pt x="2690908" y="136017"/>
                      <a:pt x="2653379" y="136017"/>
                    </a:cubicBezTo>
                    <a:lnTo>
                      <a:pt x="68008" y="136017"/>
                    </a:lnTo>
                    <a:cubicBezTo>
                      <a:pt x="30385" y="136017"/>
                      <a:pt x="0" y="105537"/>
                      <a:pt x="0" y="68008"/>
                    </a:cubicBezTo>
                    <a:cubicBezTo>
                      <a:pt x="0" y="30480"/>
                      <a:pt x="30480" y="0"/>
                      <a:pt x="68008" y="0"/>
                    </a:cubicBezTo>
                    <a:lnTo>
                      <a:pt x="2653379" y="0"/>
                    </a:lnTo>
                    <a:cubicBezTo>
                      <a:pt x="2765965" y="0"/>
                      <a:pt x="2857500" y="91535"/>
                      <a:pt x="2857500" y="204121"/>
                    </a:cubicBezTo>
                    <a:cubicBezTo>
                      <a:pt x="2857500" y="316706"/>
                      <a:pt x="2765965" y="408242"/>
                      <a:pt x="2653379" y="408242"/>
                    </a:cubicBezTo>
                    <a:lnTo>
                      <a:pt x="204121" y="408242"/>
                    </a:lnTo>
                    <a:cubicBezTo>
                      <a:pt x="166592" y="408242"/>
                      <a:pt x="136112" y="438721"/>
                      <a:pt x="136112" y="476250"/>
                    </a:cubicBezTo>
                    <a:cubicBezTo>
                      <a:pt x="136112" y="513779"/>
                      <a:pt x="166592" y="544259"/>
                      <a:pt x="204121" y="544259"/>
                    </a:cubicBezTo>
                    <a:lnTo>
                      <a:pt x="2653379" y="544259"/>
                    </a:lnTo>
                    <a:cubicBezTo>
                      <a:pt x="2765965" y="544259"/>
                      <a:pt x="2857500" y="635794"/>
                      <a:pt x="2857500" y="748379"/>
                    </a:cubicBezTo>
                    <a:cubicBezTo>
                      <a:pt x="2857500" y="860965"/>
                      <a:pt x="2765965" y="952309"/>
                      <a:pt x="2653379" y="952309"/>
                    </a:cubicBezTo>
                    <a:close/>
                  </a:path>
                </a:pathLst>
              </a:custGeom>
              <a:solidFill>
                <a:srgbClr val="6ECEB2"/>
              </a:solidFill>
              <a:ln w="9525" cap="flat">
                <a:noFill/>
                <a:prstDash val="solid"/>
                <a:miter/>
              </a:ln>
            </p:spPr>
            <p:txBody>
              <a:bodyPr rtlCol="0" anchor="ctr"/>
              <a:lstStyle/>
              <a:p>
                <a:endParaRPr lang="en-US"/>
              </a:p>
            </p:txBody>
          </p:sp>
          <p:grpSp>
            <p:nvGrpSpPr>
              <p:cNvPr id="17" name="Graphic 2">
                <a:extLst>
                  <a:ext uri="{FF2B5EF4-FFF2-40B4-BE49-F238E27FC236}">
                    <a16:creationId xmlns:a16="http://schemas.microsoft.com/office/drawing/2014/main" id="{97282C2D-55E1-1E31-3090-47CC103D4320}"/>
                  </a:ext>
                </a:extLst>
              </p:cNvPr>
              <p:cNvGrpSpPr/>
              <p:nvPr/>
            </p:nvGrpSpPr>
            <p:grpSpPr>
              <a:xfrm>
                <a:off x="1087469" y="2000440"/>
                <a:ext cx="2778633" cy="2857690"/>
                <a:chOff x="1087469" y="2000440"/>
                <a:chExt cx="2778633" cy="2857690"/>
              </a:xfrm>
              <a:solidFill>
                <a:srgbClr val="00664F"/>
              </a:solidFill>
            </p:grpSpPr>
            <p:sp>
              <p:nvSpPr>
                <p:cNvPr id="18" name="Freeform 17">
                  <a:extLst>
                    <a:ext uri="{FF2B5EF4-FFF2-40B4-BE49-F238E27FC236}">
                      <a16:creationId xmlns:a16="http://schemas.microsoft.com/office/drawing/2014/main" id="{EA2D574C-C1E9-2699-93D6-BBC83218B11F}"/>
                    </a:ext>
                  </a:extLst>
                </p:cNvPr>
                <p:cNvSpPr/>
                <p:nvPr/>
              </p:nvSpPr>
              <p:spPr>
                <a:xfrm>
                  <a:off x="1087469" y="3633406"/>
                  <a:ext cx="2778156" cy="1224724"/>
                </a:xfrm>
                <a:custGeom>
                  <a:avLst/>
                  <a:gdLst>
                    <a:gd name="connsiteX0" fmla="*/ 2758631 w 2778156"/>
                    <a:gd name="connsiteY0" fmla="*/ 630269 h 1224724"/>
                    <a:gd name="connsiteX1" fmla="*/ 2262854 w 2778156"/>
                    <a:gd name="connsiteY1" fmla="*/ 630269 h 1224724"/>
                    <a:gd name="connsiteX2" fmla="*/ 2262854 w 2778156"/>
                    <a:gd name="connsiteY2" fmla="*/ 0 h 1224724"/>
                    <a:gd name="connsiteX3" fmla="*/ 2223611 w 2778156"/>
                    <a:gd name="connsiteY3" fmla="*/ 0 h 1224724"/>
                    <a:gd name="connsiteX4" fmla="*/ 2223611 w 2778156"/>
                    <a:gd name="connsiteY4" fmla="*/ 630269 h 1224724"/>
                    <a:gd name="connsiteX5" fmla="*/ 1865471 w 2778156"/>
                    <a:gd name="connsiteY5" fmla="*/ 630269 h 1224724"/>
                    <a:gd name="connsiteX6" fmla="*/ 1865471 w 2778156"/>
                    <a:gd name="connsiteY6" fmla="*/ 0 h 1224724"/>
                    <a:gd name="connsiteX7" fmla="*/ 1729359 w 2778156"/>
                    <a:gd name="connsiteY7" fmla="*/ 0 h 1224724"/>
                    <a:gd name="connsiteX8" fmla="*/ 1729359 w 2778156"/>
                    <a:gd name="connsiteY8" fmla="*/ 630269 h 1224724"/>
                    <a:gd name="connsiteX9" fmla="*/ 1593247 w 2778156"/>
                    <a:gd name="connsiteY9" fmla="*/ 630269 h 1224724"/>
                    <a:gd name="connsiteX10" fmla="*/ 1593247 w 2778156"/>
                    <a:gd name="connsiteY10" fmla="*/ 272129 h 1224724"/>
                    <a:gd name="connsiteX11" fmla="*/ 1457230 w 2778156"/>
                    <a:gd name="connsiteY11" fmla="*/ 272129 h 1224724"/>
                    <a:gd name="connsiteX12" fmla="*/ 1457230 w 2778156"/>
                    <a:gd name="connsiteY12" fmla="*/ 630269 h 1224724"/>
                    <a:gd name="connsiteX13" fmla="*/ 1321118 w 2778156"/>
                    <a:gd name="connsiteY13" fmla="*/ 630269 h 1224724"/>
                    <a:gd name="connsiteX14" fmla="*/ 1321118 w 2778156"/>
                    <a:gd name="connsiteY14" fmla="*/ 0 h 1224724"/>
                    <a:gd name="connsiteX15" fmla="*/ 1185005 w 2778156"/>
                    <a:gd name="connsiteY15" fmla="*/ 0 h 1224724"/>
                    <a:gd name="connsiteX16" fmla="*/ 1185005 w 2778156"/>
                    <a:gd name="connsiteY16" fmla="*/ 630269 h 1224724"/>
                    <a:gd name="connsiteX17" fmla="*/ 1048893 w 2778156"/>
                    <a:gd name="connsiteY17" fmla="*/ 630269 h 1224724"/>
                    <a:gd name="connsiteX18" fmla="*/ 1048893 w 2778156"/>
                    <a:gd name="connsiteY18" fmla="*/ 272129 h 1224724"/>
                    <a:gd name="connsiteX19" fmla="*/ 912876 w 2778156"/>
                    <a:gd name="connsiteY19" fmla="*/ 272129 h 1224724"/>
                    <a:gd name="connsiteX20" fmla="*/ 912876 w 2778156"/>
                    <a:gd name="connsiteY20" fmla="*/ 630269 h 1224724"/>
                    <a:gd name="connsiteX21" fmla="*/ 554641 w 2778156"/>
                    <a:gd name="connsiteY21" fmla="*/ 630269 h 1224724"/>
                    <a:gd name="connsiteX22" fmla="*/ 554641 w 2778156"/>
                    <a:gd name="connsiteY22" fmla="*/ 272129 h 1224724"/>
                    <a:gd name="connsiteX23" fmla="*/ 515398 w 2778156"/>
                    <a:gd name="connsiteY23" fmla="*/ 272129 h 1224724"/>
                    <a:gd name="connsiteX24" fmla="*/ 515398 w 2778156"/>
                    <a:gd name="connsiteY24" fmla="*/ 630269 h 1224724"/>
                    <a:gd name="connsiteX25" fmla="*/ 19622 w 2778156"/>
                    <a:gd name="connsiteY25" fmla="*/ 630269 h 1224724"/>
                    <a:gd name="connsiteX26" fmla="*/ 0 w 2778156"/>
                    <a:gd name="connsiteY26" fmla="*/ 649891 h 1224724"/>
                    <a:gd name="connsiteX27" fmla="*/ 19622 w 2778156"/>
                    <a:gd name="connsiteY27" fmla="*/ 669512 h 1224724"/>
                    <a:gd name="connsiteX28" fmla="*/ 515398 w 2778156"/>
                    <a:gd name="connsiteY28" fmla="*/ 669512 h 1224724"/>
                    <a:gd name="connsiteX29" fmla="*/ 515398 w 2778156"/>
                    <a:gd name="connsiteY29" fmla="*/ 1165289 h 1224724"/>
                    <a:gd name="connsiteX30" fmla="*/ 535019 w 2778156"/>
                    <a:gd name="connsiteY30" fmla="*/ 1184910 h 1224724"/>
                    <a:gd name="connsiteX31" fmla="*/ 554641 w 2778156"/>
                    <a:gd name="connsiteY31" fmla="*/ 1165289 h 1224724"/>
                    <a:gd name="connsiteX32" fmla="*/ 554641 w 2778156"/>
                    <a:gd name="connsiteY32" fmla="*/ 669512 h 1224724"/>
                    <a:gd name="connsiteX33" fmla="*/ 912876 w 2778156"/>
                    <a:gd name="connsiteY33" fmla="*/ 669512 h 1224724"/>
                    <a:gd name="connsiteX34" fmla="*/ 912876 w 2778156"/>
                    <a:gd name="connsiteY34" fmla="*/ 1156621 h 1224724"/>
                    <a:gd name="connsiteX35" fmla="*/ 980884 w 2778156"/>
                    <a:gd name="connsiteY35" fmla="*/ 1224629 h 1224724"/>
                    <a:gd name="connsiteX36" fmla="*/ 1048893 w 2778156"/>
                    <a:gd name="connsiteY36" fmla="*/ 1156621 h 1224724"/>
                    <a:gd name="connsiteX37" fmla="*/ 1048893 w 2778156"/>
                    <a:gd name="connsiteY37" fmla="*/ 669512 h 1224724"/>
                    <a:gd name="connsiteX38" fmla="*/ 1185005 w 2778156"/>
                    <a:gd name="connsiteY38" fmla="*/ 669512 h 1224724"/>
                    <a:gd name="connsiteX39" fmla="*/ 1185005 w 2778156"/>
                    <a:gd name="connsiteY39" fmla="*/ 1020604 h 1224724"/>
                    <a:gd name="connsiteX40" fmla="*/ 1389126 w 2778156"/>
                    <a:gd name="connsiteY40" fmla="*/ 1224725 h 1224724"/>
                    <a:gd name="connsiteX41" fmla="*/ 1593247 w 2778156"/>
                    <a:gd name="connsiteY41" fmla="*/ 1020604 h 1224724"/>
                    <a:gd name="connsiteX42" fmla="*/ 1593247 w 2778156"/>
                    <a:gd name="connsiteY42" fmla="*/ 669512 h 1224724"/>
                    <a:gd name="connsiteX43" fmla="*/ 1729359 w 2778156"/>
                    <a:gd name="connsiteY43" fmla="*/ 669512 h 1224724"/>
                    <a:gd name="connsiteX44" fmla="*/ 1729359 w 2778156"/>
                    <a:gd name="connsiteY44" fmla="*/ 1156621 h 1224724"/>
                    <a:gd name="connsiteX45" fmla="*/ 1797368 w 2778156"/>
                    <a:gd name="connsiteY45" fmla="*/ 1224629 h 1224724"/>
                    <a:gd name="connsiteX46" fmla="*/ 1865376 w 2778156"/>
                    <a:gd name="connsiteY46" fmla="*/ 1156621 h 1224724"/>
                    <a:gd name="connsiteX47" fmla="*/ 1865376 w 2778156"/>
                    <a:gd name="connsiteY47" fmla="*/ 669512 h 1224724"/>
                    <a:gd name="connsiteX48" fmla="*/ 2223516 w 2778156"/>
                    <a:gd name="connsiteY48" fmla="*/ 669512 h 1224724"/>
                    <a:gd name="connsiteX49" fmla="*/ 2223516 w 2778156"/>
                    <a:gd name="connsiteY49" fmla="*/ 1165289 h 1224724"/>
                    <a:gd name="connsiteX50" fmla="*/ 2243138 w 2778156"/>
                    <a:gd name="connsiteY50" fmla="*/ 1184910 h 1224724"/>
                    <a:gd name="connsiteX51" fmla="*/ 2262759 w 2778156"/>
                    <a:gd name="connsiteY51" fmla="*/ 1165289 h 1224724"/>
                    <a:gd name="connsiteX52" fmla="*/ 2262759 w 2778156"/>
                    <a:gd name="connsiteY52" fmla="*/ 669512 h 1224724"/>
                    <a:gd name="connsiteX53" fmla="*/ 2758535 w 2778156"/>
                    <a:gd name="connsiteY53" fmla="*/ 669512 h 1224724"/>
                    <a:gd name="connsiteX54" fmla="*/ 2778157 w 2778156"/>
                    <a:gd name="connsiteY54" fmla="*/ 649891 h 1224724"/>
                    <a:gd name="connsiteX55" fmla="*/ 2758631 w 2778156"/>
                    <a:gd name="connsiteY55" fmla="*/ 630269 h 1224724"/>
                    <a:gd name="connsiteX56" fmla="*/ 1457420 w 2778156"/>
                    <a:gd name="connsiteY56" fmla="*/ 1020509 h 1224724"/>
                    <a:gd name="connsiteX57" fmla="*/ 1389412 w 2778156"/>
                    <a:gd name="connsiteY57" fmla="*/ 1088517 h 1224724"/>
                    <a:gd name="connsiteX58" fmla="*/ 1321403 w 2778156"/>
                    <a:gd name="connsiteY58" fmla="*/ 1020509 h 1224724"/>
                    <a:gd name="connsiteX59" fmla="*/ 1321403 w 2778156"/>
                    <a:gd name="connsiteY59" fmla="*/ 669417 h 1224724"/>
                    <a:gd name="connsiteX60" fmla="*/ 1457516 w 2778156"/>
                    <a:gd name="connsiteY60" fmla="*/ 669417 h 1224724"/>
                    <a:gd name="connsiteX61" fmla="*/ 1457516 w 2778156"/>
                    <a:gd name="connsiteY61" fmla="*/ 1020509 h 122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778156" h="1224724">
                      <a:moveTo>
                        <a:pt x="2758631" y="630269"/>
                      </a:moveTo>
                      <a:lnTo>
                        <a:pt x="2262854" y="630269"/>
                      </a:lnTo>
                      <a:lnTo>
                        <a:pt x="2262854" y="0"/>
                      </a:lnTo>
                      <a:lnTo>
                        <a:pt x="2223611" y="0"/>
                      </a:lnTo>
                      <a:lnTo>
                        <a:pt x="2223611" y="630269"/>
                      </a:lnTo>
                      <a:lnTo>
                        <a:pt x="1865471" y="630269"/>
                      </a:lnTo>
                      <a:lnTo>
                        <a:pt x="1865471" y="0"/>
                      </a:lnTo>
                      <a:lnTo>
                        <a:pt x="1729359" y="0"/>
                      </a:lnTo>
                      <a:lnTo>
                        <a:pt x="1729359" y="630269"/>
                      </a:lnTo>
                      <a:lnTo>
                        <a:pt x="1593247" y="630269"/>
                      </a:lnTo>
                      <a:lnTo>
                        <a:pt x="1593247" y="272129"/>
                      </a:lnTo>
                      <a:lnTo>
                        <a:pt x="1457230" y="272129"/>
                      </a:lnTo>
                      <a:lnTo>
                        <a:pt x="1457230" y="630269"/>
                      </a:lnTo>
                      <a:lnTo>
                        <a:pt x="1321118" y="630269"/>
                      </a:lnTo>
                      <a:lnTo>
                        <a:pt x="1321118" y="0"/>
                      </a:lnTo>
                      <a:lnTo>
                        <a:pt x="1185005" y="0"/>
                      </a:lnTo>
                      <a:lnTo>
                        <a:pt x="1185005" y="630269"/>
                      </a:lnTo>
                      <a:lnTo>
                        <a:pt x="1048893" y="630269"/>
                      </a:lnTo>
                      <a:lnTo>
                        <a:pt x="1048893" y="272129"/>
                      </a:lnTo>
                      <a:lnTo>
                        <a:pt x="912876" y="272129"/>
                      </a:lnTo>
                      <a:lnTo>
                        <a:pt x="912876" y="630269"/>
                      </a:lnTo>
                      <a:lnTo>
                        <a:pt x="554641" y="630269"/>
                      </a:lnTo>
                      <a:lnTo>
                        <a:pt x="554641" y="272129"/>
                      </a:lnTo>
                      <a:lnTo>
                        <a:pt x="515398" y="272129"/>
                      </a:lnTo>
                      <a:lnTo>
                        <a:pt x="515398" y="630269"/>
                      </a:lnTo>
                      <a:lnTo>
                        <a:pt x="19622" y="630269"/>
                      </a:lnTo>
                      <a:cubicBezTo>
                        <a:pt x="8763" y="630269"/>
                        <a:pt x="0" y="639032"/>
                        <a:pt x="0" y="649891"/>
                      </a:cubicBezTo>
                      <a:cubicBezTo>
                        <a:pt x="0" y="660749"/>
                        <a:pt x="8763" y="669512"/>
                        <a:pt x="19622" y="669512"/>
                      </a:cubicBezTo>
                      <a:lnTo>
                        <a:pt x="515398" y="669512"/>
                      </a:lnTo>
                      <a:lnTo>
                        <a:pt x="515398" y="1165289"/>
                      </a:lnTo>
                      <a:cubicBezTo>
                        <a:pt x="515398" y="1176147"/>
                        <a:pt x="524161" y="1184910"/>
                        <a:pt x="535019" y="1184910"/>
                      </a:cubicBezTo>
                      <a:cubicBezTo>
                        <a:pt x="545878" y="1184910"/>
                        <a:pt x="554641" y="1176147"/>
                        <a:pt x="554641" y="1165289"/>
                      </a:cubicBezTo>
                      <a:lnTo>
                        <a:pt x="554641" y="669512"/>
                      </a:lnTo>
                      <a:lnTo>
                        <a:pt x="912876" y="669512"/>
                      </a:lnTo>
                      <a:lnTo>
                        <a:pt x="912876" y="1156621"/>
                      </a:lnTo>
                      <a:cubicBezTo>
                        <a:pt x="912876" y="1194245"/>
                        <a:pt x="943356" y="1224629"/>
                        <a:pt x="980884" y="1224629"/>
                      </a:cubicBezTo>
                      <a:cubicBezTo>
                        <a:pt x="1018413" y="1224629"/>
                        <a:pt x="1048893" y="1194149"/>
                        <a:pt x="1048893" y="1156621"/>
                      </a:cubicBezTo>
                      <a:lnTo>
                        <a:pt x="1048893" y="669512"/>
                      </a:lnTo>
                      <a:lnTo>
                        <a:pt x="1185005" y="669512"/>
                      </a:lnTo>
                      <a:lnTo>
                        <a:pt x="1185005" y="1020604"/>
                      </a:lnTo>
                      <a:cubicBezTo>
                        <a:pt x="1185005" y="1133189"/>
                        <a:pt x="1276541" y="1224725"/>
                        <a:pt x="1389126" y="1224725"/>
                      </a:cubicBezTo>
                      <a:cubicBezTo>
                        <a:pt x="1501711" y="1224725"/>
                        <a:pt x="1593247" y="1133189"/>
                        <a:pt x="1593247" y="1020604"/>
                      </a:cubicBezTo>
                      <a:lnTo>
                        <a:pt x="1593247" y="669512"/>
                      </a:lnTo>
                      <a:lnTo>
                        <a:pt x="1729359" y="669512"/>
                      </a:lnTo>
                      <a:lnTo>
                        <a:pt x="1729359" y="1156621"/>
                      </a:lnTo>
                      <a:cubicBezTo>
                        <a:pt x="1729359" y="1194245"/>
                        <a:pt x="1759839" y="1224629"/>
                        <a:pt x="1797368" y="1224629"/>
                      </a:cubicBezTo>
                      <a:cubicBezTo>
                        <a:pt x="1834896" y="1224629"/>
                        <a:pt x="1865376" y="1194149"/>
                        <a:pt x="1865376" y="1156621"/>
                      </a:cubicBezTo>
                      <a:lnTo>
                        <a:pt x="1865376" y="669512"/>
                      </a:lnTo>
                      <a:lnTo>
                        <a:pt x="2223516" y="669512"/>
                      </a:lnTo>
                      <a:lnTo>
                        <a:pt x="2223516" y="1165289"/>
                      </a:lnTo>
                      <a:cubicBezTo>
                        <a:pt x="2223516" y="1176147"/>
                        <a:pt x="2232279" y="1184910"/>
                        <a:pt x="2243138" y="1184910"/>
                      </a:cubicBezTo>
                      <a:cubicBezTo>
                        <a:pt x="2253996" y="1184910"/>
                        <a:pt x="2262759" y="1176147"/>
                        <a:pt x="2262759" y="1165289"/>
                      </a:cubicBezTo>
                      <a:lnTo>
                        <a:pt x="2262759" y="669512"/>
                      </a:lnTo>
                      <a:lnTo>
                        <a:pt x="2758535" y="669512"/>
                      </a:lnTo>
                      <a:cubicBezTo>
                        <a:pt x="2769394" y="669512"/>
                        <a:pt x="2778157" y="660749"/>
                        <a:pt x="2778157" y="649891"/>
                      </a:cubicBezTo>
                      <a:cubicBezTo>
                        <a:pt x="2778157" y="639032"/>
                        <a:pt x="2769489" y="630269"/>
                        <a:pt x="2758631" y="630269"/>
                      </a:cubicBezTo>
                      <a:close/>
                      <a:moveTo>
                        <a:pt x="1457420" y="1020509"/>
                      </a:moveTo>
                      <a:cubicBezTo>
                        <a:pt x="1457420" y="1058037"/>
                        <a:pt x="1426940" y="1088517"/>
                        <a:pt x="1389412" y="1088517"/>
                      </a:cubicBezTo>
                      <a:cubicBezTo>
                        <a:pt x="1351883" y="1088517"/>
                        <a:pt x="1321403" y="1058037"/>
                        <a:pt x="1321403" y="1020509"/>
                      </a:cubicBezTo>
                      <a:lnTo>
                        <a:pt x="1321403" y="669417"/>
                      </a:lnTo>
                      <a:lnTo>
                        <a:pt x="1457516" y="669417"/>
                      </a:lnTo>
                      <a:lnTo>
                        <a:pt x="1457516" y="1020509"/>
                      </a:lnTo>
                      <a:close/>
                    </a:path>
                  </a:pathLst>
                </a:custGeom>
                <a:solidFill>
                  <a:srgbClr val="00664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F83D6B6-3CEE-FC20-40A4-A57508C1C760}"/>
                    </a:ext>
                  </a:extLst>
                </p:cNvPr>
                <p:cNvSpPr/>
                <p:nvPr/>
              </p:nvSpPr>
              <p:spPr>
                <a:xfrm>
                  <a:off x="1087850" y="2000440"/>
                  <a:ext cx="2778252" cy="1224724"/>
                </a:xfrm>
                <a:custGeom>
                  <a:avLst/>
                  <a:gdLst>
                    <a:gd name="connsiteX0" fmla="*/ 19621 w 2778252"/>
                    <a:gd name="connsiteY0" fmla="*/ 594455 h 1224724"/>
                    <a:gd name="connsiteX1" fmla="*/ 515398 w 2778252"/>
                    <a:gd name="connsiteY1" fmla="*/ 594455 h 1224724"/>
                    <a:gd name="connsiteX2" fmla="*/ 515398 w 2778252"/>
                    <a:gd name="connsiteY2" fmla="*/ 1224725 h 1224724"/>
                    <a:gd name="connsiteX3" fmla="*/ 554641 w 2778252"/>
                    <a:gd name="connsiteY3" fmla="*/ 1224725 h 1224724"/>
                    <a:gd name="connsiteX4" fmla="*/ 554641 w 2778252"/>
                    <a:gd name="connsiteY4" fmla="*/ 594455 h 1224724"/>
                    <a:gd name="connsiteX5" fmla="*/ 912876 w 2778252"/>
                    <a:gd name="connsiteY5" fmla="*/ 594455 h 1224724"/>
                    <a:gd name="connsiteX6" fmla="*/ 912876 w 2778252"/>
                    <a:gd name="connsiteY6" fmla="*/ 1224725 h 1224724"/>
                    <a:gd name="connsiteX7" fmla="*/ 1048893 w 2778252"/>
                    <a:gd name="connsiteY7" fmla="*/ 1224725 h 1224724"/>
                    <a:gd name="connsiteX8" fmla="*/ 1048893 w 2778252"/>
                    <a:gd name="connsiteY8" fmla="*/ 594455 h 1224724"/>
                    <a:gd name="connsiteX9" fmla="*/ 1185005 w 2778252"/>
                    <a:gd name="connsiteY9" fmla="*/ 594455 h 1224724"/>
                    <a:gd name="connsiteX10" fmla="*/ 1185005 w 2778252"/>
                    <a:gd name="connsiteY10" fmla="*/ 952595 h 1224724"/>
                    <a:gd name="connsiteX11" fmla="*/ 1321118 w 2778252"/>
                    <a:gd name="connsiteY11" fmla="*/ 952595 h 1224724"/>
                    <a:gd name="connsiteX12" fmla="*/ 1321118 w 2778252"/>
                    <a:gd name="connsiteY12" fmla="*/ 594455 h 1224724"/>
                    <a:gd name="connsiteX13" fmla="*/ 1457230 w 2778252"/>
                    <a:gd name="connsiteY13" fmla="*/ 594455 h 1224724"/>
                    <a:gd name="connsiteX14" fmla="*/ 1457230 w 2778252"/>
                    <a:gd name="connsiteY14" fmla="*/ 1224725 h 1224724"/>
                    <a:gd name="connsiteX15" fmla="*/ 1593247 w 2778252"/>
                    <a:gd name="connsiteY15" fmla="*/ 1224725 h 1224724"/>
                    <a:gd name="connsiteX16" fmla="*/ 1593247 w 2778252"/>
                    <a:gd name="connsiteY16" fmla="*/ 594455 h 1224724"/>
                    <a:gd name="connsiteX17" fmla="*/ 1729359 w 2778252"/>
                    <a:gd name="connsiteY17" fmla="*/ 594455 h 1224724"/>
                    <a:gd name="connsiteX18" fmla="*/ 1729359 w 2778252"/>
                    <a:gd name="connsiteY18" fmla="*/ 952595 h 1224724"/>
                    <a:gd name="connsiteX19" fmla="*/ 1865471 w 2778252"/>
                    <a:gd name="connsiteY19" fmla="*/ 952595 h 1224724"/>
                    <a:gd name="connsiteX20" fmla="*/ 1865471 w 2778252"/>
                    <a:gd name="connsiteY20" fmla="*/ 594455 h 1224724"/>
                    <a:gd name="connsiteX21" fmla="*/ 2223611 w 2778252"/>
                    <a:gd name="connsiteY21" fmla="*/ 594455 h 1224724"/>
                    <a:gd name="connsiteX22" fmla="*/ 2223611 w 2778252"/>
                    <a:gd name="connsiteY22" fmla="*/ 952595 h 1224724"/>
                    <a:gd name="connsiteX23" fmla="*/ 2262854 w 2778252"/>
                    <a:gd name="connsiteY23" fmla="*/ 952595 h 1224724"/>
                    <a:gd name="connsiteX24" fmla="*/ 2262854 w 2778252"/>
                    <a:gd name="connsiteY24" fmla="*/ 594455 h 1224724"/>
                    <a:gd name="connsiteX25" fmla="*/ 2758631 w 2778252"/>
                    <a:gd name="connsiteY25" fmla="*/ 594455 h 1224724"/>
                    <a:gd name="connsiteX26" fmla="*/ 2778252 w 2778252"/>
                    <a:gd name="connsiteY26" fmla="*/ 574834 h 1224724"/>
                    <a:gd name="connsiteX27" fmla="*/ 2758631 w 2778252"/>
                    <a:gd name="connsiteY27" fmla="*/ 555212 h 1224724"/>
                    <a:gd name="connsiteX28" fmla="*/ 2262854 w 2778252"/>
                    <a:gd name="connsiteY28" fmla="*/ 555212 h 1224724"/>
                    <a:gd name="connsiteX29" fmla="*/ 2262854 w 2778252"/>
                    <a:gd name="connsiteY29" fmla="*/ 59436 h 1224724"/>
                    <a:gd name="connsiteX30" fmla="*/ 2243233 w 2778252"/>
                    <a:gd name="connsiteY30" fmla="*/ 39815 h 1224724"/>
                    <a:gd name="connsiteX31" fmla="*/ 2223611 w 2778252"/>
                    <a:gd name="connsiteY31" fmla="*/ 59436 h 1224724"/>
                    <a:gd name="connsiteX32" fmla="*/ 2223611 w 2778252"/>
                    <a:gd name="connsiteY32" fmla="*/ 555212 h 1224724"/>
                    <a:gd name="connsiteX33" fmla="*/ 1865471 w 2778252"/>
                    <a:gd name="connsiteY33" fmla="*/ 555212 h 1224724"/>
                    <a:gd name="connsiteX34" fmla="*/ 1865471 w 2778252"/>
                    <a:gd name="connsiteY34" fmla="*/ 204121 h 1224724"/>
                    <a:gd name="connsiteX35" fmla="*/ 1661351 w 2778252"/>
                    <a:gd name="connsiteY35" fmla="*/ 0 h 1224724"/>
                    <a:gd name="connsiteX36" fmla="*/ 1457230 w 2778252"/>
                    <a:gd name="connsiteY36" fmla="*/ 204121 h 1224724"/>
                    <a:gd name="connsiteX37" fmla="*/ 1457230 w 2778252"/>
                    <a:gd name="connsiteY37" fmla="*/ 555212 h 1224724"/>
                    <a:gd name="connsiteX38" fmla="*/ 1321118 w 2778252"/>
                    <a:gd name="connsiteY38" fmla="*/ 555212 h 1224724"/>
                    <a:gd name="connsiteX39" fmla="*/ 1321118 w 2778252"/>
                    <a:gd name="connsiteY39" fmla="*/ 204121 h 1224724"/>
                    <a:gd name="connsiteX40" fmla="*/ 1116997 w 2778252"/>
                    <a:gd name="connsiteY40" fmla="*/ 0 h 1224724"/>
                    <a:gd name="connsiteX41" fmla="*/ 912876 w 2778252"/>
                    <a:gd name="connsiteY41" fmla="*/ 204121 h 1224724"/>
                    <a:gd name="connsiteX42" fmla="*/ 912876 w 2778252"/>
                    <a:gd name="connsiteY42" fmla="*/ 555212 h 1224724"/>
                    <a:gd name="connsiteX43" fmla="*/ 554641 w 2778252"/>
                    <a:gd name="connsiteY43" fmla="*/ 555212 h 1224724"/>
                    <a:gd name="connsiteX44" fmla="*/ 554641 w 2778252"/>
                    <a:gd name="connsiteY44" fmla="*/ 59436 h 1224724"/>
                    <a:gd name="connsiteX45" fmla="*/ 535019 w 2778252"/>
                    <a:gd name="connsiteY45" fmla="*/ 39815 h 1224724"/>
                    <a:gd name="connsiteX46" fmla="*/ 515398 w 2778252"/>
                    <a:gd name="connsiteY46" fmla="*/ 59436 h 1224724"/>
                    <a:gd name="connsiteX47" fmla="*/ 515398 w 2778252"/>
                    <a:gd name="connsiteY47" fmla="*/ 555212 h 1224724"/>
                    <a:gd name="connsiteX48" fmla="*/ 19621 w 2778252"/>
                    <a:gd name="connsiteY48" fmla="*/ 555212 h 1224724"/>
                    <a:gd name="connsiteX49" fmla="*/ 0 w 2778252"/>
                    <a:gd name="connsiteY49" fmla="*/ 574834 h 1224724"/>
                    <a:gd name="connsiteX50" fmla="*/ 19621 w 2778252"/>
                    <a:gd name="connsiteY50" fmla="*/ 594455 h 1224724"/>
                    <a:gd name="connsiteX51" fmla="*/ 1593152 w 2778252"/>
                    <a:gd name="connsiteY51" fmla="*/ 204216 h 1224724"/>
                    <a:gd name="connsiteX52" fmla="*/ 1661160 w 2778252"/>
                    <a:gd name="connsiteY52" fmla="*/ 136208 h 1224724"/>
                    <a:gd name="connsiteX53" fmla="*/ 1729169 w 2778252"/>
                    <a:gd name="connsiteY53" fmla="*/ 204216 h 1224724"/>
                    <a:gd name="connsiteX54" fmla="*/ 1729169 w 2778252"/>
                    <a:gd name="connsiteY54" fmla="*/ 555308 h 1224724"/>
                    <a:gd name="connsiteX55" fmla="*/ 1593056 w 2778252"/>
                    <a:gd name="connsiteY55" fmla="*/ 555308 h 1224724"/>
                    <a:gd name="connsiteX56" fmla="*/ 1593056 w 2778252"/>
                    <a:gd name="connsiteY56" fmla="*/ 204216 h 1224724"/>
                    <a:gd name="connsiteX57" fmla="*/ 1048798 w 2778252"/>
                    <a:gd name="connsiteY57" fmla="*/ 204216 h 1224724"/>
                    <a:gd name="connsiteX58" fmla="*/ 1116806 w 2778252"/>
                    <a:gd name="connsiteY58" fmla="*/ 136208 h 1224724"/>
                    <a:gd name="connsiteX59" fmla="*/ 1184815 w 2778252"/>
                    <a:gd name="connsiteY59" fmla="*/ 204216 h 1224724"/>
                    <a:gd name="connsiteX60" fmla="*/ 1184815 w 2778252"/>
                    <a:gd name="connsiteY60" fmla="*/ 555308 h 1224724"/>
                    <a:gd name="connsiteX61" fmla="*/ 1048703 w 2778252"/>
                    <a:gd name="connsiteY61" fmla="*/ 555308 h 1224724"/>
                    <a:gd name="connsiteX62" fmla="*/ 1048703 w 2778252"/>
                    <a:gd name="connsiteY62" fmla="*/ 204216 h 122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778252" h="1224724">
                      <a:moveTo>
                        <a:pt x="19621" y="594455"/>
                      </a:moveTo>
                      <a:lnTo>
                        <a:pt x="515398" y="594455"/>
                      </a:lnTo>
                      <a:lnTo>
                        <a:pt x="515398" y="1224725"/>
                      </a:lnTo>
                      <a:lnTo>
                        <a:pt x="554641" y="1224725"/>
                      </a:lnTo>
                      <a:lnTo>
                        <a:pt x="554641" y="594455"/>
                      </a:lnTo>
                      <a:lnTo>
                        <a:pt x="912876" y="594455"/>
                      </a:lnTo>
                      <a:lnTo>
                        <a:pt x="912876" y="1224725"/>
                      </a:lnTo>
                      <a:lnTo>
                        <a:pt x="1048893" y="1224725"/>
                      </a:lnTo>
                      <a:lnTo>
                        <a:pt x="1048893" y="594455"/>
                      </a:lnTo>
                      <a:lnTo>
                        <a:pt x="1185005" y="594455"/>
                      </a:lnTo>
                      <a:lnTo>
                        <a:pt x="1185005" y="952595"/>
                      </a:lnTo>
                      <a:lnTo>
                        <a:pt x="1321118" y="952595"/>
                      </a:lnTo>
                      <a:lnTo>
                        <a:pt x="1321118" y="594455"/>
                      </a:lnTo>
                      <a:lnTo>
                        <a:pt x="1457230" y="594455"/>
                      </a:lnTo>
                      <a:lnTo>
                        <a:pt x="1457230" y="1224725"/>
                      </a:lnTo>
                      <a:lnTo>
                        <a:pt x="1593247" y="1224725"/>
                      </a:lnTo>
                      <a:lnTo>
                        <a:pt x="1593247" y="594455"/>
                      </a:lnTo>
                      <a:lnTo>
                        <a:pt x="1729359" y="594455"/>
                      </a:lnTo>
                      <a:lnTo>
                        <a:pt x="1729359" y="952595"/>
                      </a:lnTo>
                      <a:lnTo>
                        <a:pt x="1865471" y="952595"/>
                      </a:lnTo>
                      <a:lnTo>
                        <a:pt x="1865471" y="594455"/>
                      </a:lnTo>
                      <a:lnTo>
                        <a:pt x="2223611" y="594455"/>
                      </a:lnTo>
                      <a:lnTo>
                        <a:pt x="2223611" y="952595"/>
                      </a:lnTo>
                      <a:lnTo>
                        <a:pt x="2262854" y="952595"/>
                      </a:lnTo>
                      <a:lnTo>
                        <a:pt x="2262854" y="594455"/>
                      </a:lnTo>
                      <a:lnTo>
                        <a:pt x="2758631" y="594455"/>
                      </a:lnTo>
                      <a:cubicBezTo>
                        <a:pt x="2769489" y="594455"/>
                        <a:pt x="2778252" y="585692"/>
                        <a:pt x="2778252" y="574834"/>
                      </a:cubicBezTo>
                      <a:cubicBezTo>
                        <a:pt x="2778252" y="563975"/>
                        <a:pt x="2769489" y="555212"/>
                        <a:pt x="2758631" y="555212"/>
                      </a:cubicBezTo>
                      <a:lnTo>
                        <a:pt x="2262854" y="555212"/>
                      </a:lnTo>
                      <a:lnTo>
                        <a:pt x="2262854" y="59436"/>
                      </a:lnTo>
                      <a:cubicBezTo>
                        <a:pt x="2262854" y="48578"/>
                        <a:pt x="2254091" y="39815"/>
                        <a:pt x="2243233" y="39815"/>
                      </a:cubicBezTo>
                      <a:cubicBezTo>
                        <a:pt x="2232374" y="39815"/>
                        <a:pt x="2223611" y="48578"/>
                        <a:pt x="2223611" y="59436"/>
                      </a:cubicBezTo>
                      <a:lnTo>
                        <a:pt x="2223611" y="555212"/>
                      </a:lnTo>
                      <a:lnTo>
                        <a:pt x="1865471" y="555212"/>
                      </a:lnTo>
                      <a:lnTo>
                        <a:pt x="1865471" y="204121"/>
                      </a:lnTo>
                      <a:cubicBezTo>
                        <a:pt x="1865471" y="91535"/>
                        <a:pt x="1773936" y="0"/>
                        <a:pt x="1661351" y="0"/>
                      </a:cubicBezTo>
                      <a:cubicBezTo>
                        <a:pt x="1548765" y="0"/>
                        <a:pt x="1457230" y="91535"/>
                        <a:pt x="1457230" y="204121"/>
                      </a:cubicBezTo>
                      <a:lnTo>
                        <a:pt x="1457230" y="555212"/>
                      </a:lnTo>
                      <a:lnTo>
                        <a:pt x="1321118" y="555212"/>
                      </a:lnTo>
                      <a:lnTo>
                        <a:pt x="1321118" y="204121"/>
                      </a:lnTo>
                      <a:cubicBezTo>
                        <a:pt x="1321118" y="91535"/>
                        <a:pt x="1229582" y="0"/>
                        <a:pt x="1116997" y="0"/>
                      </a:cubicBezTo>
                      <a:cubicBezTo>
                        <a:pt x="1004411" y="0"/>
                        <a:pt x="912876" y="91535"/>
                        <a:pt x="912876" y="204121"/>
                      </a:cubicBezTo>
                      <a:lnTo>
                        <a:pt x="912876" y="555212"/>
                      </a:lnTo>
                      <a:lnTo>
                        <a:pt x="554641" y="555212"/>
                      </a:lnTo>
                      <a:lnTo>
                        <a:pt x="554641" y="59436"/>
                      </a:lnTo>
                      <a:cubicBezTo>
                        <a:pt x="554641" y="48578"/>
                        <a:pt x="545878" y="39815"/>
                        <a:pt x="535019" y="39815"/>
                      </a:cubicBezTo>
                      <a:cubicBezTo>
                        <a:pt x="524161" y="39815"/>
                        <a:pt x="515398" y="48578"/>
                        <a:pt x="515398" y="59436"/>
                      </a:cubicBezTo>
                      <a:lnTo>
                        <a:pt x="515398" y="555212"/>
                      </a:lnTo>
                      <a:lnTo>
                        <a:pt x="19621" y="555212"/>
                      </a:lnTo>
                      <a:cubicBezTo>
                        <a:pt x="8763" y="555212"/>
                        <a:pt x="0" y="563975"/>
                        <a:pt x="0" y="574834"/>
                      </a:cubicBezTo>
                      <a:cubicBezTo>
                        <a:pt x="0" y="585692"/>
                        <a:pt x="8763" y="594455"/>
                        <a:pt x="19621" y="594455"/>
                      </a:cubicBezTo>
                      <a:close/>
                      <a:moveTo>
                        <a:pt x="1593152" y="204216"/>
                      </a:moveTo>
                      <a:cubicBezTo>
                        <a:pt x="1593152" y="166688"/>
                        <a:pt x="1623632" y="136208"/>
                        <a:pt x="1661160" y="136208"/>
                      </a:cubicBezTo>
                      <a:cubicBezTo>
                        <a:pt x="1698688" y="136208"/>
                        <a:pt x="1729169" y="166688"/>
                        <a:pt x="1729169" y="204216"/>
                      </a:cubicBezTo>
                      <a:lnTo>
                        <a:pt x="1729169" y="555308"/>
                      </a:lnTo>
                      <a:lnTo>
                        <a:pt x="1593056" y="555308"/>
                      </a:lnTo>
                      <a:lnTo>
                        <a:pt x="1593056" y="204216"/>
                      </a:lnTo>
                      <a:close/>
                      <a:moveTo>
                        <a:pt x="1048798" y="204216"/>
                      </a:moveTo>
                      <a:cubicBezTo>
                        <a:pt x="1048798" y="166688"/>
                        <a:pt x="1079278" y="136208"/>
                        <a:pt x="1116806" y="136208"/>
                      </a:cubicBezTo>
                      <a:cubicBezTo>
                        <a:pt x="1154335" y="136208"/>
                        <a:pt x="1184815" y="166688"/>
                        <a:pt x="1184815" y="204216"/>
                      </a:cubicBezTo>
                      <a:lnTo>
                        <a:pt x="1184815" y="555308"/>
                      </a:lnTo>
                      <a:lnTo>
                        <a:pt x="1048703" y="555308"/>
                      </a:lnTo>
                      <a:lnTo>
                        <a:pt x="1048703" y="204216"/>
                      </a:lnTo>
                      <a:close/>
                    </a:path>
                  </a:pathLst>
                </a:custGeom>
                <a:solidFill>
                  <a:srgbClr val="00664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E18EC805-3CCF-3EFB-1F72-44B9E5022733}"/>
                    </a:ext>
                  </a:extLst>
                </p:cNvPr>
                <p:cNvSpPr/>
                <p:nvPr/>
              </p:nvSpPr>
              <p:spPr>
                <a:xfrm>
                  <a:off x="2817018" y="3089148"/>
                  <a:ext cx="136112" cy="408241"/>
                </a:xfrm>
                <a:custGeom>
                  <a:avLst/>
                  <a:gdLst>
                    <a:gd name="connsiteX0" fmla="*/ 0 w 136112"/>
                    <a:gd name="connsiteY0" fmla="*/ 0 h 408241"/>
                    <a:gd name="connsiteX1" fmla="*/ 136112 w 136112"/>
                    <a:gd name="connsiteY1" fmla="*/ 0 h 408241"/>
                    <a:gd name="connsiteX2" fmla="*/ 136112 w 136112"/>
                    <a:gd name="connsiteY2" fmla="*/ 408242 h 408241"/>
                    <a:gd name="connsiteX3" fmla="*/ 0 w 136112"/>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112" h="408241">
                      <a:moveTo>
                        <a:pt x="0" y="0"/>
                      </a:moveTo>
                      <a:lnTo>
                        <a:pt x="136112" y="0"/>
                      </a:lnTo>
                      <a:lnTo>
                        <a:pt x="136112" y="408242"/>
                      </a:lnTo>
                      <a:lnTo>
                        <a:pt x="0" y="408242"/>
                      </a:lnTo>
                      <a:close/>
                    </a:path>
                  </a:pathLst>
                </a:custGeom>
                <a:solidFill>
                  <a:srgbClr val="00664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CCDDB905-2203-5B90-205E-94E3710826D4}"/>
                    </a:ext>
                  </a:extLst>
                </p:cNvPr>
                <p:cNvSpPr/>
                <p:nvPr/>
              </p:nvSpPr>
              <p:spPr>
                <a:xfrm>
                  <a:off x="2272760" y="3089148"/>
                  <a:ext cx="136112" cy="408241"/>
                </a:xfrm>
                <a:custGeom>
                  <a:avLst/>
                  <a:gdLst>
                    <a:gd name="connsiteX0" fmla="*/ 0 w 136112"/>
                    <a:gd name="connsiteY0" fmla="*/ 0 h 408241"/>
                    <a:gd name="connsiteX1" fmla="*/ 136112 w 136112"/>
                    <a:gd name="connsiteY1" fmla="*/ 0 h 408241"/>
                    <a:gd name="connsiteX2" fmla="*/ 136112 w 136112"/>
                    <a:gd name="connsiteY2" fmla="*/ 408242 h 408241"/>
                    <a:gd name="connsiteX3" fmla="*/ 0 w 136112"/>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112" h="408241">
                      <a:moveTo>
                        <a:pt x="0" y="0"/>
                      </a:moveTo>
                      <a:lnTo>
                        <a:pt x="136112" y="0"/>
                      </a:lnTo>
                      <a:lnTo>
                        <a:pt x="136112" y="408242"/>
                      </a:lnTo>
                      <a:lnTo>
                        <a:pt x="0" y="408242"/>
                      </a:lnTo>
                      <a:close/>
                    </a:path>
                  </a:pathLst>
                </a:custGeom>
                <a:solidFill>
                  <a:srgbClr val="00664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DAD49051-E865-E39B-B9C3-2C150B19C52E}"/>
                    </a:ext>
                  </a:extLst>
                </p:cNvPr>
                <p:cNvSpPr/>
                <p:nvPr/>
              </p:nvSpPr>
              <p:spPr>
                <a:xfrm>
                  <a:off x="2544889" y="3361277"/>
                  <a:ext cx="136112" cy="408241"/>
                </a:xfrm>
                <a:custGeom>
                  <a:avLst/>
                  <a:gdLst>
                    <a:gd name="connsiteX0" fmla="*/ 0 w 136112"/>
                    <a:gd name="connsiteY0" fmla="*/ 0 h 408241"/>
                    <a:gd name="connsiteX1" fmla="*/ 136112 w 136112"/>
                    <a:gd name="connsiteY1" fmla="*/ 0 h 408241"/>
                    <a:gd name="connsiteX2" fmla="*/ 136112 w 136112"/>
                    <a:gd name="connsiteY2" fmla="*/ 408242 h 408241"/>
                    <a:gd name="connsiteX3" fmla="*/ 0 w 136112"/>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112" h="408241">
                      <a:moveTo>
                        <a:pt x="0" y="0"/>
                      </a:moveTo>
                      <a:lnTo>
                        <a:pt x="136112" y="0"/>
                      </a:lnTo>
                      <a:lnTo>
                        <a:pt x="136112" y="408242"/>
                      </a:lnTo>
                      <a:lnTo>
                        <a:pt x="0" y="408242"/>
                      </a:lnTo>
                      <a:close/>
                    </a:path>
                  </a:pathLst>
                </a:custGeom>
                <a:solidFill>
                  <a:srgbClr val="00664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D748D25F-A400-63EF-7ED4-3436F7335CC0}"/>
                    </a:ext>
                  </a:extLst>
                </p:cNvPr>
                <p:cNvSpPr/>
                <p:nvPr/>
              </p:nvSpPr>
              <p:spPr>
                <a:xfrm>
                  <a:off x="2000631" y="3361277"/>
                  <a:ext cx="136017" cy="408241"/>
                </a:xfrm>
                <a:custGeom>
                  <a:avLst/>
                  <a:gdLst>
                    <a:gd name="connsiteX0" fmla="*/ 0 w 136017"/>
                    <a:gd name="connsiteY0" fmla="*/ 0 h 408241"/>
                    <a:gd name="connsiteX1" fmla="*/ 136017 w 136017"/>
                    <a:gd name="connsiteY1" fmla="*/ 0 h 408241"/>
                    <a:gd name="connsiteX2" fmla="*/ 136017 w 136017"/>
                    <a:gd name="connsiteY2" fmla="*/ 408242 h 408241"/>
                    <a:gd name="connsiteX3" fmla="*/ 0 w 136017"/>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017" h="408241">
                      <a:moveTo>
                        <a:pt x="0" y="0"/>
                      </a:moveTo>
                      <a:lnTo>
                        <a:pt x="136017" y="0"/>
                      </a:lnTo>
                      <a:lnTo>
                        <a:pt x="136017" y="408242"/>
                      </a:lnTo>
                      <a:lnTo>
                        <a:pt x="0" y="408242"/>
                      </a:lnTo>
                      <a:close/>
                    </a:path>
                  </a:pathLst>
                </a:custGeom>
                <a:solidFill>
                  <a:srgbClr val="00664F"/>
                </a:solidFill>
                <a:ln w="952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E7AE48EA-22D4-8149-E15F-3F5C7ED53F5E}"/>
                    </a:ext>
                  </a:extLst>
                </p:cNvPr>
                <p:cNvSpPr/>
                <p:nvPr/>
              </p:nvSpPr>
              <p:spPr>
                <a:xfrm>
                  <a:off x="1603248" y="3361277"/>
                  <a:ext cx="39243" cy="408241"/>
                </a:xfrm>
                <a:custGeom>
                  <a:avLst/>
                  <a:gdLst>
                    <a:gd name="connsiteX0" fmla="*/ 0 w 39243"/>
                    <a:gd name="connsiteY0" fmla="*/ 0 h 408241"/>
                    <a:gd name="connsiteX1" fmla="*/ 39243 w 39243"/>
                    <a:gd name="connsiteY1" fmla="*/ 0 h 408241"/>
                    <a:gd name="connsiteX2" fmla="*/ 39243 w 39243"/>
                    <a:gd name="connsiteY2" fmla="*/ 408242 h 408241"/>
                    <a:gd name="connsiteX3" fmla="*/ 0 w 39243"/>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39243" h="408241">
                      <a:moveTo>
                        <a:pt x="0" y="0"/>
                      </a:moveTo>
                      <a:lnTo>
                        <a:pt x="39243" y="0"/>
                      </a:lnTo>
                      <a:lnTo>
                        <a:pt x="39243" y="408242"/>
                      </a:lnTo>
                      <a:lnTo>
                        <a:pt x="0" y="408242"/>
                      </a:lnTo>
                      <a:close/>
                    </a:path>
                  </a:pathLst>
                </a:custGeom>
                <a:solidFill>
                  <a:srgbClr val="00664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457A276B-F667-DE56-49D8-25A79B9EC68B}"/>
                    </a:ext>
                  </a:extLst>
                </p:cNvPr>
                <p:cNvSpPr/>
                <p:nvPr/>
              </p:nvSpPr>
              <p:spPr>
                <a:xfrm>
                  <a:off x="3311175" y="3089148"/>
                  <a:ext cx="39243" cy="408241"/>
                </a:xfrm>
                <a:custGeom>
                  <a:avLst/>
                  <a:gdLst>
                    <a:gd name="connsiteX0" fmla="*/ 0 w 39243"/>
                    <a:gd name="connsiteY0" fmla="*/ 0 h 408241"/>
                    <a:gd name="connsiteX1" fmla="*/ 39243 w 39243"/>
                    <a:gd name="connsiteY1" fmla="*/ 0 h 408241"/>
                    <a:gd name="connsiteX2" fmla="*/ 39243 w 39243"/>
                    <a:gd name="connsiteY2" fmla="*/ 408242 h 408241"/>
                    <a:gd name="connsiteX3" fmla="*/ 0 w 39243"/>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39243" h="408241">
                      <a:moveTo>
                        <a:pt x="0" y="0"/>
                      </a:moveTo>
                      <a:lnTo>
                        <a:pt x="39243" y="0"/>
                      </a:lnTo>
                      <a:lnTo>
                        <a:pt x="39243" y="408242"/>
                      </a:lnTo>
                      <a:lnTo>
                        <a:pt x="0" y="408242"/>
                      </a:lnTo>
                      <a:close/>
                    </a:path>
                  </a:pathLst>
                </a:custGeom>
                <a:solidFill>
                  <a:srgbClr val="00664F"/>
                </a:solidFill>
                <a:ln w="9525" cap="flat">
                  <a:noFill/>
                  <a:prstDash val="solid"/>
                  <a:miter/>
                </a:ln>
              </p:spPr>
              <p:txBody>
                <a:bodyPr rtlCol="0" anchor="ctr"/>
                <a:lstStyle/>
                <a:p>
                  <a:endParaRPr lang="en-US"/>
                </a:p>
              </p:txBody>
            </p:sp>
          </p:grpSp>
        </p:grpSp>
      </p:grpSp>
    </p:spTree>
    <p:extLst>
      <p:ext uri="{BB962C8B-B14F-4D97-AF65-F5344CB8AC3E}">
        <p14:creationId xmlns:p14="http://schemas.microsoft.com/office/powerpoint/2010/main" val="36676596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Title Slide 3">
    <p:bg>
      <p:bgPr>
        <a:solidFill>
          <a:schemeClr val="accent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54B7C068-AD5F-47E1-9FEF-02493D9DAE71}"/>
              </a:ext>
            </a:extLst>
          </p:cNvPr>
          <p:cNvSpPr/>
          <p:nvPr/>
        </p:nvSpPr>
        <p:spPr>
          <a:xfrm>
            <a:off x="1242060" y="0"/>
            <a:ext cx="23050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138A2FD7-81E5-4F07-9F45-C5C6EB8DBD42}"/>
              </a:ext>
            </a:extLst>
          </p:cNvPr>
          <p:cNvSpPr/>
          <p:nvPr/>
        </p:nvSpPr>
        <p:spPr>
          <a:xfrm>
            <a:off x="11733611" y="0"/>
            <a:ext cx="45838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6AE36FC9-C651-462F-B924-7E6214C7150D}"/>
              </a:ext>
            </a:extLst>
          </p:cNvPr>
          <p:cNvSpPr/>
          <p:nvPr/>
        </p:nvSpPr>
        <p:spPr>
          <a:xfrm rot="16200000">
            <a:off x="6037898" y="-5809299"/>
            <a:ext cx="116204" cy="121920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2BB329-B0DB-44E0-89DB-AA852FE9B5C0}"/>
              </a:ext>
            </a:extLst>
          </p:cNvPr>
          <p:cNvSpPr>
            <a:spLocks noGrp="1"/>
          </p:cNvSpPr>
          <p:nvPr>
            <p:ph type="ctrTitle" hasCustomPrompt="1"/>
          </p:nvPr>
        </p:nvSpPr>
        <p:spPr>
          <a:xfrm>
            <a:off x="3524801" y="2574864"/>
            <a:ext cx="7129926" cy="2387600"/>
          </a:xfrm>
        </p:spPr>
        <p:txBody>
          <a:bodyPr anchor="b">
            <a:noAutofit/>
          </a:bodyPr>
          <a:lstStyle>
            <a:lvl1pPr algn="l">
              <a:lnSpc>
                <a:spcPct val="100000"/>
              </a:lnSpc>
              <a:defRPr sz="3600" spc="0" baseline="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5D209C2B-DD38-41E8-B714-7BA922568F22}"/>
              </a:ext>
            </a:extLst>
          </p:cNvPr>
          <p:cNvSpPr>
            <a:spLocks noGrp="1"/>
          </p:cNvSpPr>
          <p:nvPr>
            <p:ph type="subTitle" idx="1"/>
          </p:nvPr>
        </p:nvSpPr>
        <p:spPr>
          <a:xfrm>
            <a:off x="3504019" y="5175534"/>
            <a:ext cx="7143026" cy="346614"/>
          </a:xfrm>
        </p:spPr>
        <p:txBody>
          <a:bodyPr>
            <a:noAutofit/>
          </a:bodyPr>
          <a:lstStyle>
            <a:lvl1pPr marL="0" indent="0" algn="l">
              <a:buNone/>
              <a:defRPr sz="1800" b="1" spc="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2" name="Text Placeholder 21">
            <a:extLst>
              <a:ext uri="{FF2B5EF4-FFF2-40B4-BE49-F238E27FC236}">
                <a16:creationId xmlns:a16="http://schemas.microsoft.com/office/drawing/2014/main" id="{452089F7-6A90-4149-8051-2FAF74187802}"/>
              </a:ext>
            </a:extLst>
          </p:cNvPr>
          <p:cNvSpPr>
            <a:spLocks noGrp="1"/>
          </p:cNvSpPr>
          <p:nvPr>
            <p:ph type="body" sz="quarter" idx="12"/>
          </p:nvPr>
        </p:nvSpPr>
        <p:spPr>
          <a:xfrm>
            <a:off x="8327655" y="1338866"/>
            <a:ext cx="3405955" cy="300788"/>
          </a:xfrm>
        </p:spPr>
        <p:txBody>
          <a:bodyPr>
            <a:noAutofit/>
          </a:bodyPr>
          <a:lstStyle>
            <a:lvl1pPr marL="0" indent="0">
              <a:buNone/>
              <a:defRPr sz="2000" spc="0" baseline="0">
                <a:solidFill>
                  <a:schemeClr val="bg1"/>
                </a:solidFill>
              </a:defRPr>
            </a:lvl1pPr>
            <a:lvl2pPr marL="225425" indent="0">
              <a:buNone/>
              <a:defRPr/>
            </a:lvl2pPr>
          </a:lstStyle>
          <a:p>
            <a:pPr lvl="0"/>
            <a:r>
              <a:rPr lang="en-US"/>
              <a:t>Click to edit Master text styles</a:t>
            </a:r>
          </a:p>
        </p:txBody>
      </p:sp>
      <p:sp>
        <p:nvSpPr>
          <p:cNvPr id="23" name="Text Placeholder 21">
            <a:extLst>
              <a:ext uri="{FF2B5EF4-FFF2-40B4-BE49-F238E27FC236}">
                <a16:creationId xmlns:a16="http://schemas.microsoft.com/office/drawing/2014/main" id="{6AC01A00-69E1-4DA4-BDFF-788DEA72AFA7}"/>
              </a:ext>
            </a:extLst>
          </p:cNvPr>
          <p:cNvSpPr>
            <a:spLocks noGrp="1"/>
          </p:cNvSpPr>
          <p:nvPr>
            <p:ph type="body" sz="quarter" idx="13" hasCustomPrompt="1"/>
          </p:nvPr>
        </p:nvSpPr>
        <p:spPr>
          <a:xfrm>
            <a:off x="8327655" y="1636502"/>
            <a:ext cx="3405955" cy="225575"/>
          </a:xfrm>
        </p:spPr>
        <p:txBody>
          <a:bodyPr>
            <a:noAutofit/>
          </a:bodyPr>
          <a:lstStyle>
            <a:lvl1pPr marL="0" indent="0">
              <a:buNone/>
              <a:defRPr sz="1500" cap="all" spc="0" baseline="0">
                <a:solidFill>
                  <a:schemeClr val="accent2"/>
                </a:solidFill>
              </a:defRPr>
            </a:lvl1pPr>
            <a:lvl2pPr marL="225425" indent="0">
              <a:buNone/>
              <a:defRPr/>
            </a:lvl2pPr>
          </a:lstStyle>
          <a:p>
            <a:pPr lvl="0"/>
            <a:r>
              <a:rPr lang="en-US" dirty="0"/>
              <a:t>CLICK TO EDIT MASTER TEXT STYLES</a:t>
            </a:r>
          </a:p>
        </p:txBody>
      </p:sp>
      <p:sp>
        <p:nvSpPr>
          <p:cNvPr id="31" name="Rectangle 30">
            <a:extLst>
              <a:ext uri="{FF2B5EF4-FFF2-40B4-BE49-F238E27FC236}">
                <a16:creationId xmlns:a16="http://schemas.microsoft.com/office/drawing/2014/main" id="{9C800BAE-10DA-4E4E-95DC-91F31218AE9F}"/>
              </a:ext>
            </a:extLst>
          </p:cNvPr>
          <p:cNvSpPr/>
          <p:nvPr/>
        </p:nvSpPr>
        <p:spPr>
          <a:xfrm>
            <a:off x="1703070" y="0"/>
            <a:ext cx="23050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aphic 4">
            <a:extLst>
              <a:ext uri="{FF2B5EF4-FFF2-40B4-BE49-F238E27FC236}">
                <a16:creationId xmlns:a16="http://schemas.microsoft.com/office/drawing/2014/main" id="{F913C346-2E6C-D9CF-0E10-4A64F8E34549}"/>
              </a:ext>
            </a:extLst>
          </p:cNvPr>
          <p:cNvGrpSpPr>
            <a:grpSpLocks noChangeAspect="1"/>
          </p:cNvGrpSpPr>
          <p:nvPr/>
        </p:nvGrpSpPr>
        <p:grpSpPr>
          <a:xfrm>
            <a:off x="3531436" y="1257077"/>
            <a:ext cx="2488363" cy="704088"/>
            <a:chOff x="1048035" y="2000440"/>
            <a:chExt cx="10099547" cy="2857690"/>
          </a:xfrm>
        </p:grpSpPr>
        <p:grpSp>
          <p:nvGrpSpPr>
            <p:cNvPr id="12" name="Graphic 4">
              <a:extLst>
                <a:ext uri="{FF2B5EF4-FFF2-40B4-BE49-F238E27FC236}">
                  <a16:creationId xmlns:a16="http://schemas.microsoft.com/office/drawing/2014/main" id="{03A70845-A0F6-5F46-226C-9F3934BB470D}"/>
                </a:ext>
              </a:extLst>
            </p:cNvPr>
            <p:cNvGrpSpPr/>
            <p:nvPr/>
          </p:nvGrpSpPr>
          <p:grpSpPr>
            <a:xfrm>
              <a:off x="4377785" y="2317623"/>
              <a:ext cx="6769798" cy="2249424"/>
              <a:chOff x="4377785" y="2317623"/>
              <a:chExt cx="6769798" cy="2249424"/>
            </a:xfrm>
            <a:solidFill>
              <a:srgbClr val="FFFFFF"/>
            </a:solidFill>
          </p:grpSpPr>
          <p:grpSp>
            <p:nvGrpSpPr>
              <p:cNvPr id="26" name="Graphic 4">
                <a:extLst>
                  <a:ext uri="{FF2B5EF4-FFF2-40B4-BE49-F238E27FC236}">
                    <a16:creationId xmlns:a16="http://schemas.microsoft.com/office/drawing/2014/main" id="{2006AD2F-6DFF-AE31-397D-D83A37423499}"/>
                  </a:ext>
                </a:extLst>
              </p:cNvPr>
              <p:cNvGrpSpPr/>
              <p:nvPr/>
            </p:nvGrpSpPr>
            <p:grpSpPr>
              <a:xfrm>
                <a:off x="4377785" y="2317623"/>
                <a:ext cx="6769798" cy="922781"/>
                <a:chOff x="4377785" y="2317623"/>
                <a:chExt cx="6769798" cy="922781"/>
              </a:xfrm>
              <a:solidFill>
                <a:srgbClr val="FFFFFF"/>
              </a:solidFill>
            </p:grpSpPr>
            <p:sp>
              <p:nvSpPr>
                <p:cNvPr id="36" name="Freeform 35">
                  <a:extLst>
                    <a:ext uri="{FF2B5EF4-FFF2-40B4-BE49-F238E27FC236}">
                      <a16:creationId xmlns:a16="http://schemas.microsoft.com/office/drawing/2014/main" id="{146BA28B-8A2E-F9DC-9079-C22D63F69233}"/>
                    </a:ext>
                  </a:extLst>
                </p:cNvPr>
                <p:cNvSpPr/>
                <p:nvPr/>
              </p:nvSpPr>
              <p:spPr>
                <a:xfrm>
                  <a:off x="4377785" y="2317718"/>
                  <a:ext cx="823245" cy="914685"/>
                </a:xfrm>
                <a:custGeom>
                  <a:avLst/>
                  <a:gdLst>
                    <a:gd name="connsiteX0" fmla="*/ 0 w 823245"/>
                    <a:gd name="connsiteY0" fmla="*/ 867632 h 914685"/>
                    <a:gd name="connsiteX1" fmla="*/ 60103 w 823245"/>
                    <a:gd name="connsiteY1" fmla="*/ 867632 h 914685"/>
                    <a:gd name="connsiteX2" fmla="*/ 104489 w 823245"/>
                    <a:gd name="connsiteY2" fmla="*/ 823246 h 914685"/>
                    <a:gd name="connsiteX3" fmla="*/ 104489 w 823245"/>
                    <a:gd name="connsiteY3" fmla="*/ 94107 h 914685"/>
                    <a:gd name="connsiteX4" fmla="*/ 60103 w 823245"/>
                    <a:gd name="connsiteY4" fmla="*/ 48387 h 914685"/>
                    <a:gd name="connsiteX5" fmla="*/ 0 w 823245"/>
                    <a:gd name="connsiteY5" fmla="*/ 48387 h 914685"/>
                    <a:gd name="connsiteX6" fmla="*/ 0 w 823245"/>
                    <a:gd name="connsiteY6" fmla="*/ 0 h 914685"/>
                    <a:gd name="connsiteX7" fmla="*/ 359378 w 823245"/>
                    <a:gd name="connsiteY7" fmla="*/ 0 h 914685"/>
                    <a:gd name="connsiteX8" fmla="*/ 823246 w 823245"/>
                    <a:gd name="connsiteY8" fmla="*/ 456057 h 914685"/>
                    <a:gd name="connsiteX9" fmla="*/ 356711 w 823245"/>
                    <a:gd name="connsiteY9" fmla="*/ 914686 h 914685"/>
                    <a:gd name="connsiteX10" fmla="*/ 0 w 823245"/>
                    <a:gd name="connsiteY10" fmla="*/ 914686 h 914685"/>
                    <a:gd name="connsiteX11" fmla="*/ 0 w 823245"/>
                    <a:gd name="connsiteY11" fmla="*/ 867632 h 914685"/>
                    <a:gd name="connsiteX12" fmla="*/ 356711 w 823245"/>
                    <a:gd name="connsiteY12" fmla="*/ 863727 h 914685"/>
                    <a:gd name="connsiteX13" fmla="*/ 740855 w 823245"/>
                    <a:gd name="connsiteY13" fmla="*/ 457295 h 914685"/>
                    <a:gd name="connsiteX14" fmla="*/ 356711 w 823245"/>
                    <a:gd name="connsiteY14" fmla="*/ 50863 h 914685"/>
                    <a:gd name="connsiteX15" fmla="*/ 185547 w 823245"/>
                    <a:gd name="connsiteY15" fmla="*/ 50863 h 914685"/>
                    <a:gd name="connsiteX16" fmla="*/ 185547 w 823245"/>
                    <a:gd name="connsiteY16" fmla="*/ 863632 h 914685"/>
                    <a:gd name="connsiteX17" fmla="*/ 356711 w 823245"/>
                    <a:gd name="connsiteY17" fmla="*/ 863632 h 914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23245" h="914685">
                      <a:moveTo>
                        <a:pt x="0" y="867632"/>
                      </a:moveTo>
                      <a:lnTo>
                        <a:pt x="60103" y="867632"/>
                      </a:lnTo>
                      <a:cubicBezTo>
                        <a:pt x="82296" y="867632"/>
                        <a:pt x="104489" y="844105"/>
                        <a:pt x="104489" y="823246"/>
                      </a:cubicBezTo>
                      <a:lnTo>
                        <a:pt x="104489" y="94107"/>
                      </a:lnTo>
                      <a:cubicBezTo>
                        <a:pt x="104489" y="73152"/>
                        <a:pt x="82296" y="48387"/>
                        <a:pt x="60103" y="48387"/>
                      </a:cubicBezTo>
                      <a:lnTo>
                        <a:pt x="0" y="48387"/>
                      </a:lnTo>
                      <a:lnTo>
                        <a:pt x="0" y="0"/>
                      </a:lnTo>
                      <a:lnTo>
                        <a:pt x="359378" y="0"/>
                      </a:lnTo>
                      <a:cubicBezTo>
                        <a:pt x="661226" y="0"/>
                        <a:pt x="823246" y="132017"/>
                        <a:pt x="823246" y="456057"/>
                      </a:cubicBezTo>
                      <a:cubicBezTo>
                        <a:pt x="823246" y="778859"/>
                        <a:pt x="661226" y="914686"/>
                        <a:pt x="356711" y="914686"/>
                      </a:cubicBezTo>
                      <a:lnTo>
                        <a:pt x="0" y="914686"/>
                      </a:lnTo>
                      <a:lnTo>
                        <a:pt x="0" y="867632"/>
                      </a:lnTo>
                      <a:close/>
                      <a:moveTo>
                        <a:pt x="356711" y="863727"/>
                      </a:moveTo>
                      <a:cubicBezTo>
                        <a:pt x="616744" y="863727"/>
                        <a:pt x="740855" y="751332"/>
                        <a:pt x="740855" y="457295"/>
                      </a:cubicBezTo>
                      <a:cubicBezTo>
                        <a:pt x="740855" y="161925"/>
                        <a:pt x="616744" y="50863"/>
                        <a:pt x="356711" y="50863"/>
                      </a:cubicBezTo>
                      <a:lnTo>
                        <a:pt x="185547" y="50863"/>
                      </a:lnTo>
                      <a:lnTo>
                        <a:pt x="185547" y="863632"/>
                      </a:lnTo>
                      <a:lnTo>
                        <a:pt x="356711" y="863632"/>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5D8211FA-3DE6-B881-D311-19E212E0BDAB}"/>
                    </a:ext>
                  </a:extLst>
                </p:cNvPr>
                <p:cNvSpPr/>
                <p:nvPr/>
              </p:nvSpPr>
              <p:spPr>
                <a:xfrm>
                  <a:off x="5330285" y="2543746"/>
                  <a:ext cx="612934" cy="695325"/>
                </a:xfrm>
                <a:custGeom>
                  <a:avLst/>
                  <a:gdLst>
                    <a:gd name="connsiteX0" fmla="*/ 0 w 612934"/>
                    <a:gd name="connsiteY0" fmla="*/ 496634 h 695325"/>
                    <a:gd name="connsiteX1" fmla="*/ 271844 w 612934"/>
                    <a:gd name="connsiteY1" fmla="*/ 298037 h 695325"/>
                    <a:gd name="connsiteX2" fmla="*/ 449580 w 612934"/>
                    <a:gd name="connsiteY2" fmla="*/ 318897 h 695325"/>
                    <a:gd name="connsiteX3" fmla="*/ 449580 w 612934"/>
                    <a:gd name="connsiteY3" fmla="*/ 196025 h 695325"/>
                    <a:gd name="connsiteX4" fmla="*/ 286226 w 612934"/>
                    <a:gd name="connsiteY4" fmla="*/ 53626 h 695325"/>
                    <a:gd name="connsiteX5" fmla="*/ 82391 w 612934"/>
                    <a:gd name="connsiteY5" fmla="*/ 121539 h 695325"/>
                    <a:gd name="connsiteX6" fmla="*/ 44482 w 612934"/>
                    <a:gd name="connsiteY6" fmla="*/ 121539 h 695325"/>
                    <a:gd name="connsiteX7" fmla="*/ 44482 w 612934"/>
                    <a:gd name="connsiteY7" fmla="*/ 57531 h 695325"/>
                    <a:gd name="connsiteX8" fmla="*/ 292798 w 612934"/>
                    <a:gd name="connsiteY8" fmla="*/ 0 h 695325"/>
                    <a:gd name="connsiteX9" fmla="*/ 525399 w 612934"/>
                    <a:gd name="connsiteY9" fmla="*/ 189452 h 695325"/>
                    <a:gd name="connsiteX10" fmla="*/ 525399 w 612934"/>
                    <a:gd name="connsiteY10" fmla="*/ 585407 h 695325"/>
                    <a:gd name="connsiteX11" fmla="*/ 578930 w 612934"/>
                    <a:gd name="connsiteY11" fmla="*/ 642938 h 695325"/>
                    <a:gd name="connsiteX12" fmla="*/ 612934 w 612934"/>
                    <a:gd name="connsiteY12" fmla="*/ 639032 h 695325"/>
                    <a:gd name="connsiteX13" fmla="*/ 612934 w 612934"/>
                    <a:gd name="connsiteY13" fmla="*/ 682180 h 695325"/>
                    <a:gd name="connsiteX14" fmla="*/ 554164 w 612934"/>
                    <a:gd name="connsiteY14" fmla="*/ 693992 h 695325"/>
                    <a:gd name="connsiteX15" fmla="*/ 449580 w 612934"/>
                    <a:gd name="connsiteY15" fmla="*/ 602552 h 695325"/>
                    <a:gd name="connsiteX16" fmla="*/ 449580 w 612934"/>
                    <a:gd name="connsiteY16" fmla="*/ 588169 h 695325"/>
                    <a:gd name="connsiteX17" fmla="*/ 226123 w 612934"/>
                    <a:gd name="connsiteY17" fmla="*/ 695325 h 695325"/>
                    <a:gd name="connsiteX18" fmla="*/ 0 w 612934"/>
                    <a:gd name="connsiteY18" fmla="*/ 496634 h 695325"/>
                    <a:gd name="connsiteX19" fmla="*/ 449580 w 612934"/>
                    <a:gd name="connsiteY19" fmla="*/ 531876 h 695325"/>
                    <a:gd name="connsiteX20" fmla="*/ 449580 w 612934"/>
                    <a:gd name="connsiteY20" fmla="*/ 367189 h 695325"/>
                    <a:gd name="connsiteX21" fmla="*/ 284893 w 612934"/>
                    <a:gd name="connsiteY21" fmla="*/ 347567 h 695325"/>
                    <a:gd name="connsiteX22" fmla="*/ 73247 w 612934"/>
                    <a:gd name="connsiteY22" fmla="*/ 496538 h 695325"/>
                    <a:gd name="connsiteX23" fmla="*/ 236601 w 612934"/>
                    <a:gd name="connsiteY23" fmla="*/ 642938 h 695325"/>
                    <a:gd name="connsiteX24" fmla="*/ 449580 w 612934"/>
                    <a:gd name="connsiteY24" fmla="*/ 531876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12934" h="695325">
                      <a:moveTo>
                        <a:pt x="0" y="496634"/>
                      </a:moveTo>
                      <a:cubicBezTo>
                        <a:pt x="0" y="359474"/>
                        <a:pt x="113729" y="298037"/>
                        <a:pt x="271844" y="298037"/>
                      </a:cubicBezTo>
                      <a:cubicBezTo>
                        <a:pt x="338519" y="298037"/>
                        <a:pt x="395954" y="304609"/>
                        <a:pt x="449580" y="318897"/>
                      </a:cubicBezTo>
                      <a:lnTo>
                        <a:pt x="449580" y="196025"/>
                      </a:lnTo>
                      <a:cubicBezTo>
                        <a:pt x="449580" y="86296"/>
                        <a:pt x="382905" y="53626"/>
                        <a:pt x="286226" y="53626"/>
                      </a:cubicBezTo>
                      <a:cubicBezTo>
                        <a:pt x="185642" y="53626"/>
                        <a:pt x="121539" y="86296"/>
                        <a:pt x="82391" y="121539"/>
                      </a:cubicBezTo>
                      <a:lnTo>
                        <a:pt x="44482" y="121539"/>
                      </a:lnTo>
                      <a:lnTo>
                        <a:pt x="44482" y="57531"/>
                      </a:lnTo>
                      <a:cubicBezTo>
                        <a:pt x="98013" y="27432"/>
                        <a:pt x="179070" y="0"/>
                        <a:pt x="292798" y="0"/>
                      </a:cubicBezTo>
                      <a:cubicBezTo>
                        <a:pt x="431292" y="0"/>
                        <a:pt x="525399" y="43148"/>
                        <a:pt x="525399" y="189452"/>
                      </a:cubicBezTo>
                      <a:lnTo>
                        <a:pt x="525399" y="585407"/>
                      </a:lnTo>
                      <a:cubicBezTo>
                        <a:pt x="525399" y="625888"/>
                        <a:pt x="542354" y="642938"/>
                        <a:pt x="578930" y="642938"/>
                      </a:cubicBezTo>
                      <a:cubicBezTo>
                        <a:pt x="594646" y="642938"/>
                        <a:pt x="612934" y="639032"/>
                        <a:pt x="612934" y="639032"/>
                      </a:cubicBezTo>
                      <a:lnTo>
                        <a:pt x="612934" y="682180"/>
                      </a:lnTo>
                      <a:cubicBezTo>
                        <a:pt x="605124" y="686086"/>
                        <a:pt x="581597" y="693992"/>
                        <a:pt x="554164" y="693992"/>
                      </a:cubicBezTo>
                      <a:cubicBezTo>
                        <a:pt x="488823" y="693992"/>
                        <a:pt x="449580" y="666559"/>
                        <a:pt x="449580" y="602552"/>
                      </a:cubicBezTo>
                      <a:lnTo>
                        <a:pt x="449580" y="588169"/>
                      </a:lnTo>
                      <a:cubicBezTo>
                        <a:pt x="397288" y="653510"/>
                        <a:pt x="326707" y="695325"/>
                        <a:pt x="226123" y="695325"/>
                      </a:cubicBezTo>
                      <a:cubicBezTo>
                        <a:pt x="91535" y="695230"/>
                        <a:pt x="0" y="632555"/>
                        <a:pt x="0" y="496634"/>
                      </a:cubicBezTo>
                      <a:close/>
                      <a:moveTo>
                        <a:pt x="449580" y="531876"/>
                      </a:moveTo>
                      <a:lnTo>
                        <a:pt x="449580" y="367189"/>
                      </a:lnTo>
                      <a:cubicBezTo>
                        <a:pt x="398622" y="355378"/>
                        <a:pt x="343758" y="347567"/>
                        <a:pt x="284893" y="347567"/>
                      </a:cubicBezTo>
                      <a:cubicBezTo>
                        <a:pt x="155543" y="347567"/>
                        <a:pt x="73247" y="390716"/>
                        <a:pt x="73247" y="496538"/>
                      </a:cubicBezTo>
                      <a:cubicBezTo>
                        <a:pt x="73247" y="599789"/>
                        <a:pt x="134684" y="642938"/>
                        <a:pt x="236601" y="642938"/>
                      </a:cubicBezTo>
                      <a:cubicBezTo>
                        <a:pt x="338519" y="642938"/>
                        <a:pt x="397288" y="595884"/>
                        <a:pt x="449580" y="531876"/>
                      </a:cubicBezTo>
                      <a:close/>
                    </a:path>
                  </a:pathLst>
                </a:custGeom>
                <a:solidFill>
                  <a:srgbClr val="FFFFFF"/>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19A6CD89-DD6E-E145-8AD1-D1DDC4EA6B34}"/>
                    </a:ext>
                  </a:extLst>
                </p:cNvPr>
                <p:cNvSpPr/>
                <p:nvPr/>
              </p:nvSpPr>
              <p:spPr>
                <a:xfrm>
                  <a:off x="6056852" y="2546318"/>
                  <a:ext cx="436435" cy="685990"/>
                </a:xfrm>
                <a:custGeom>
                  <a:avLst/>
                  <a:gdLst>
                    <a:gd name="connsiteX0" fmla="*/ 6477 w 436435"/>
                    <a:gd name="connsiteY0" fmla="*/ 639032 h 685990"/>
                    <a:gd name="connsiteX1" fmla="*/ 64008 w 436435"/>
                    <a:gd name="connsiteY1" fmla="*/ 639032 h 685990"/>
                    <a:gd name="connsiteX2" fmla="*/ 101918 w 436435"/>
                    <a:gd name="connsiteY2" fmla="*/ 601123 h 685990"/>
                    <a:gd name="connsiteX3" fmla="*/ 101918 w 436435"/>
                    <a:gd name="connsiteY3" fmla="*/ 92774 h 685990"/>
                    <a:gd name="connsiteX4" fmla="*/ 64008 w 436435"/>
                    <a:gd name="connsiteY4" fmla="*/ 53530 h 685990"/>
                    <a:gd name="connsiteX5" fmla="*/ 0 w 436435"/>
                    <a:gd name="connsiteY5" fmla="*/ 53530 h 685990"/>
                    <a:gd name="connsiteX6" fmla="*/ 0 w 436435"/>
                    <a:gd name="connsiteY6" fmla="*/ 3905 h 685990"/>
                    <a:gd name="connsiteX7" fmla="*/ 154210 w 436435"/>
                    <a:gd name="connsiteY7" fmla="*/ 3905 h 685990"/>
                    <a:gd name="connsiteX8" fmla="*/ 177736 w 436435"/>
                    <a:gd name="connsiteY8" fmla="*/ 50959 h 685990"/>
                    <a:gd name="connsiteX9" fmla="*/ 177736 w 436435"/>
                    <a:gd name="connsiteY9" fmla="*/ 137160 h 685990"/>
                    <a:gd name="connsiteX10" fmla="*/ 403765 w 436435"/>
                    <a:gd name="connsiteY10" fmla="*/ 0 h 685990"/>
                    <a:gd name="connsiteX11" fmla="*/ 436436 w 436435"/>
                    <a:gd name="connsiteY11" fmla="*/ 3905 h 685990"/>
                    <a:gd name="connsiteX12" fmla="*/ 436436 w 436435"/>
                    <a:gd name="connsiteY12" fmla="*/ 66580 h 685990"/>
                    <a:gd name="connsiteX13" fmla="*/ 406432 w 436435"/>
                    <a:gd name="connsiteY13" fmla="*/ 65246 h 685990"/>
                    <a:gd name="connsiteX14" fmla="*/ 177736 w 436435"/>
                    <a:gd name="connsiteY14" fmla="*/ 186785 h 685990"/>
                    <a:gd name="connsiteX15" fmla="*/ 177736 w 436435"/>
                    <a:gd name="connsiteY15" fmla="*/ 638937 h 685990"/>
                    <a:gd name="connsiteX16" fmla="*/ 303180 w 436435"/>
                    <a:gd name="connsiteY16" fmla="*/ 638937 h 685990"/>
                    <a:gd name="connsiteX17" fmla="*/ 303180 w 436435"/>
                    <a:gd name="connsiteY17" fmla="*/ 685991 h 685990"/>
                    <a:gd name="connsiteX18" fmla="*/ 6572 w 436435"/>
                    <a:gd name="connsiteY18" fmla="*/ 685991 h 685990"/>
                    <a:gd name="connsiteX19" fmla="*/ 6572 w 436435"/>
                    <a:gd name="connsiteY19" fmla="*/ 639032 h 685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6435" h="685990">
                      <a:moveTo>
                        <a:pt x="6477" y="639032"/>
                      </a:moveTo>
                      <a:lnTo>
                        <a:pt x="64008" y="639032"/>
                      </a:lnTo>
                      <a:cubicBezTo>
                        <a:pt x="83629" y="639032"/>
                        <a:pt x="101918" y="620744"/>
                        <a:pt x="101918" y="601123"/>
                      </a:cubicBezTo>
                      <a:lnTo>
                        <a:pt x="101918" y="92774"/>
                      </a:lnTo>
                      <a:cubicBezTo>
                        <a:pt x="101918" y="74485"/>
                        <a:pt x="83629" y="53530"/>
                        <a:pt x="64008" y="53530"/>
                      </a:cubicBezTo>
                      <a:lnTo>
                        <a:pt x="0" y="53530"/>
                      </a:lnTo>
                      <a:lnTo>
                        <a:pt x="0" y="3905"/>
                      </a:lnTo>
                      <a:lnTo>
                        <a:pt x="154210" y="3905"/>
                      </a:lnTo>
                      <a:cubicBezTo>
                        <a:pt x="169926" y="3905"/>
                        <a:pt x="177736" y="13049"/>
                        <a:pt x="177736" y="50959"/>
                      </a:cubicBezTo>
                      <a:lnTo>
                        <a:pt x="177736" y="137160"/>
                      </a:lnTo>
                      <a:cubicBezTo>
                        <a:pt x="230028" y="69247"/>
                        <a:pt x="300609" y="0"/>
                        <a:pt x="403765" y="0"/>
                      </a:cubicBezTo>
                      <a:cubicBezTo>
                        <a:pt x="420719" y="0"/>
                        <a:pt x="432530" y="2572"/>
                        <a:pt x="436436" y="3905"/>
                      </a:cubicBezTo>
                      <a:lnTo>
                        <a:pt x="436436" y="66580"/>
                      </a:lnTo>
                      <a:cubicBezTo>
                        <a:pt x="436436" y="66580"/>
                        <a:pt x="418147" y="65246"/>
                        <a:pt x="406432" y="65246"/>
                      </a:cubicBezTo>
                      <a:cubicBezTo>
                        <a:pt x="305848" y="65246"/>
                        <a:pt x="245745" y="110966"/>
                        <a:pt x="177736" y="186785"/>
                      </a:cubicBezTo>
                      <a:lnTo>
                        <a:pt x="177736" y="638937"/>
                      </a:lnTo>
                      <a:lnTo>
                        <a:pt x="303180" y="638937"/>
                      </a:lnTo>
                      <a:lnTo>
                        <a:pt x="303180" y="685991"/>
                      </a:lnTo>
                      <a:lnTo>
                        <a:pt x="6572" y="685991"/>
                      </a:lnTo>
                      <a:lnTo>
                        <a:pt x="6572" y="639032"/>
                      </a:lnTo>
                      <a:close/>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0CB87532-632E-D814-7AEA-28D41FA62D5F}"/>
                    </a:ext>
                  </a:extLst>
                </p:cNvPr>
                <p:cNvSpPr/>
                <p:nvPr/>
              </p:nvSpPr>
              <p:spPr>
                <a:xfrm>
                  <a:off x="6613398" y="2362200"/>
                  <a:ext cx="365854" cy="876871"/>
                </a:xfrm>
                <a:custGeom>
                  <a:avLst/>
                  <a:gdLst>
                    <a:gd name="connsiteX0" fmla="*/ 98012 w 365854"/>
                    <a:gd name="connsiteY0" fmla="*/ 722567 h 876871"/>
                    <a:gd name="connsiteX1" fmla="*/ 98012 w 365854"/>
                    <a:gd name="connsiteY1" fmla="*/ 237744 h 876871"/>
                    <a:gd name="connsiteX2" fmla="*/ 0 w 365854"/>
                    <a:gd name="connsiteY2" fmla="*/ 237744 h 876871"/>
                    <a:gd name="connsiteX3" fmla="*/ 0 w 365854"/>
                    <a:gd name="connsiteY3" fmla="*/ 188119 h 876871"/>
                    <a:gd name="connsiteX4" fmla="*/ 98012 w 365854"/>
                    <a:gd name="connsiteY4" fmla="*/ 188119 h 876871"/>
                    <a:gd name="connsiteX5" fmla="*/ 98012 w 365854"/>
                    <a:gd name="connsiteY5" fmla="*/ 0 h 876871"/>
                    <a:gd name="connsiteX6" fmla="*/ 173831 w 365854"/>
                    <a:gd name="connsiteY6" fmla="*/ 0 h 876871"/>
                    <a:gd name="connsiteX7" fmla="*/ 173831 w 365854"/>
                    <a:gd name="connsiteY7" fmla="*/ 188214 h 876871"/>
                    <a:gd name="connsiteX8" fmla="*/ 351568 w 365854"/>
                    <a:gd name="connsiteY8" fmla="*/ 188214 h 876871"/>
                    <a:gd name="connsiteX9" fmla="*/ 351568 w 365854"/>
                    <a:gd name="connsiteY9" fmla="*/ 237839 h 876871"/>
                    <a:gd name="connsiteX10" fmla="*/ 173831 w 365854"/>
                    <a:gd name="connsiteY10" fmla="*/ 237839 h 876871"/>
                    <a:gd name="connsiteX11" fmla="*/ 173831 w 365854"/>
                    <a:gd name="connsiteY11" fmla="*/ 716089 h 876871"/>
                    <a:gd name="connsiteX12" fmla="*/ 265271 w 365854"/>
                    <a:gd name="connsiteY12" fmla="*/ 824579 h 876871"/>
                    <a:gd name="connsiteX13" fmla="*/ 329279 w 365854"/>
                    <a:gd name="connsiteY13" fmla="*/ 811530 h 876871"/>
                    <a:gd name="connsiteX14" fmla="*/ 365855 w 365854"/>
                    <a:gd name="connsiteY14" fmla="*/ 811530 h 876871"/>
                    <a:gd name="connsiteX15" fmla="*/ 365855 w 365854"/>
                    <a:gd name="connsiteY15" fmla="*/ 861155 h 876871"/>
                    <a:gd name="connsiteX16" fmla="*/ 263938 w 365854"/>
                    <a:gd name="connsiteY16" fmla="*/ 876872 h 876871"/>
                    <a:gd name="connsiteX17" fmla="*/ 98012 w 365854"/>
                    <a:gd name="connsiteY17" fmla="*/ 722567 h 87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5854" h="876871">
                      <a:moveTo>
                        <a:pt x="98012" y="722567"/>
                      </a:moveTo>
                      <a:lnTo>
                        <a:pt x="98012" y="237744"/>
                      </a:lnTo>
                      <a:lnTo>
                        <a:pt x="0" y="237744"/>
                      </a:lnTo>
                      <a:lnTo>
                        <a:pt x="0" y="188119"/>
                      </a:lnTo>
                      <a:lnTo>
                        <a:pt x="98012" y="188119"/>
                      </a:lnTo>
                      <a:lnTo>
                        <a:pt x="98012" y="0"/>
                      </a:lnTo>
                      <a:lnTo>
                        <a:pt x="173831" y="0"/>
                      </a:lnTo>
                      <a:lnTo>
                        <a:pt x="173831" y="188214"/>
                      </a:lnTo>
                      <a:lnTo>
                        <a:pt x="351568" y="188214"/>
                      </a:lnTo>
                      <a:lnTo>
                        <a:pt x="351568" y="237839"/>
                      </a:lnTo>
                      <a:lnTo>
                        <a:pt x="173831" y="237839"/>
                      </a:lnTo>
                      <a:lnTo>
                        <a:pt x="173831" y="716089"/>
                      </a:lnTo>
                      <a:cubicBezTo>
                        <a:pt x="173831" y="797147"/>
                        <a:pt x="197358" y="824579"/>
                        <a:pt x="265271" y="824579"/>
                      </a:cubicBezTo>
                      <a:cubicBezTo>
                        <a:pt x="294037" y="824579"/>
                        <a:pt x="318801" y="818007"/>
                        <a:pt x="329279" y="811530"/>
                      </a:cubicBezTo>
                      <a:lnTo>
                        <a:pt x="365855" y="811530"/>
                      </a:lnTo>
                      <a:lnTo>
                        <a:pt x="365855" y="861155"/>
                      </a:lnTo>
                      <a:cubicBezTo>
                        <a:pt x="343662" y="868966"/>
                        <a:pt x="303181" y="876872"/>
                        <a:pt x="263938" y="876872"/>
                      </a:cubicBezTo>
                      <a:cubicBezTo>
                        <a:pt x="155543" y="876776"/>
                        <a:pt x="98012" y="833628"/>
                        <a:pt x="98012" y="722567"/>
                      </a:cubicBezTo>
                      <a:close/>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F8963BC5-1E65-EDC3-FAAF-9B9A83C98498}"/>
                    </a:ext>
                  </a:extLst>
                </p:cNvPr>
                <p:cNvSpPr/>
                <p:nvPr/>
              </p:nvSpPr>
              <p:spPr>
                <a:xfrm>
                  <a:off x="7093076" y="2543651"/>
                  <a:ext cx="1134237" cy="688752"/>
                </a:xfrm>
                <a:custGeom>
                  <a:avLst/>
                  <a:gdLst>
                    <a:gd name="connsiteX0" fmla="*/ 611410 w 1134237"/>
                    <a:gd name="connsiteY0" fmla="*/ 641699 h 688752"/>
                    <a:gd name="connsiteX1" fmla="*/ 715994 w 1134237"/>
                    <a:gd name="connsiteY1" fmla="*/ 641699 h 688752"/>
                    <a:gd name="connsiteX2" fmla="*/ 715994 w 1134237"/>
                    <a:gd name="connsiteY2" fmla="*/ 688753 h 688752"/>
                    <a:gd name="connsiteX3" fmla="*/ 431102 w 1134237"/>
                    <a:gd name="connsiteY3" fmla="*/ 688753 h 688752"/>
                    <a:gd name="connsiteX4" fmla="*/ 431102 w 1134237"/>
                    <a:gd name="connsiteY4" fmla="*/ 641699 h 688752"/>
                    <a:gd name="connsiteX5" fmla="*/ 535686 w 1134237"/>
                    <a:gd name="connsiteY5" fmla="*/ 641699 h 688752"/>
                    <a:gd name="connsiteX6" fmla="*/ 535686 w 1134237"/>
                    <a:gd name="connsiteY6" fmla="*/ 192214 h 688752"/>
                    <a:gd name="connsiteX7" fmla="*/ 421957 w 1134237"/>
                    <a:gd name="connsiteY7" fmla="*/ 61531 h 688752"/>
                    <a:gd name="connsiteX8" fmla="*/ 177641 w 1134237"/>
                    <a:gd name="connsiteY8" fmla="*/ 172593 h 688752"/>
                    <a:gd name="connsiteX9" fmla="*/ 177641 w 1134237"/>
                    <a:gd name="connsiteY9" fmla="*/ 641699 h 688752"/>
                    <a:gd name="connsiteX10" fmla="*/ 295275 w 1134237"/>
                    <a:gd name="connsiteY10" fmla="*/ 641699 h 688752"/>
                    <a:gd name="connsiteX11" fmla="*/ 295275 w 1134237"/>
                    <a:gd name="connsiteY11" fmla="*/ 688753 h 688752"/>
                    <a:gd name="connsiteX12" fmla="*/ 6477 w 1134237"/>
                    <a:gd name="connsiteY12" fmla="*/ 688753 h 688752"/>
                    <a:gd name="connsiteX13" fmla="*/ 6477 w 1134237"/>
                    <a:gd name="connsiteY13" fmla="*/ 641699 h 688752"/>
                    <a:gd name="connsiteX14" fmla="*/ 64008 w 1134237"/>
                    <a:gd name="connsiteY14" fmla="*/ 641699 h 688752"/>
                    <a:gd name="connsiteX15" fmla="*/ 101918 w 1134237"/>
                    <a:gd name="connsiteY15" fmla="*/ 603790 h 688752"/>
                    <a:gd name="connsiteX16" fmla="*/ 101918 w 1134237"/>
                    <a:gd name="connsiteY16" fmla="*/ 95441 h 688752"/>
                    <a:gd name="connsiteX17" fmla="*/ 64008 w 1134237"/>
                    <a:gd name="connsiteY17" fmla="*/ 56197 h 688752"/>
                    <a:gd name="connsiteX18" fmla="*/ 0 w 1134237"/>
                    <a:gd name="connsiteY18" fmla="*/ 56197 h 688752"/>
                    <a:gd name="connsiteX19" fmla="*/ 0 w 1134237"/>
                    <a:gd name="connsiteY19" fmla="*/ 6572 h 688752"/>
                    <a:gd name="connsiteX20" fmla="*/ 154210 w 1134237"/>
                    <a:gd name="connsiteY20" fmla="*/ 6572 h 688752"/>
                    <a:gd name="connsiteX21" fmla="*/ 177737 w 1134237"/>
                    <a:gd name="connsiteY21" fmla="*/ 50959 h 688752"/>
                    <a:gd name="connsiteX22" fmla="*/ 177737 w 1134237"/>
                    <a:gd name="connsiteY22" fmla="*/ 126778 h 688752"/>
                    <a:gd name="connsiteX23" fmla="*/ 443008 w 1134237"/>
                    <a:gd name="connsiteY23" fmla="*/ 0 h 688752"/>
                    <a:gd name="connsiteX24" fmla="*/ 608933 w 1134237"/>
                    <a:gd name="connsiteY24" fmla="*/ 128016 h 688752"/>
                    <a:gd name="connsiteX25" fmla="*/ 876776 w 1134237"/>
                    <a:gd name="connsiteY25" fmla="*/ 0 h 688752"/>
                    <a:gd name="connsiteX26" fmla="*/ 1045369 w 1134237"/>
                    <a:gd name="connsiteY26" fmla="*/ 169831 h 688752"/>
                    <a:gd name="connsiteX27" fmla="*/ 1045369 w 1134237"/>
                    <a:gd name="connsiteY27" fmla="*/ 603694 h 688752"/>
                    <a:gd name="connsiteX28" fmla="*/ 1083278 w 1134237"/>
                    <a:gd name="connsiteY28" fmla="*/ 641604 h 688752"/>
                    <a:gd name="connsiteX29" fmla="*/ 1134237 w 1134237"/>
                    <a:gd name="connsiteY29" fmla="*/ 641604 h 688752"/>
                    <a:gd name="connsiteX30" fmla="*/ 1134237 w 1134237"/>
                    <a:gd name="connsiteY30" fmla="*/ 688658 h 688752"/>
                    <a:gd name="connsiteX31" fmla="*/ 852011 w 1134237"/>
                    <a:gd name="connsiteY31" fmla="*/ 688658 h 688752"/>
                    <a:gd name="connsiteX32" fmla="*/ 852011 w 1134237"/>
                    <a:gd name="connsiteY32" fmla="*/ 641604 h 688752"/>
                    <a:gd name="connsiteX33" fmla="*/ 969645 w 1134237"/>
                    <a:gd name="connsiteY33" fmla="*/ 641604 h 688752"/>
                    <a:gd name="connsiteX34" fmla="*/ 969645 w 1134237"/>
                    <a:gd name="connsiteY34" fmla="*/ 192119 h 688752"/>
                    <a:gd name="connsiteX35" fmla="*/ 854678 w 1134237"/>
                    <a:gd name="connsiteY35" fmla="*/ 61436 h 688752"/>
                    <a:gd name="connsiteX36" fmla="*/ 611600 w 1134237"/>
                    <a:gd name="connsiteY36" fmla="*/ 172498 h 688752"/>
                    <a:gd name="connsiteX37" fmla="*/ 611600 w 1134237"/>
                    <a:gd name="connsiteY37" fmla="*/ 641699 h 68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34237" h="688752">
                      <a:moveTo>
                        <a:pt x="611410" y="641699"/>
                      </a:moveTo>
                      <a:lnTo>
                        <a:pt x="715994" y="641699"/>
                      </a:lnTo>
                      <a:lnTo>
                        <a:pt x="715994" y="688753"/>
                      </a:lnTo>
                      <a:lnTo>
                        <a:pt x="431102" y="688753"/>
                      </a:lnTo>
                      <a:lnTo>
                        <a:pt x="431102" y="641699"/>
                      </a:lnTo>
                      <a:lnTo>
                        <a:pt x="535686" y="641699"/>
                      </a:lnTo>
                      <a:lnTo>
                        <a:pt x="535686" y="192214"/>
                      </a:lnTo>
                      <a:cubicBezTo>
                        <a:pt x="535686" y="85058"/>
                        <a:pt x="486061" y="61531"/>
                        <a:pt x="421957" y="61531"/>
                      </a:cubicBezTo>
                      <a:cubicBezTo>
                        <a:pt x="333090" y="61531"/>
                        <a:pt x="254698" y="107251"/>
                        <a:pt x="177641" y="172593"/>
                      </a:cubicBezTo>
                      <a:lnTo>
                        <a:pt x="177641" y="641699"/>
                      </a:lnTo>
                      <a:lnTo>
                        <a:pt x="295275" y="641699"/>
                      </a:lnTo>
                      <a:lnTo>
                        <a:pt x="295275" y="688753"/>
                      </a:lnTo>
                      <a:lnTo>
                        <a:pt x="6477" y="688753"/>
                      </a:lnTo>
                      <a:lnTo>
                        <a:pt x="6477" y="641699"/>
                      </a:lnTo>
                      <a:lnTo>
                        <a:pt x="64008" y="641699"/>
                      </a:lnTo>
                      <a:cubicBezTo>
                        <a:pt x="83630" y="641699"/>
                        <a:pt x="101918" y="623411"/>
                        <a:pt x="101918" y="603790"/>
                      </a:cubicBezTo>
                      <a:lnTo>
                        <a:pt x="101918" y="95441"/>
                      </a:lnTo>
                      <a:cubicBezTo>
                        <a:pt x="101918" y="77152"/>
                        <a:pt x="83630" y="56197"/>
                        <a:pt x="64008" y="56197"/>
                      </a:cubicBezTo>
                      <a:lnTo>
                        <a:pt x="0" y="56197"/>
                      </a:lnTo>
                      <a:lnTo>
                        <a:pt x="0" y="6572"/>
                      </a:lnTo>
                      <a:lnTo>
                        <a:pt x="154210" y="6572"/>
                      </a:lnTo>
                      <a:cubicBezTo>
                        <a:pt x="169926" y="6572"/>
                        <a:pt x="176403" y="15716"/>
                        <a:pt x="177737" y="50959"/>
                      </a:cubicBezTo>
                      <a:lnTo>
                        <a:pt x="177737" y="126778"/>
                      </a:lnTo>
                      <a:cubicBezTo>
                        <a:pt x="252222" y="58864"/>
                        <a:pt x="337185" y="0"/>
                        <a:pt x="443008" y="0"/>
                      </a:cubicBezTo>
                      <a:cubicBezTo>
                        <a:pt x="521398" y="0"/>
                        <a:pt x="594550" y="27432"/>
                        <a:pt x="608933" y="128016"/>
                      </a:cubicBezTo>
                      <a:cubicBezTo>
                        <a:pt x="691229" y="53530"/>
                        <a:pt x="773621" y="0"/>
                        <a:pt x="876776" y="0"/>
                      </a:cubicBezTo>
                      <a:cubicBezTo>
                        <a:pt x="962978" y="0"/>
                        <a:pt x="1045369" y="34004"/>
                        <a:pt x="1045369" y="169831"/>
                      </a:cubicBezTo>
                      <a:lnTo>
                        <a:pt x="1045369" y="603694"/>
                      </a:lnTo>
                      <a:cubicBezTo>
                        <a:pt x="1045369" y="623316"/>
                        <a:pt x="1064990" y="641604"/>
                        <a:pt x="1083278" y="641604"/>
                      </a:cubicBezTo>
                      <a:lnTo>
                        <a:pt x="1134237" y="641604"/>
                      </a:lnTo>
                      <a:lnTo>
                        <a:pt x="1134237" y="688658"/>
                      </a:lnTo>
                      <a:lnTo>
                        <a:pt x="852011" y="688658"/>
                      </a:lnTo>
                      <a:lnTo>
                        <a:pt x="852011" y="641604"/>
                      </a:lnTo>
                      <a:lnTo>
                        <a:pt x="969645" y="641604"/>
                      </a:lnTo>
                      <a:lnTo>
                        <a:pt x="969645" y="192119"/>
                      </a:lnTo>
                      <a:cubicBezTo>
                        <a:pt x="969645" y="84963"/>
                        <a:pt x="920020" y="61436"/>
                        <a:pt x="854678" y="61436"/>
                      </a:cubicBezTo>
                      <a:cubicBezTo>
                        <a:pt x="767143" y="61436"/>
                        <a:pt x="687419" y="112395"/>
                        <a:pt x="611600" y="172498"/>
                      </a:cubicBezTo>
                      <a:lnTo>
                        <a:pt x="611600" y="641699"/>
                      </a:lnTo>
                      <a:close/>
                    </a:path>
                  </a:pathLst>
                </a:custGeom>
                <a:solidFill>
                  <a:srgbClr val="FFFFFF"/>
                </a:solidFill>
                <a:ln w="952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1383EE90-F364-044F-64FA-DB3F03BF4FFF}"/>
                    </a:ext>
                  </a:extLst>
                </p:cNvPr>
                <p:cNvSpPr/>
                <p:nvPr/>
              </p:nvSpPr>
              <p:spPr>
                <a:xfrm>
                  <a:off x="8342090" y="2543841"/>
                  <a:ext cx="666369" cy="693896"/>
                </a:xfrm>
                <a:custGeom>
                  <a:avLst/>
                  <a:gdLst>
                    <a:gd name="connsiteX0" fmla="*/ 0 w 666369"/>
                    <a:gd name="connsiteY0" fmla="*/ 347567 h 693896"/>
                    <a:gd name="connsiteX1" fmla="*/ 333184 w 666369"/>
                    <a:gd name="connsiteY1" fmla="*/ 0 h 693896"/>
                    <a:gd name="connsiteX2" fmla="*/ 666369 w 666369"/>
                    <a:gd name="connsiteY2" fmla="*/ 347567 h 693896"/>
                    <a:gd name="connsiteX3" fmla="*/ 333184 w 666369"/>
                    <a:gd name="connsiteY3" fmla="*/ 693896 h 693896"/>
                    <a:gd name="connsiteX4" fmla="*/ 0 w 666369"/>
                    <a:gd name="connsiteY4" fmla="*/ 347567 h 693896"/>
                    <a:gd name="connsiteX5" fmla="*/ 589312 w 666369"/>
                    <a:gd name="connsiteY5" fmla="*/ 348805 h 693896"/>
                    <a:gd name="connsiteX6" fmla="*/ 333184 w 666369"/>
                    <a:gd name="connsiteY6" fmla="*/ 52197 h 693896"/>
                    <a:gd name="connsiteX7" fmla="*/ 77058 w 666369"/>
                    <a:gd name="connsiteY7" fmla="*/ 348805 h 693896"/>
                    <a:gd name="connsiteX8" fmla="*/ 333184 w 666369"/>
                    <a:gd name="connsiteY8" fmla="*/ 644176 h 693896"/>
                    <a:gd name="connsiteX9" fmla="*/ 589312 w 666369"/>
                    <a:gd name="connsiteY9" fmla="*/ 348805 h 693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369" h="693896">
                      <a:moveTo>
                        <a:pt x="0" y="347567"/>
                      </a:moveTo>
                      <a:cubicBezTo>
                        <a:pt x="0" y="131921"/>
                        <a:pt x="142399" y="0"/>
                        <a:pt x="333184" y="0"/>
                      </a:cubicBezTo>
                      <a:cubicBezTo>
                        <a:pt x="525304" y="0"/>
                        <a:pt x="666369" y="132016"/>
                        <a:pt x="666369" y="347567"/>
                      </a:cubicBezTo>
                      <a:cubicBezTo>
                        <a:pt x="666369" y="563118"/>
                        <a:pt x="525209" y="693896"/>
                        <a:pt x="333184" y="693896"/>
                      </a:cubicBezTo>
                      <a:cubicBezTo>
                        <a:pt x="142399" y="693801"/>
                        <a:pt x="0" y="563118"/>
                        <a:pt x="0" y="347567"/>
                      </a:cubicBezTo>
                      <a:close/>
                      <a:moveTo>
                        <a:pt x="589312" y="348805"/>
                      </a:moveTo>
                      <a:cubicBezTo>
                        <a:pt x="589312" y="160687"/>
                        <a:pt x="484727" y="52197"/>
                        <a:pt x="333184" y="52197"/>
                      </a:cubicBezTo>
                      <a:cubicBezTo>
                        <a:pt x="181642" y="52197"/>
                        <a:pt x="77058" y="160687"/>
                        <a:pt x="77058" y="348805"/>
                      </a:cubicBezTo>
                      <a:cubicBezTo>
                        <a:pt x="77058" y="535686"/>
                        <a:pt x="181642" y="644176"/>
                        <a:pt x="333184" y="644176"/>
                      </a:cubicBezTo>
                      <a:cubicBezTo>
                        <a:pt x="484823" y="644176"/>
                        <a:pt x="589312" y="535686"/>
                        <a:pt x="589312" y="348805"/>
                      </a:cubicBezTo>
                      <a:close/>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56F1F4D5-A5F5-64CF-3AA9-0A4A77983CB5}"/>
                    </a:ext>
                  </a:extLst>
                </p:cNvPr>
                <p:cNvSpPr/>
                <p:nvPr/>
              </p:nvSpPr>
              <p:spPr>
                <a:xfrm>
                  <a:off x="9110376" y="2550318"/>
                  <a:ext cx="743522" cy="690086"/>
                </a:xfrm>
                <a:custGeom>
                  <a:avLst/>
                  <a:gdLst>
                    <a:gd name="connsiteX0" fmla="*/ 99346 w 743522"/>
                    <a:gd name="connsiteY0" fmla="*/ 521399 h 690086"/>
                    <a:gd name="connsiteX1" fmla="*/ 99346 w 743522"/>
                    <a:gd name="connsiteY1" fmla="*/ 88868 h 690086"/>
                    <a:gd name="connsiteX2" fmla="*/ 61436 w 743522"/>
                    <a:gd name="connsiteY2" fmla="*/ 49625 h 690086"/>
                    <a:gd name="connsiteX3" fmla="*/ 0 w 743522"/>
                    <a:gd name="connsiteY3" fmla="*/ 49625 h 690086"/>
                    <a:gd name="connsiteX4" fmla="*/ 0 w 743522"/>
                    <a:gd name="connsiteY4" fmla="*/ 0 h 690086"/>
                    <a:gd name="connsiteX5" fmla="*/ 175070 w 743522"/>
                    <a:gd name="connsiteY5" fmla="*/ 0 h 690086"/>
                    <a:gd name="connsiteX6" fmla="*/ 175070 w 743522"/>
                    <a:gd name="connsiteY6" fmla="*/ 499205 h 690086"/>
                    <a:gd name="connsiteX7" fmla="*/ 301847 w 743522"/>
                    <a:gd name="connsiteY7" fmla="*/ 631222 h 690086"/>
                    <a:gd name="connsiteX8" fmla="*/ 565785 w 743522"/>
                    <a:gd name="connsiteY8" fmla="*/ 518827 h 690086"/>
                    <a:gd name="connsiteX9" fmla="*/ 565785 w 743522"/>
                    <a:gd name="connsiteY9" fmla="*/ 49721 h 690086"/>
                    <a:gd name="connsiteX10" fmla="*/ 457295 w 743522"/>
                    <a:gd name="connsiteY10" fmla="*/ 49721 h 690086"/>
                    <a:gd name="connsiteX11" fmla="*/ 457295 w 743522"/>
                    <a:gd name="connsiteY11" fmla="*/ 95 h 690086"/>
                    <a:gd name="connsiteX12" fmla="*/ 640271 w 743522"/>
                    <a:gd name="connsiteY12" fmla="*/ 95 h 690086"/>
                    <a:gd name="connsiteX13" fmla="*/ 640271 w 743522"/>
                    <a:gd name="connsiteY13" fmla="*/ 595979 h 690086"/>
                    <a:gd name="connsiteX14" fmla="*/ 679514 w 743522"/>
                    <a:gd name="connsiteY14" fmla="*/ 635222 h 690086"/>
                    <a:gd name="connsiteX15" fmla="*/ 743522 w 743522"/>
                    <a:gd name="connsiteY15" fmla="*/ 635222 h 690086"/>
                    <a:gd name="connsiteX16" fmla="*/ 743522 w 743522"/>
                    <a:gd name="connsiteY16" fmla="*/ 682276 h 690086"/>
                    <a:gd name="connsiteX17" fmla="*/ 587979 w 743522"/>
                    <a:gd name="connsiteY17" fmla="*/ 682276 h 690086"/>
                    <a:gd name="connsiteX18" fmla="*/ 565785 w 743522"/>
                    <a:gd name="connsiteY18" fmla="*/ 639128 h 690086"/>
                    <a:gd name="connsiteX19" fmla="*/ 565785 w 743522"/>
                    <a:gd name="connsiteY19" fmla="*/ 567214 h 690086"/>
                    <a:gd name="connsiteX20" fmla="*/ 279654 w 743522"/>
                    <a:gd name="connsiteY20" fmla="*/ 690086 h 690086"/>
                    <a:gd name="connsiteX21" fmla="*/ 99346 w 743522"/>
                    <a:gd name="connsiteY21" fmla="*/ 521399 h 69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3522" h="690086">
                      <a:moveTo>
                        <a:pt x="99346" y="521399"/>
                      </a:moveTo>
                      <a:lnTo>
                        <a:pt x="99346" y="88868"/>
                      </a:lnTo>
                      <a:cubicBezTo>
                        <a:pt x="99346" y="69247"/>
                        <a:pt x="79725" y="49625"/>
                        <a:pt x="61436" y="49625"/>
                      </a:cubicBezTo>
                      <a:lnTo>
                        <a:pt x="0" y="49625"/>
                      </a:lnTo>
                      <a:lnTo>
                        <a:pt x="0" y="0"/>
                      </a:lnTo>
                      <a:lnTo>
                        <a:pt x="175070" y="0"/>
                      </a:lnTo>
                      <a:lnTo>
                        <a:pt x="175070" y="499205"/>
                      </a:lnTo>
                      <a:cubicBezTo>
                        <a:pt x="175070" y="605028"/>
                        <a:pt x="231267" y="631222"/>
                        <a:pt x="301847" y="631222"/>
                      </a:cubicBezTo>
                      <a:cubicBezTo>
                        <a:pt x="399860" y="631222"/>
                        <a:pt x="492633" y="578930"/>
                        <a:pt x="565785" y="518827"/>
                      </a:cubicBezTo>
                      <a:lnTo>
                        <a:pt x="565785" y="49721"/>
                      </a:lnTo>
                      <a:lnTo>
                        <a:pt x="457295" y="49721"/>
                      </a:lnTo>
                      <a:lnTo>
                        <a:pt x="457295" y="95"/>
                      </a:lnTo>
                      <a:lnTo>
                        <a:pt x="640271" y="95"/>
                      </a:lnTo>
                      <a:lnTo>
                        <a:pt x="640271" y="595979"/>
                      </a:lnTo>
                      <a:cubicBezTo>
                        <a:pt x="640271" y="615601"/>
                        <a:pt x="659892" y="635222"/>
                        <a:pt x="679514" y="635222"/>
                      </a:cubicBezTo>
                      <a:lnTo>
                        <a:pt x="743522" y="635222"/>
                      </a:lnTo>
                      <a:lnTo>
                        <a:pt x="743522" y="682276"/>
                      </a:lnTo>
                      <a:lnTo>
                        <a:pt x="587979" y="682276"/>
                      </a:lnTo>
                      <a:cubicBezTo>
                        <a:pt x="573596" y="682276"/>
                        <a:pt x="567024" y="674465"/>
                        <a:pt x="565785" y="639128"/>
                      </a:cubicBezTo>
                      <a:lnTo>
                        <a:pt x="565785" y="567214"/>
                      </a:lnTo>
                      <a:cubicBezTo>
                        <a:pt x="486061" y="632555"/>
                        <a:pt x="394621" y="690086"/>
                        <a:pt x="279654" y="690086"/>
                      </a:cubicBezTo>
                      <a:cubicBezTo>
                        <a:pt x="184309" y="689991"/>
                        <a:pt x="99346" y="650748"/>
                        <a:pt x="99346" y="521399"/>
                      </a:cubicBezTo>
                      <a:close/>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2F6303EF-9067-7055-22F0-DB7153DBAAA8}"/>
                    </a:ext>
                  </a:extLst>
                </p:cNvPr>
                <p:cNvSpPr/>
                <p:nvPr/>
              </p:nvSpPr>
              <p:spPr>
                <a:xfrm>
                  <a:off x="9941432" y="2362200"/>
                  <a:ext cx="365855" cy="876871"/>
                </a:xfrm>
                <a:custGeom>
                  <a:avLst/>
                  <a:gdLst>
                    <a:gd name="connsiteX0" fmla="*/ 98013 w 365855"/>
                    <a:gd name="connsiteY0" fmla="*/ 722567 h 876871"/>
                    <a:gd name="connsiteX1" fmla="*/ 98013 w 365855"/>
                    <a:gd name="connsiteY1" fmla="*/ 237744 h 876871"/>
                    <a:gd name="connsiteX2" fmla="*/ 0 w 365855"/>
                    <a:gd name="connsiteY2" fmla="*/ 237744 h 876871"/>
                    <a:gd name="connsiteX3" fmla="*/ 0 w 365855"/>
                    <a:gd name="connsiteY3" fmla="*/ 188119 h 876871"/>
                    <a:gd name="connsiteX4" fmla="*/ 98013 w 365855"/>
                    <a:gd name="connsiteY4" fmla="*/ 188119 h 876871"/>
                    <a:gd name="connsiteX5" fmla="*/ 98013 w 365855"/>
                    <a:gd name="connsiteY5" fmla="*/ 0 h 876871"/>
                    <a:gd name="connsiteX6" fmla="*/ 173831 w 365855"/>
                    <a:gd name="connsiteY6" fmla="*/ 0 h 876871"/>
                    <a:gd name="connsiteX7" fmla="*/ 173831 w 365855"/>
                    <a:gd name="connsiteY7" fmla="*/ 188214 h 876871"/>
                    <a:gd name="connsiteX8" fmla="*/ 351568 w 365855"/>
                    <a:gd name="connsiteY8" fmla="*/ 188214 h 876871"/>
                    <a:gd name="connsiteX9" fmla="*/ 351568 w 365855"/>
                    <a:gd name="connsiteY9" fmla="*/ 237839 h 876871"/>
                    <a:gd name="connsiteX10" fmla="*/ 173831 w 365855"/>
                    <a:gd name="connsiteY10" fmla="*/ 237839 h 876871"/>
                    <a:gd name="connsiteX11" fmla="*/ 173831 w 365855"/>
                    <a:gd name="connsiteY11" fmla="*/ 716089 h 876871"/>
                    <a:gd name="connsiteX12" fmla="*/ 265271 w 365855"/>
                    <a:gd name="connsiteY12" fmla="*/ 824579 h 876871"/>
                    <a:gd name="connsiteX13" fmla="*/ 329280 w 365855"/>
                    <a:gd name="connsiteY13" fmla="*/ 811530 h 876871"/>
                    <a:gd name="connsiteX14" fmla="*/ 365856 w 365855"/>
                    <a:gd name="connsiteY14" fmla="*/ 811530 h 876871"/>
                    <a:gd name="connsiteX15" fmla="*/ 365856 w 365855"/>
                    <a:gd name="connsiteY15" fmla="*/ 861155 h 876871"/>
                    <a:gd name="connsiteX16" fmla="*/ 263939 w 365855"/>
                    <a:gd name="connsiteY16" fmla="*/ 876872 h 876871"/>
                    <a:gd name="connsiteX17" fmla="*/ 98013 w 365855"/>
                    <a:gd name="connsiteY17" fmla="*/ 722567 h 87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5855" h="876871">
                      <a:moveTo>
                        <a:pt x="98013" y="722567"/>
                      </a:moveTo>
                      <a:lnTo>
                        <a:pt x="98013" y="237744"/>
                      </a:lnTo>
                      <a:lnTo>
                        <a:pt x="0" y="237744"/>
                      </a:lnTo>
                      <a:lnTo>
                        <a:pt x="0" y="188119"/>
                      </a:lnTo>
                      <a:lnTo>
                        <a:pt x="98013" y="188119"/>
                      </a:lnTo>
                      <a:lnTo>
                        <a:pt x="98013" y="0"/>
                      </a:lnTo>
                      <a:lnTo>
                        <a:pt x="173831" y="0"/>
                      </a:lnTo>
                      <a:lnTo>
                        <a:pt x="173831" y="188214"/>
                      </a:lnTo>
                      <a:lnTo>
                        <a:pt x="351568" y="188214"/>
                      </a:lnTo>
                      <a:lnTo>
                        <a:pt x="351568" y="237839"/>
                      </a:lnTo>
                      <a:lnTo>
                        <a:pt x="173831" y="237839"/>
                      </a:lnTo>
                      <a:lnTo>
                        <a:pt x="173831" y="716089"/>
                      </a:lnTo>
                      <a:cubicBezTo>
                        <a:pt x="173831" y="797147"/>
                        <a:pt x="197358" y="824579"/>
                        <a:pt x="265271" y="824579"/>
                      </a:cubicBezTo>
                      <a:cubicBezTo>
                        <a:pt x="294037" y="824579"/>
                        <a:pt x="318801" y="818007"/>
                        <a:pt x="329280" y="811530"/>
                      </a:cubicBezTo>
                      <a:lnTo>
                        <a:pt x="365856" y="811530"/>
                      </a:lnTo>
                      <a:lnTo>
                        <a:pt x="365856" y="861155"/>
                      </a:lnTo>
                      <a:cubicBezTo>
                        <a:pt x="343663" y="868966"/>
                        <a:pt x="303182" y="876872"/>
                        <a:pt x="263939" y="876872"/>
                      </a:cubicBezTo>
                      <a:cubicBezTo>
                        <a:pt x="155449" y="876776"/>
                        <a:pt x="98013" y="833628"/>
                        <a:pt x="98013" y="722567"/>
                      </a:cubicBezTo>
                      <a:close/>
                    </a:path>
                  </a:pathLst>
                </a:custGeom>
                <a:solidFill>
                  <a:srgbClr val="FFFFFF"/>
                </a:solidFill>
                <a:ln w="952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6D46C9DC-701D-1F63-8AF7-8BEA14D5D944}"/>
                    </a:ext>
                  </a:extLst>
                </p:cNvPr>
                <p:cNvSpPr/>
                <p:nvPr/>
              </p:nvSpPr>
              <p:spPr>
                <a:xfrm>
                  <a:off x="10409205" y="2317623"/>
                  <a:ext cx="738378" cy="914780"/>
                </a:xfrm>
                <a:custGeom>
                  <a:avLst/>
                  <a:gdLst>
                    <a:gd name="connsiteX0" fmla="*/ 176403 w 738378"/>
                    <a:gd name="connsiteY0" fmla="*/ 867727 h 914780"/>
                    <a:gd name="connsiteX1" fmla="*/ 294037 w 738378"/>
                    <a:gd name="connsiteY1" fmla="*/ 867727 h 914780"/>
                    <a:gd name="connsiteX2" fmla="*/ 294037 w 738378"/>
                    <a:gd name="connsiteY2" fmla="*/ 914781 h 914780"/>
                    <a:gd name="connsiteX3" fmla="*/ 5239 w 738378"/>
                    <a:gd name="connsiteY3" fmla="*/ 914781 h 914780"/>
                    <a:gd name="connsiteX4" fmla="*/ 5239 w 738378"/>
                    <a:gd name="connsiteY4" fmla="*/ 867727 h 914780"/>
                    <a:gd name="connsiteX5" fmla="*/ 62771 w 738378"/>
                    <a:gd name="connsiteY5" fmla="*/ 867727 h 914780"/>
                    <a:gd name="connsiteX6" fmla="*/ 100680 w 738378"/>
                    <a:gd name="connsiteY6" fmla="*/ 829818 h 914780"/>
                    <a:gd name="connsiteX7" fmla="*/ 100680 w 738378"/>
                    <a:gd name="connsiteY7" fmla="*/ 87630 h 914780"/>
                    <a:gd name="connsiteX8" fmla="*/ 62771 w 738378"/>
                    <a:gd name="connsiteY8" fmla="*/ 48387 h 914780"/>
                    <a:gd name="connsiteX9" fmla="*/ 0 w 738378"/>
                    <a:gd name="connsiteY9" fmla="*/ 48387 h 914780"/>
                    <a:gd name="connsiteX10" fmla="*/ 0 w 738378"/>
                    <a:gd name="connsiteY10" fmla="*/ 0 h 914780"/>
                    <a:gd name="connsiteX11" fmla="*/ 158116 w 738378"/>
                    <a:gd name="connsiteY11" fmla="*/ 0 h 914780"/>
                    <a:gd name="connsiteX12" fmla="*/ 176403 w 738378"/>
                    <a:gd name="connsiteY12" fmla="*/ 23527 h 914780"/>
                    <a:gd name="connsiteX13" fmla="*/ 176403 w 738378"/>
                    <a:gd name="connsiteY13" fmla="*/ 352806 h 914780"/>
                    <a:gd name="connsiteX14" fmla="*/ 466535 w 738378"/>
                    <a:gd name="connsiteY14" fmla="*/ 226028 h 914780"/>
                    <a:gd name="connsiteX15" fmla="*/ 649510 w 738378"/>
                    <a:gd name="connsiteY15" fmla="*/ 395859 h 914780"/>
                    <a:gd name="connsiteX16" fmla="*/ 649510 w 738378"/>
                    <a:gd name="connsiteY16" fmla="*/ 829723 h 914780"/>
                    <a:gd name="connsiteX17" fmla="*/ 687420 w 738378"/>
                    <a:gd name="connsiteY17" fmla="*/ 867632 h 914780"/>
                    <a:gd name="connsiteX18" fmla="*/ 738378 w 738378"/>
                    <a:gd name="connsiteY18" fmla="*/ 867632 h 914780"/>
                    <a:gd name="connsiteX19" fmla="*/ 738378 w 738378"/>
                    <a:gd name="connsiteY19" fmla="*/ 914686 h 914780"/>
                    <a:gd name="connsiteX20" fmla="*/ 456152 w 738378"/>
                    <a:gd name="connsiteY20" fmla="*/ 914686 h 914780"/>
                    <a:gd name="connsiteX21" fmla="*/ 456152 w 738378"/>
                    <a:gd name="connsiteY21" fmla="*/ 867632 h 914780"/>
                    <a:gd name="connsiteX22" fmla="*/ 573786 w 738378"/>
                    <a:gd name="connsiteY22" fmla="*/ 867632 h 914780"/>
                    <a:gd name="connsiteX23" fmla="*/ 573786 w 738378"/>
                    <a:gd name="connsiteY23" fmla="*/ 418147 h 914780"/>
                    <a:gd name="connsiteX24" fmla="*/ 441770 w 738378"/>
                    <a:gd name="connsiteY24" fmla="*/ 287464 h 914780"/>
                    <a:gd name="connsiteX25" fmla="*/ 176499 w 738378"/>
                    <a:gd name="connsiteY25" fmla="*/ 399859 h 914780"/>
                    <a:gd name="connsiteX26" fmla="*/ 176499 w 738378"/>
                    <a:gd name="connsiteY26" fmla="*/ 867727 h 91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38378" h="914780">
                      <a:moveTo>
                        <a:pt x="176403" y="867727"/>
                      </a:moveTo>
                      <a:lnTo>
                        <a:pt x="294037" y="867727"/>
                      </a:lnTo>
                      <a:lnTo>
                        <a:pt x="294037" y="914781"/>
                      </a:lnTo>
                      <a:lnTo>
                        <a:pt x="5239" y="914781"/>
                      </a:lnTo>
                      <a:lnTo>
                        <a:pt x="5239" y="867727"/>
                      </a:lnTo>
                      <a:lnTo>
                        <a:pt x="62771" y="867727"/>
                      </a:lnTo>
                      <a:cubicBezTo>
                        <a:pt x="82391" y="867727"/>
                        <a:pt x="100680" y="849439"/>
                        <a:pt x="100680" y="829818"/>
                      </a:cubicBezTo>
                      <a:lnTo>
                        <a:pt x="100680" y="87630"/>
                      </a:lnTo>
                      <a:cubicBezTo>
                        <a:pt x="100680" y="69342"/>
                        <a:pt x="82391" y="48387"/>
                        <a:pt x="62771" y="48387"/>
                      </a:cubicBezTo>
                      <a:lnTo>
                        <a:pt x="0" y="48387"/>
                      </a:lnTo>
                      <a:lnTo>
                        <a:pt x="0" y="0"/>
                      </a:lnTo>
                      <a:lnTo>
                        <a:pt x="158116" y="0"/>
                      </a:lnTo>
                      <a:cubicBezTo>
                        <a:pt x="171165" y="0"/>
                        <a:pt x="176403" y="7810"/>
                        <a:pt x="176403" y="23527"/>
                      </a:cubicBezTo>
                      <a:lnTo>
                        <a:pt x="176403" y="352806"/>
                      </a:lnTo>
                      <a:cubicBezTo>
                        <a:pt x="250889" y="287464"/>
                        <a:pt x="355378" y="226028"/>
                        <a:pt x="466535" y="226028"/>
                      </a:cubicBezTo>
                      <a:cubicBezTo>
                        <a:pt x="568453" y="226028"/>
                        <a:pt x="649510" y="260032"/>
                        <a:pt x="649510" y="395859"/>
                      </a:cubicBezTo>
                      <a:lnTo>
                        <a:pt x="649510" y="829723"/>
                      </a:lnTo>
                      <a:cubicBezTo>
                        <a:pt x="649510" y="849344"/>
                        <a:pt x="669131" y="867632"/>
                        <a:pt x="687420" y="867632"/>
                      </a:cubicBezTo>
                      <a:lnTo>
                        <a:pt x="738378" y="867632"/>
                      </a:lnTo>
                      <a:lnTo>
                        <a:pt x="738378" y="914686"/>
                      </a:lnTo>
                      <a:lnTo>
                        <a:pt x="456152" y="914686"/>
                      </a:lnTo>
                      <a:lnTo>
                        <a:pt x="456152" y="867632"/>
                      </a:lnTo>
                      <a:lnTo>
                        <a:pt x="573786" y="867632"/>
                      </a:lnTo>
                      <a:lnTo>
                        <a:pt x="573786" y="418147"/>
                      </a:lnTo>
                      <a:cubicBezTo>
                        <a:pt x="573786" y="309658"/>
                        <a:pt x="518923" y="287464"/>
                        <a:pt x="441770" y="287464"/>
                      </a:cubicBezTo>
                      <a:cubicBezTo>
                        <a:pt x="343758" y="287464"/>
                        <a:pt x="253555" y="337090"/>
                        <a:pt x="176499" y="399859"/>
                      </a:cubicBezTo>
                      <a:lnTo>
                        <a:pt x="176499" y="867727"/>
                      </a:lnTo>
                      <a:close/>
                    </a:path>
                  </a:pathLst>
                </a:custGeom>
                <a:solidFill>
                  <a:srgbClr val="FFFFFF"/>
                </a:solidFill>
                <a:ln w="9525" cap="flat">
                  <a:noFill/>
                  <a:prstDash val="solid"/>
                  <a:miter/>
                </a:ln>
              </p:spPr>
              <p:txBody>
                <a:bodyPr rtlCol="0" anchor="ctr"/>
                <a:lstStyle/>
                <a:p>
                  <a:endParaRPr lang="en-US"/>
                </a:p>
              </p:txBody>
            </p:sp>
          </p:grpSp>
          <p:grpSp>
            <p:nvGrpSpPr>
              <p:cNvPr id="27" name="Graphic 4">
                <a:extLst>
                  <a:ext uri="{FF2B5EF4-FFF2-40B4-BE49-F238E27FC236}">
                    <a16:creationId xmlns:a16="http://schemas.microsoft.com/office/drawing/2014/main" id="{CA175791-3593-1A23-CDB4-0B9D14DE3231}"/>
                  </a:ext>
                </a:extLst>
              </p:cNvPr>
              <p:cNvGrpSpPr/>
              <p:nvPr/>
            </p:nvGrpSpPr>
            <p:grpSpPr>
              <a:xfrm>
                <a:off x="4478369" y="3643122"/>
                <a:ext cx="3599594" cy="923925"/>
                <a:chOff x="4478369" y="3643122"/>
                <a:chExt cx="3599594" cy="923925"/>
              </a:xfrm>
              <a:solidFill>
                <a:srgbClr val="FFFFFF"/>
              </a:solidFill>
            </p:grpSpPr>
            <p:sp>
              <p:nvSpPr>
                <p:cNvPr id="28" name="Freeform 27">
                  <a:extLst>
                    <a:ext uri="{FF2B5EF4-FFF2-40B4-BE49-F238E27FC236}">
                      <a16:creationId xmlns:a16="http://schemas.microsoft.com/office/drawing/2014/main" id="{6C9864ED-47A2-4652-E8B8-19DB68F27122}"/>
                    </a:ext>
                  </a:extLst>
                </p:cNvPr>
                <p:cNvSpPr/>
                <p:nvPr/>
              </p:nvSpPr>
              <p:spPr>
                <a:xfrm>
                  <a:off x="4478369" y="3643122"/>
                  <a:ext cx="670369" cy="917352"/>
                </a:xfrm>
                <a:custGeom>
                  <a:avLst/>
                  <a:gdLst>
                    <a:gd name="connsiteX0" fmla="*/ 598456 w 670369"/>
                    <a:gd name="connsiteY0" fmla="*/ 414242 h 917352"/>
                    <a:gd name="connsiteX1" fmla="*/ 71914 w 670369"/>
                    <a:gd name="connsiteY1" fmla="*/ 414242 h 917352"/>
                    <a:gd name="connsiteX2" fmla="*/ 71914 w 670369"/>
                    <a:gd name="connsiteY2" fmla="*/ 0 h 917352"/>
                    <a:gd name="connsiteX3" fmla="*/ 0 w 670369"/>
                    <a:gd name="connsiteY3" fmla="*/ 0 h 917352"/>
                    <a:gd name="connsiteX4" fmla="*/ 0 w 670369"/>
                    <a:gd name="connsiteY4" fmla="*/ 917353 h 917352"/>
                    <a:gd name="connsiteX5" fmla="*/ 71914 w 670369"/>
                    <a:gd name="connsiteY5" fmla="*/ 917353 h 917352"/>
                    <a:gd name="connsiteX6" fmla="*/ 71914 w 670369"/>
                    <a:gd name="connsiteY6" fmla="*/ 474345 h 917352"/>
                    <a:gd name="connsiteX7" fmla="*/ 598456 w 670369"/>
                    <a:gd name="connsiteY7" fmla="*/ 474345 h 917352"/>
                    <a:gd name="connsiteX8" fmla="*/ 598456 w 670369"/>
                    <a:gd name="connsiteY8" fmla="*/ 917353 h 917352"/>
                    <a:gd name="connsiteX9" fmla="*/ 670369 w 670369"/>
                    <a:gd name="connsiteY9" fmla="*/ 917353 h 917352"/>
                    <a:gd name="connsiteX10" fmla="*/ 670369 w 670369"/>
                    <a:gd name="connsiteY10" fmla="*/ 0 h 917352"/>
                    <a:gd name="connsiteX11" fmla="*/ 598456 w 670369"/>
                    <a:gd name="connsiteY11" fmla="*/ 0 h 9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0369" h="917352">
                      <a:moveTo>
                        <a:pt x="598456" y="414242"/>
                      </a:moveTo>
                      <a:lnTo>
                        <a:pt x="71914" y="414242"/>
                      </a:lnTo>
                      <a:lnTo>
                        <a:pt x="71914" y="0"/>
                      </a:lnTo>
                      <a:lnTo>
                        <a:pt x="0" y="0"/>
                      </a:lnTo>
                      <a:lnTo>
                        <a:pt x="0" y="917353"/>
                      </a:lnTo>
                      <a:lnTo>
                        <a:pt x="71914" y="917353"/>
                      </a:lnTo>
                      <a:lnTo>
                        <a:pt x="71914" y="474345"/>
                      </a:lnTo>
                      <a:lnTo>
                        <a:pt x="598456" y="474345"/>
                      </a:lnTo>
                      <a:lnTo>
                        <a:pt x="598456" y="917353"/>
                      </a:lnTo>
                      <a:lnTo>
                        <a:pt x="670369" y="917353"/>
                      </a:lnTo>
                      <a:lnTo>
                        <a:pt x="670369" y="0"/>
                      </a:lnTo>
                      <a:lnTo>
                        <a:pt x="598456" y="0"/>
                      </a:lnTo>
                      <a:close/>
                    </a:path>
                  </a:pathLst>
                </a:custGeom>
                <a:solidFill>
                  <a:srgbClr val="FFFFFF"/>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7BCDBCF1-9ED1-9BB0-E57C-701ACCC68593}"/>
                    </a:ext>
                  </a:extLst>
                </p:cNvPr>
                <p:cNvSpPr/>
                <p:nvPr/>
              </p:nvSpPr>
              <p:spPr>
                <a:xfrm>
                  <a:off x="5321141" y="3869245"/>
                  <a:ext cx="584167" cy="696467"/>
                </a:xfrm>
                <a:custGeom>
                  <a:avLst/>
                  <a:gdLst>
                    <a:gd name="connsiteX0" fmla="*/ 303180 w 584167"/>
                    <a:gd name="connsiteY0" fmla="*/ 0 h 696467"/>
                    <a:gd name="connsiteX1" fmla="*/ 86106 w 584167"/>
                    <a:gd name="connsiteY1" fmla="*/ 95155 h 696467"/>
                    <a:gd name="connsiteX2" fmla="*/ 0 w 584167"/>
                    <a:gd name="connsiteY2" fmla="*/ 351472 h 696467"/>
                    <a:gd name="connsiteX3" fmla="*/ 82867 w 584167"/>
                    <a:gd name="connsiteY3" fmla="*/ 603599 h 696467"/>
                    <a:gd name="connsiteX4" fmla="*/ 320230 w 584167"/>
                    <a:gd name="connsiteY4" fmla="*/ 696468 h 696467"/>
                    <a:gd name="connsiteX5" fmla="*/ 567976 w 584167"/>
                    <a:gd name="connsiteY5" fmla="*/ 620363 h 696467"/>
                    <a:gd name="connsiteX6" fmla="*/ 568452 w 584167"/>
                    <a:gd name="connsiteY6" fmla="*/ 619982 h 696467"/>
                    <a:gd name="connsiteX7" fmla="*/ 568452 w 584167"/>
                    <a:gd name="connsiteY7" fmla="*/ 569690 h 696467"/>
                    <a:gd name="connsiteX8" fmla="*/ 537877 w 584167"/>
                    <a:gd name="connsiteY8" fmla="*/ 569690 h 696467"/>
                    <a:gd name="connsiteX9" fmla="*/ 537496 w 584167"/>
                    <a:gd name="connsiteY9" fmla="*/ 570071 h 696467"/>
                    <a:gd name="connsiteX10" fmla="*/ 326707 w 584167"/>
                    <a:gd name="connsiteY10" fmla="*/ 640271 h 696467"/>
                    <a:gd name="connsiteX11" fmla="*/ 134588 w 584167"/>
                    <a:gd name="connsiteY11" fmla="*/ 567214 h 696467"/>
                    <a:gd name="connsiteX12" fmla="*/ 69246 w 584167"/>
                    <a:gd name="connsiteY12" fmla="*/ 352806 h 696467"/>
                    <a:gd name="connsiteX13" fmla="*/ 582835 w 584167"/>
                    <a:gd name="connsiteY13" fmla="*/ 352806 h 696467"/>
                    <a:gd name="connsiteX14" fmla="*/ 582835 w 584167"/>
                    <a:gd name="connsiteY14" fmla="*/ 351472 h 696467"/>
                    <a:gd name="connsiteX15" fmla="*/ 583120 w 584167"/>
                    <a:gd name="connsiteY15" fmla="*/ 345853 h 696467"/>
                    <a:gd name="connsiteX16" fmla="*/ 584168 w 584167"/>
                    <a:gd name="connsiteY16" fmla="*/ 320135 h 696467"/>
                    <a:gd name="connsiteX17" fmla="*/ 506730 w 584167"/>
                    <a:gd name="connsiteY17" fmla="*/ 76486 h 696467"/>
                    <a:gd name="connsiteX18" fmla="*/ 303180 w 584167"/>
                    <a:gd name="connsiteY18" fmla="*/ 0 h 696467"/>
                    <a:gd name="connsiteX19" fmla="*/ 303180 w 584167"/>
                    <a:gd name="connsiteY19" fmla="*/ 52197 h 696467"/>
                    <a:gd name="connsiteX20" fmla="*/ 455390 w 584167"/>
                    <a:gd name="connsiteY20" fmla="*/ 109156 h 696467"/>
                    <a:gd name="connsiteX21" fmla="*/ 516064 w 584167"/>
                    <a:gd name="connsiteY21" fmla="*/ 300514 h 696467"/>
                    <a:gd name="connsiteX22" fmla="*/ 70675 w 584167"/>
                    <a:gd name="connsiteY22" fmla="*/ 300514 h 696467"/>
                    <a:gd name="connsiteX23" fmla="*/ 145922 w 584167"/>
                    <a:gd name="connsiteY23" fmla="*/ 114586 h 696467"/>
                    <a:gd name="connsiteX24" fmla="*/ 303180 w 584167"/>
                    <a:gd name="connsiteY24" fmla="*/ 52197 h 69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4167" h="696467">
                      <a:moveTo>
                        <a:pt x="303180" y="0"/>
                      </a:moveTo>
                      <a:cubicBezTo>
                        <a:pt x="217455" y="0"/>
                        <a:pt x="140398" y="33814"/>
                        <a:pt x="86106" y="95155"/>
                      </a:cubicBezTo>
                      <a:cubicBezTo>
                        <a:pt x="29813" y="158782"/>
                        <a:pt x="0" y="247460"/>
                        <a:pt x="0" y="351472"/>
                      </a:cubicBezTo>
                      <a:cubicBezTo>
                        <a:pt x="0" y="456819"/>
                        <a:pt x="28670" y="543973"/>
                        <a:pt x="82867" y="603599"/>
                      </a:cubicBezTo>
                      <a:cubicBezTo>
                        <a:pt x="138113" y="664369"/>
                        <a:pt x="220218" y="696468"/>
                        <a:pt x="320230" y="696468"/>
                      </a:cubicBezTo>
                      <a:cubicBezTo>
                        <a:pt x="421671" y="696468"/>
                        <a:pt x="502729" y="671608"/>
                        <a:pt x="567976" y="620363"/>
                      </a:cubicBezTo>
                      <a:lnTo>
                        <a:pt x="568452" y="619982"/>
                      </a:lnTo>
                      <a:lnTo>
                        <a:pt x="568452" y="569690"/>
                      </a:lnTo>
                      <a:lnTo>
                        <a:pt x="537877" y="569690"/>
                      </a:lnTo>
                      <a:lnTo>
                        <a:pt x="537496" y="570071"/>
                      </a:lnTo>
                      <a:cubicBezTo>
                        <a:pt x="476440" y="631127"/>
                        <a:pt x="379190" y="640271"/>
                        <a:pt x="326707" y="640271"/>
                      </a:cubicBezTo>
                      <a:cubicBezTo>
                        <a:pt x="242506" y="640271"/>
                        <a:pt x="177927" y="615696"/>
                        <a:pt x="134588" y="567214"/>
                      </a:cubicBezTo>
                      <a:cubicBezTo>
                        <a:pt x="91440" y="518922"/>
                        <a:pt x="69437" y="446722"/>
                        <a:pt x="69246" y="352806"/>
                      </a:cubicBezTo>
                      <a:lnTo>
                        <a:pt x="582835" y="352806"/>
                      </a:lnTo>
                      <a:lnTo>
                        <a:pt x="582835" y="351472"/>
                      </a:lnTo>
                      <a:cubicBezTo>
                        <a:pt x="582835" y="350711"/>
                        <a:pt x="582930" y="348615"/>
                        <a:pt x="583120" y="345853"/>
                      </a:cubicBezTo>
                      <a:cubicBezTo>
                        <a:pt x="583501" y="339566"/>
                        <a:pt x="584168" y="329184"/>
                        <a:pt x="584168" y="320135"/>
                      </a:cubicBezTo>
                      <a:cubicBezTo>
                        <a:pt x="584168" y="212979"/>
                        <a:pt x="558069" y="130969"/>
                        <a:pt x="506730" y="76486"/>
                      </a:cubicBezTo>
                      <a:cubicBezTo>
                        <a:pt x="458724" y="25718"/>
                        <a:pt x="390334" y="0"/>
                        <a:pt x="303180" y="0"/>
                      </a:cubicBezTo>
                      <a:close/>
                      <a:moveTo>
                        <a:pt x="303180" y="52197"/>
                      </a:moveTo>
                      <a:cubicBezTo>
                        <a:pt x="369094" y="52197"/>
                        <a:pt x="420243" y="71342"/>
                        <a:pt x="455390" y="109156"/>
                      </a:cubicBezTo>
                      <a:cubicBezTo>
                        <a:pt x="493585" y="150209"/>
                        <a:pt x="514064" y="214598"/>
                        <a:pt x="516064" y="300514"/>
                      </a:cubicBezTo>
                      <a:lnTo>
                        <a:pt x="70675" y="300514"/>
                      </a:lnTo>
                      <a:cubicBezTo>
                        <a:pt x="78391" y="220313"/>
                        <a:pt x="103727" y="157829"/>
                        <a:pt x="145922" y="114586"/>
                      </a:cubicBezTo>
                      <a:cubicBezTo>
                        <a:pt x="185832" y="73819"/>
                        <a:pt x="240125" y="52197"/>
                        <a:pt x="303180" y="52197"/>
                      </a:cubicBez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0523BB5B-8EB7-3535-BA2C-284A89340087}"/>
                    </a:ext>
                  </a:extLst>
                </p:cNvPr>
                <p:cNvSpPr/>
                <p:nvPr/>
              </p:nvSpPr>
              <p:spPr>
                <a:xfrm>
                  <a:off x="6039897" y="3869245"/>
                  <a:ext cx="520065" cy="697801"/>
                </a:xfrm>
                <a:custGeom>
                  <a:avLst/>
                  <a:gdLst>
                    <a:gd name="connsiteX0" fmla="*/ 456438 w 520065"/>
                    <a:gd name="connsiteY0" fmla="*/ 43339 h 697801"/>
                    <a:gd name="connsiteX1" fmla="*/ 288703 w 520065"/>
                    <a:gd name="connsiteY1" fmla="*/ 0 h 697801"/>
                    <a:gd name="connsiteX2" fmla="*/ 46291 w 520065"/>
                    <a:gd name="connsiteY2" fmla="*/ 58960 h 697801"/>
                    <a:gd name="connsiteX3" fmla="*/ 45625 w 520065"/>
                    <a:gd name="connsiteY3" fmla="*/ 59341 h 697801"/>
                    <a:gd name="connsiteX4" fmla="*/ 45625 w 520065"/>
                    <a:gd name="connsiteY4" fmla="*/ 114967 h 697801"/>
                    <a:gd name="connsiteX5" fmla="*/ 74866 w 520065"/>
                    <a:gd name="connsiteY5" fmla="*/ 114967 h 697801"/>
                    <a:gd name="connsiteX6" fmla="*/ 75248 w 520065"/>
                    <a:gd name="connsiteY6" fmla="*/ 114681 h 697801"/>
                    <a:gd name="connsiteX7" fmla="*/ 286131 w 520065"/>
                    <a:gd name="connsiteY7" fmla="*/ 54864 h 697801"/>
                    <a:gd name="connsiteX8" fmla="*/ 406241 w 520065"/>
                    <a:gd name="connsiteY8" fmla="*/ 86773 h 697801"/>
                    <a:gd name="connsiteX9" fmla="*/ 452152 w 520065"/>
                    <a:gd name="connsiteY9" fmla="*/ 197263 h 697801"/>
                    <a:gd name="connsiteX10" fmla="*/ 452152 w 520065"/>
                    <a:gd name="connsiteY10" fmla="*/ 318421 h 697801"/>
                    <a:gd name="connsiteX11" fmla="*/ 274415 w 520065"/>
                    <a:gd name="connsiteY11" fmla="*/ 297942 h 697801"/>
                    <a:gd name="connsiteX12" fmla="*/ 0 w 520065"/>
                    <a:gd name="connsiteY12" fmla="*/ 499205 h 697801"/>
                    <a:gd name="connsiteX13" fmla="*/ 62675 w 520065"/>
                    <a:gd name="connsiteY13" fmla="*/ 646843 h 697801"/>
                    <a:gd name="connsiteX14" fmla="*/ 220789 w 520065"/>
                    <a:gd name="connsiteY14" fmla="*/ 697802 h 697801"/>
                    <a:gd name="connsiteX15" fmla="*/ 358235 w 520065"/>
                    <a:gd name="connsiteY15" fmla="*/ 670560 h 697801"/>
                    <a:gd name="connsiteX16" fmla="*/ 452057 w 520065"/>
                    <a:gd name="connsiteY16" fmla="*/ 600456 h 697801"/>
                    <a:gd name="connsiteX17" fmla="*/ 452057 w 520065"/>
                    <a:gd name="connsiteY17" fmla="*/ 623316 h 697801"/>
                    <a:gd name="connsiteX18" fmla="*/ 500444 w 520065"/>
                    <a:gd name="connsiteY18" fmla="*/ 691229 h 697801"/>
                    <a:gd name="connsiteX19" fmla="*/ 520065 w 520065"/>
                    <a:gd name="connsiteY19" fmla="*/ 691229 h 697801"/>
                    <a:gd name="connsiteX20" fmla="*/ 520065 w 520065"/>
                    <a:gd name="connsiteY20" fmla="*/ 193357 h 697801"/>
                    <a:gd name="connsiteX21" fmla="*/ 456438 w 520065"/>
                    <a:gd name="connsiteY21" fmla="*/ 43339 h 697801"/>
                    <a:gd name="connsiteX22" fmla="*/ 229838 w 520065"/>
                    <a:gd name="connsiteY22" fmla="*/ 644176 h 697801"/>
                    <a:gd name="connsiteX23" fmla="*/ 69152 w 520065"/>
                    <a:gd name="connsiteY23" fmla="*/ 493871 h 697801"/>
                    <a:gd name="connsiteX24" fmla="*/ 278225 w 520065"/>
                    <a:gd name="connsiteY24" fmla="*/ 347472 h 697801"/>
                    <a:gd name="connsiteX25" fmla="*/ 452057 w 520065"/>
                    <a:gd name="connsiteY25" fmla="*/ 368141 h 697801"/>
                    <a:gd name="connsiteX26" fmla="*/ 452057 w 520065"/>
                    <a:gd name="connsiteY26" fmla="*/ 533876 h 697801"/>
                    <a:gd name="connsiteX27" fmla="*/ 229838 w 520065"/>
                    <a:gd name="connsiteY27" fmla="*/ 644176 h 697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0065" h="697801">
                      <a:moveTo>
                        <a:pt x="456438" y="43339"/>
                      </a:moveTo>
                      <a:cubicBezTo>
                        <a:pt x="418338" y="14573"/>
                        <a:pt x="361950" y="0"/>
                        <a:pt x="288703" y="0"/>
                      </a:cubicBezTo>
                      <a:cubicBezTo>
                        <a:pt x="196787" y="0"/>
                        <a:pt x="119825" y="18764"/>
                        <a:pt x="46291" y="58960"/>
                      </a:cubicBezTo>
                      <a:lnTo>
                        <a:pt x="45625" y="59341"/>
                      </a:lnTo>
                      <a:lnTo>
                        <a:pt x="45625" y="114967"/>
                      </a:lnTo>
                      <a:lnTo>
                        <a:pt x="74866" y="114967"/>
                      </a:lnTo>
                      <a:lnTo>
                        <a:pt x="75248" y="114681"/>
                      </a:lnTo>
                      <a:cubicBezTo>
                        <a:pt x="124968" y="75533"/>
                        <a:pt x="197834" y="54864"/>
                        <a:pt x="286131" y="54864"/>
                      </a:cubicBezTo>
                      <a:cubicBezTo>
                        <a:pt x="338424" y="54864"/>
                        <a:pt x="378809" y="65627"/>
                        <a:pt x="406241" y="86773"/>
                      </a:cubicBezTo>
                      <a:cubicBezTo>
                        <a:pt x="436722" y="110299"/>
                        <a:pt x="452152" y="147447"/>
                        <a:pt x="452152" y="197263"/>
                      </a:cubicBezTo>
                      <a:lnTo>
                        <a:pt x="452152" y="318421"/>
                      </a:lnTo>
                      <a:cubicBezTo>
                        <a:pt x="396812" y="304419"/>
                        <a:pt x="340233" y="297942"/>
                        <a:pt x="274415" y="297942"/>
                      </a:cubicBezTo>
                      <a:cubicBezTo>
                        <a:pt x="100013" y="297942"/>
                        <a:pt x="0" y="371285"/>
                        <a:pt x="0" y="499205"/>
                      </a:cubicBezTo>
                      <a:cubicBezTo>
                        <a:pt x="0" y="560832"/>
                        <a:pt x="21717" y="611886"/>
                        <a:pt x="62675" y="646843"/>
                      </a:cubicBezTo>
                      <a:cubicBezTo>
                        <a:pt x="101727" y="680180"/>
                        <a:pt x="156401" y="697802"/>
                        <a:pt x="220789" y="697802"/>
                      </a:cubicBezTo>
                      <a:cubicBezTo>
                        <a:pt x="274225" y="697802"/>
                        <a:pt x="319183" y="688848"/>
                        <a:pt x="358235" y="670560"/>
                      </a:cubicBezTo>
                      <a:cubicBezTo>
                        <a:pt x="391096" y="655130"/>
                        <a:pt x="420148" y="633508"/>
                        <a:pt x="452057" y="600456"/>
                      </a:cubicBezTo>
                      <a:lnTo>
                        <a:pt x="452057" y="623316"/>
                      </a:lnTo>
                      <a:cubicBezTo>
                        <a:pt x="452057" y="678561"/>
                        <a:pt x="461106" y="691229"/>
                        <a:pt x="500444" y="691229"/>
                      </a:cubicBezTo>
                      <a:lnTo>
                        <a:pt x="520065" y="691229"/>
                      </a:lnTo>
                      <a:lnTo>
                        <a:pt x="520065" y="193357"/>
                      </a:lnTo>
                      <a:cubicBezTo>
                        <a:pt x="519970" y="125730"/>
                        <a:pt x="498634" y="75247"/>
                        <a:pt x="456438" y="43339"/>
                      </a:cubicBezTo>
                      <a:close/>
                      <a:moveTo>
                        <a:pt x="229838" y="644176"/>
                      </a:moveTo>
                      <a:cubicBezTo>
                        <a:pt x="90011" y="644176"/>
                        <a:pt x="69152" y="549973"/>
                        <a:pt x="69152" y="493871"/>
                      </a:cubicBezTo>
                      <a:cubicBezTo>
                        <a:pt x="69152" y="439198"/>
                        <a:pt x="96298" y="347472"/>
                        <a:pt x="278225" y="347472"/>
                      </a:cubicBezTo>
                      <a:cubicBezTo>
                        <a:pt x="333851" y="347472"/>
                        <a:pt x="389097" y="354044"/>
                        <a:pt x="452057" y="368141"/>
                      </a:cubicBezTo>
                      <a:lnTo>
                        <a:pt x="452057" y="533876"/>
                      </a:lnTo>
                      <a:cubicBezTo>
                        <a:pt x="396526" y="600170"/>
                        <a:pt x="337471" y="644176"/>
                        <a:pt x="229838" y="644176"/>
                      </a:cubicBezTo>
                      <a:close/>
                    </a:path>
                  </a:pathLst>
                </a:custGeom>
                <a:solidFill>
                  <a:srgbClr val="FFFFFF"/>
                </a:solidFill>
                <a:ln w="952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DA73E9E0-E9AF-E880-9E71-681A8A445C77}"/>
                    </a:ext>
                  </a:extLst>
                </p:cNvPr>
                <p:cNvSpPr/>
                <p:nvPr/>
              </p:nvSpPr>
              <p:spPr>
                <a:xfrm>
                  <a:off x="6793706" y="3643122"/>
                  <a:ext cx="67915" cy="917352"/>
                </a:xfrm>
                <a:custGeom>
                  <a:avLst/>
                  <a:gdLst>
                    <a:gd name="connsiteX0" fmla="*/ 24860 w 67915"/>
                    <a:gd name="connsiteY0" fmla="*/ 0 h 917352"/>
                    <a:gd name="connsiteX1" fmla="*/ 0 w 67915"/>
                    <a:gd name="connsiteY1" fmla="*/ 0 h 917352"/>
                    <a:gd name="connsiteX2" fmla="*/ 0 w 67915"/>
                    <a:gd name="connsiteY2" fmla="*/ 917353 h 917352"/>
                    <a:gd name="connsiteX3" fmla="*/ 67913 w 67915"/>
                    <a:gd name="connsiteY3" fmla="*/ 917353 h 917352"/>
                    <a:gd name="connsiteX4" fmla="*/ 67913 w 67915"/>
                    <a:gd name="connsiteY4" fmla="*/ 64103 h 917352"/>
                    <a:gd name="connsiteX5" fmla="*/ 24860 w 67915"/>
                    <a:gd name="connsiteY5" fmla="*/ 0 h 9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15" h="917352">
                      <a:moveTo>
                        <a:pt x="24860" y="0"/>
                      </a:moveTo>
                      <a:lnTo>
                        <a:pt x="0" y="0"/>
                      </a:lnTo>
                      <a:lnTo>
                        <a:pt x="0" y="917353"/>
                      </a:lnTo>
                      <a:lnTo>
                        <a:pt x="67913" y="917353"/>
                      </a:lnTo>
                      <a:lnTo>
                        <a:pt x="67913" y="64103"/>
                      </a:lnTo>
                      <a:cubicBezTo>
                        <a:pt x="68009" y="10573"/>
                        <a:pt x="64484" y="0"/>
                        <a:pt x="24860" y="0"/>
                      </a:cubicBezTo>
                      <a:close/>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89D52D8A-C23D-CE00-B180-8159853C4C2F}"/>
                    </a:ext>
                  </a:extLst>
                </p:cNvPr>
                <p:cNvSpPr/>
                <p:nvPr/>
              </p:nvSpPr>
              <p:spPr>
                <a:xfrm>
                  <a:off x="7028878" y="3687603"/>
                  <a:ext cx="354139" cy="878109"/>
                </a:xfrm>
                <a:custGeom>
                  <a:avLst/>
                  <a:gdLst>
                    <a:gd name="connsiteX0" fmla="*/ 158115 w 354139"/>
                    <a:gd name="connsiteY0" fmla="*/ 716089 h 878109"/>
                    <a:gd name="connsiteX1" fmla="*/ 158115 w 354139"/>
                    <a:gd name="connsiteY1" fmla="*/ 241745 h 878109"/>
                    <a:gd name="connsiteX2" fmla="*/ 339757 w 354139"/>
                    <a:gd name="connsiteY2" fmla="*/ 241745 h 878109"/>
                    <a:gd name="connsiteX3" fmla="*/ 339757 w 354139"/>
                    <a:gd name="connsiteY3" fmla="*/ 189452 h 878109"/>
                    <a:gd name="connsiteX4" fmla="*/ 158115 w 354139"/>
                    <a:gd name="connsiteY4" fmla="*/ 189452 h 878109"/>
                    <a:gd name="connsiteX5" fmla="*/ 158115 w 354139"/>
                    <a:gd name="connsiteY5" fmla="*/ 0 h 878109"/>
                    <a:gd name="connsiteX6" fmla="*/ 90201 w 354139"/>
                    <a:gd name="connsiteY6" fmla="*/ 0 h 878109"/>
                    <a:gd name="connsiteX7" fmla="*/ 90201 w 354139"/>
                    <a:gd name="connsiteY7" fmla="*/ 189452 h 878109"/>
                    <a:gd name="connsiteX8" fmla="*/ 0 w 354139"/>
                    <a:gd name="connsiteY8" fmla="*/ 189452 h 878109"/>
                    <a:gd name="connsiteX9" fmla="*/ 0 w 354139"/>
                    <a:gd name="connsiteY9" fmla="*/ 241745 h 878109"/>
                    <a:gd name="connsiteX10" fmla="*/ 90201 w 354139"/>
                    <a:gd name="connsiteY10" fmla="*/ 241745 h 878109"/>
                    <a:gd name="connsiteX11" fmla="*/ 90201 w 354139"/>
                    <a:gd name="connsiteY11" fmla="*/ 723900 h 878109"/>
                    <a:gd name="connsiteX12" fmla="*/ 252222 w 354139"/>
                    <a:gd name="connsiteY12" fmla="*/ 878110 h 878109"/>
                    <a:gd name="connsiteX13" fmla="*/ 353092 w 354139"/>
                    <a:gd name="connsiteY13" fmla="*/ 870204 h 878109"/>
                    <a:gd name="connsiteX14" fmla="*/ 354139 w 354139"/>
                    <a:gd name="connsiteY14" fmla="*/ 870013 h 878109"/>
                    <a:gd name="connsiteX15" fmla="*/ 354139 w 354139"/>
                    <a:gd name="connsiteY15" fmla="*/ 821912 h 878109"/>
                    <a:gd name="connsiteX16" fmla="*/ 274415 w 354139"/>
                    <a:gd name="connsiteY16" fmla="*/ 821912 h 878109"/>
                    <a:gd name="connsiteX17" fmla="*/ 158115 w 354139"/>
                    <a:gd name="connsiteY17" fmla="*/ 716089 h 87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4139" h="878109">
                      <a:moveTo>
                        <a:pt x="158115" y="716089"/>
                      </a:moveTo>
                      <a:lnTo>
                        <a:pt x="158115" y="241745"/>
                      </a:lnTo>
                      <a:lnTo>
                        <a:pt x="339757" y="241745"/>
                      </a:lnTo>
                      <a:lnTo>
                        <a:pt x="339757" y="189452"/>
                      </a:lnTo>
                      <a:lnTo>
                        <a:pt x="158115" y="189452"/>
                      </a:lnTo>
                      <a:lnTo>
                        <a:pt x="158115" y="0"/>
                      </a:lnTo>
                      <a:lnTo>
                        <a:pt x="90201" y="0"/>
                      </a:lnTo>
                      <a:lnTo>
                        <a:pt x="90201" y="189452"/>
                      </a:lnTo>
                      <a:lnTo>
                        <a:pt x="0" y="189452"/>
                      </a:lnTo>
                      <a:lnTo>
                        <a:pt x="0" y="241745"/>
                      </a:lnTo>
                      <a:lnTo>
                        <a:pt x="90201" y="241745"/>
                      </a:lnTo>
                      <a:lnTo>
                        <a:pt x="90201" y="723900"/>
                      </a:lnTo>
                      <a:cubicBezTo>
                        <a:pt x="90201" y="829056"/>
                        <a:pt x="141732" y="878110"/>
                        <a:pt x="252222" y="878110"/>
                      </a:cubicBezTo>
                      <a:cubicBezTo>
                        <a:pt x="292894" y="878110"/>
                        <a:pt x="332137" y="874205"/>
                        <a:pt x="353092" y="870204"/>
                      </a:cubicBezTo>
                      <a:lnTo>
                        <a:pt x="354139" y="870013"/>
                      </a:lnTo>
                      <a:lnTo>
                        <a:pt x="354139" y="821912"/>
                      </a:lnTo>
                      <a:lnTo>
                        <a:pt x="274415" y="821912"/>
                      </a:lnTo>
                      <a:cubicBezTo>
                        <a:pt x="189643" y="821912"/>
                        <a:pt x="158115" y="793242"/>
                        <a:pt x="158115" y="716089"/>
                      </a:cubicBez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EBA0DF0A-3A8B-8C22-F5D0-27E409BBB218}"/>
                    </a:ext>
                  </a:extLst>
                </p:cNvPr>
                <p:cNvSpPr/>
                <p:nvPr/>
              </p:nvSpPr>
              <p:spPr>
                <a:xfrm>
                  <a:off x="7534465" y="3643217"/>
                  <a:ext cx="543497" cy="917352"/>
                </a:xfrm>
                <a:custGeom>
                  <a:avLst/>
                  <a:gdLst>
                    <a:gd name="connsiteX0" fmla="*/ 490823 w 543497"/>
                    <a:gd name="connsiteY0" fmla="*/ 263747 h 917352"/>
                    <a:gd name="connsiteX1" fmla="*/ 365950 w 543497"/>
                    <a:gd name="connsiteY1" fmla="*/ 226028 h 917352"/>
                    <a:gd name="connsiteX2" fmla="*/ 68008 w 543497"/>
                    <a:gd name="connsiteY2" fmla="*/ 340900 h 917352"/>
                    <a:gd name="connsiteX3" fmla="*/ 68008 w 543497"/>
                    <a:gd name="connsiteY3" fmla="*/ 64008 h 917352"/>
                    <a:gd name="connsiteX4" fmla="*/ 24860 w 543497"/>
                    <a:gd name="connsiteY4" fmla="*/ 0 h 917352"/>
                    <a:gd name="connsiteX5" fmla="*/ 0 w 543497"/>
                    <a:gd name="connsiteY5" fmla="*/ 0 h 917352"/>
                    <a:gd name="connsiteX6" fmla="*/ 0 w 543497"/>
                    <a:gd name="connsiteY6" fmla="*/ 917353 h 917352"/>
                    <a:gd name="connsiteX7" fmla="*/ 67913 w 543497"/>
                    <a:gd name="connsiteY7" fmla="*/ 917353 h 917352"/>
                    <a:gd name="connsiteX8" fmla="*/ 67913 w 543497"/>
                    <a:gd name="connsiteY8" fmla="*/ 397955 h 917352"/>
                    <a:gd name="connsiteX9" fmla="*/ 340995 w 543497"/>
                    <a:gd name="connsiteY9" fmla="*/ 283655 h 917352"/>
                    <a:gd name="connsiteX10" fmla="*/ 475583 w 543497"/>
                    <a:gd name="connsiteY10" fmla="*/ 416909 h 917352"/>
                    <a:gd name="connsiteX11" fmla="*/ 475583 w 543497"/>
                    <a:gd name="connsiteY11" fmla="*/ 917353 h 917352"/>
                    <a:gd name="connsiteX12" fmla="*/ 543497 w 543497"/>
                    <a:gd name="connsiteY12" fmla="*/ 917353 h 917352"/>
                    <a:gd name="connsiteX13" fmla="*/ 543497 w 543497"/>
                    <a:gd name="connsiteY13" fmla="*/ 409004 h 917352"/>
                    <a:gd name="connsiteX14" fmla="*/ 490823 w 543497"/>
                    <a:gd name="connsiteY14" fmla="*/ 263747 h 9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3497" h="917352">
                      <a:moveTo>
                        <a:pt x="490823" y="263747"/>
                      </a:moveTo>
                      <a:cubicBezTo>
                        <a:pt x="461676" y="238696"/>
                        <a:pt x="419671" y="226028"/>
                        <a:pt x="365950" y="226028"/>
                      </a:cubicBezTo>
                      <a:cubicBezTo>
                        <a:pt x="264700" y="226028"/>
                        <a:pt x="164496" y="264700"/>
                        <a:pt x="68008" y="340900"/>
                      </a:cubicBezTo>
                      <a:lnTo>
                        <a:pt x="68008" y="64008"/>
                      </a:lnTo>
                      <a:cubicBezTo>
                        <a:pt x="68008" y="7715"/>
                        <a:pt x="62769" y="0"/>
                        <a:pt x="24860" y="0"/>
                      </a:cubicBezTo>
                      <a:lnTo>
                        <a:pt x="0" y="0"/>
                      </a:lnTo>
                      <a:lnTo>
                        <a:pt x="0" y="917353"/>
                      </a:lnTo>
                      <a:lnTo>
                        <a:pt x="67913" y="917353"/>
                      </a:lnTo>
                      <a:lnTo>
                        <a:pt x="67913" y="397955"/>
                      </a:lnTo>
                      <a:cubicBezTo>
                        <a:pt x="168878" y="320993"/>
                        <a:pt x="258223" y="283655"/>
                        <a:pt x="340995" y="283655"/>
                      </a:cubicBezTo>
                      <a:cubicBezTo>
                        <a:pt x="403670" y="283655"/>
                        <a:pt x="475583" y="298799"/>
                        <a:pt x="475583" y="416909"/>
                      </a:cubicBezTo>
                      <a:lnTo>
                        <a:pt x="475583" y="917353"/>
                      </a:lnTo>
                      <a:lnTo>
                        <a:pt x="543497" y="917353"/>
                      </a:lnTo>
                      <a:lnTo>
                        <a:pt x="543497" y="409004"/>
                      </a:lnTo>
                      <a:cubicBezTo>
                        <a:pt x="543687" y="342710"/>
                        <a:pt x="525970" y="293846"/>
                        <a:pt x="490823" y="263747"/>
                      </a:cubicBezTo>
                      <a:close/>
                    </a:path>
                  </a:pathLst>
                </a:custGeom>
                <a:solidFill>
                  <a:srgbClr val="FFFFFF"/>
                </a:solidFill>
                <a:ln w="9525" cap="flat">
                  <a:noFill/>
                  <a:prstDash val="solid"/>
                  <a:miter/>
                </a:ln>
              </p:spPr>
              <p:txBody>
                <a:bodyPr rtlCol="0" anchor="ctr"/>
                <a:lstStyle/>
                <a:p>
                  <a:endParaRPr lang="en-US"/>
                </a:p>
              </p:txBody>
            </p:sp>
          </p:grpSp>
        </p:grpSp>
        <p:grpSp>
          <p:nvGrpSpPr>
            <p:cNvPr id="13" name="Graphic 4">
              <a:extLst>
                <a:ext uri="{FF2B5EF4-FFF2-40B4-BE49-F238E27FC236}">
                  <a16:creationId xmlns:a16="http://schemas.microsoft.com/office/drawing/2014/main" id="{996B4539-C466-4150-2F2D-B368A582173D}"/>
                </a:ext>
              </a:extLst>
            </p:cNvPr>
            <p:cNvGrpSpPr/>
            <p:nvPr/>
          </p:nvGrpSpPr>
          <p:grpSpPr>
            <a:xfrm>
              <a:off x="1048035" y="2000440"/>
              <a:ext cx="2857500" cy="2857690"/>
              <a:chOff x="1048035" y="2000440"/>
              <a:chExt cx="2857500" cy="2857690"/>
            </a:xfrm>
          </p:grpSpPr>
          <p:sp>
            <p:nvSpPr>
              <p:cNvPr id="14" name="Freeform 13">
                <a:extLst>
                  <a:ext uri="{FF2B5EF4-FFF2-40B4-BE49-F238E27FC236}">
                    <a16:creationId xmlns:a16="http://schemas.microsoft.com/office/drawing/2014/main" id="{D063DE32-EAA9-AE90-830B-AFD995E56708}"/>
                  </a:ext>
                </a:extLst>
              </p:cNvPr>
              <p:cNvSpPr/>
              <p:nvPr/>
            </p:nvSpPr>
            <p:spPr>
              <a:xfrm>
                <a:off x="1048035" y="2953226"/>
                <a:ext cx="2857500" cy="952309"/>
              </a:xfrm>
              <a:custGeom>
                <a:avLst/>
                <a:gdLst>
                  <a:gd name="connsiteX0" fmla="*/ 2653379 w 2857500"/>
                  <a:gd name="connsiteY0" fmla="*/ 952309 h 952309"/>
                  <a:gd name="connsiteX1" fmla="*/ 68008 w 2857500"/>
                  <a:gd name="connsiteY1" fmla="*/ 952309 h 952309"/>
                  <a:gd name="connsiteX2" fmla="*/ 0 w 2857500"/>
                  <a:gd name="connsiteY2" fmla="*/ 884301 h 952309"/>
                  <a:gd name="connsiteX3" fmla="*/ 68008 w 2857500"/>
                  <a:gd name="connsiteY3" fmla="*/ 816293 h 952309"/>
                  <a:gd name="connsiteX4" fmla="*/ 2653379 w 2857500"/>
                  <a:gd name="connsiteY4" fmla="*/ 816293 h 952309"/>
                  <a:gd name="connsiteX5" fmla="*/ 2721388 w 2857500"/>
                  <a:gd name="connsiteY5" fmla="*/ 748284 h 952309"/>
                  <a:gd name="connsiteX6" fmla="*/ 2653379 w 2857500"/>
                  <a:gd name="connsiteY6" fmla="*/ 680276 h 952309"/>
                  <a:gd name="connsiteX7" fmla="*/ 204121 w 2857500"/>
                  <a:gd name="connsiteY7" fmla="*/ 680276 h 952309"/>
                  <a:gd name="connsiteX8" fmla="*/ 0 w 2857500"/>
                  <a:gd name="connsiteY8" fmla="*/ 476155 h 952309"/>
                  <a:gd name="connsiteX9" fmla="*/ 204121 w 2857500"/>
                  <a:gd name="connsiteY9" fmla="*/ 272034 h 952309"/>
                  <a:gd name="connsiteX10" fmla="*/ 2653379 w 2857500"/>
                  <a:gd name="connsiteY10" fmla="*/ 272034 h 952309"/>
                  <a:gd name="connsiteX11" fmla="*/ 2721388 w 2857500"/>
                  <a:gd name="connsiteY11" fmla="*/ 204025 h 952309"/>
                  <a:gd name="connsiteX12" fmla="*/ 2653379 w 2857500"/>
                  <a:gd name="connsiteY12" fmla="*/ 136017 h 952309"/>
                  <a:gd name="connsiteX13" fmla="*/ 68008 w 2857500"/>
                  <a:gd name="connsiteY13" fmla="*/ 136017 h 952309"/>
                  <a:gd name="connsiteX14" fmla="*/ 0 w 2857500"/>
                  <a:gd name="connsiteY14" fmla="*/ 68008 h 952309"/>
                  <a:gd name="connsiteX15" fmla="*/ 68008 w 2857500"/>
                  <a:gd name="connsiteY15" fmla="*/ 0 h 952309"/>
                  <a:gd name="connsiteX16" fmla="*/ 2653379 w 2857500"/>
                  <a:gd name="connsiteY16" fmla="*/ 0 h 952309"/>
                  <a:gd name="connsiteX17" fmla="*/ 2857500 w 2857500"/>
                  <a:gd name="connsiteY17" fmla="*/ 204121 h 952309"/>
                  <a:gd name="connsiteX18" fmla="*/ 2653379 w 2857500"/>
                  <a:gd name="connsiteY18" fmla="*/ 408242 h 952309"/>
                  <a:gd name="connsiteX19" fmla="*/ 204121 w 2857500"/>
                  <a:gd name="connsiteY19" fmla="*/ 408242 h 952309"/>
                  <a:gd name="connsiteX20" fmla="*/ 136112 w 2857500"/>
                  <a:gd name="connsiteY20" fmla="*/ 476250 h 952309"/>
                  <a:gd name="connsiteX21" fmla="*/ 204121 w 2857500"/>
                  <a:gd name="connsiteY21" fmla="*/ 544259 h 952309"/>
                  <a:gd name="connsiteX22" fmla="*/ 2653379 w 2857500"/>
                  <a:gd name="connsiteY22" fmla="*/ 544259 h 952309"/>
                  <a:gd name="connsiteX23" fmla="*/ 2857500 w 2857500"/>
                  <a:gd name="connsiteY23" fmla="*/ 748379 h 952309"/>
                  <a:gd name="connsiteX24" fmla="*/ 2653379 w 2857500"/>
                  <a:gd name="connsiteY24" fmla="*/ 952309 h 95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57500" h="952309">
                    <a:moveTo>
                      <a:pt x="2653379" y="952309"/>
                    </a:moveTo>
                    <a:lnTo>
                      <a:pt x="68008" y="952309"/>
                    </a:lnTo>
                    <a:cubicBezTo>
                      <a:pt x="30385" y="952309"/>
                      <a:pt x="0" y="921829"/>
                      <a:pt x="0" y="884301"/>
                    </a:cubicBezTo>
                    <a:cubicBezTo>
                      <a:pt x="0" y="846677"/>
                      <a:pt x="30480" y="816293"/>
                      <a:pt x="68008" y="816293"/>
                    </a:cubicBezTo>
                    <a:lnTo>
                      <a:pt x="2653379" y="816293"/>
                    </a:lnTo>
                    <a:cubicBezTo>
                      <a:pt x="2690908" y="816293"/>
                      <a:pt x="2721388" y="785812"/>
                      <a:pt x="2721388" y="748284"/>
                    </a:cubicBezTo>
                    <a:cubicBezTo>
                      <a:pt x="2721388" y="710756"/>
                      <a:pt x="2690908" y="680276"/>
                      <a:pt x="2653379" y="680276"/>
                    </a:cubicBezTo>
                    <a:lnTo>
                      <a:pt x="204121" y="680276"/>
                    </a:lnTo>
                    <a:cubicBezTo>
                      <a:pt x="91535" y="680276"/>
                      <a:pt x="0" y="588740"/>
                      <a:pt x="0" y="476155"/>
                    </a:cubicBezTo>
                    <a:cubicBezTo>
                      <a:pt x="0" y="363569"/>
                      <a:pt x="91535" y="272034"/>
                      <a:pt x="204121" y="272034"/>
                    </a:cubicBezTo>
                    <a:lnTo>
                      <a:pt x="2653379" y="272034"/>
                    </a:lnTo>
                    <a:cubicBezTo>
                      <a:pt x="2690908" y="272034"/>
                      <a:pt x="2721388" y="241554"/>
                      <a:pt x="2721388" y="204025"/>
                    </a:cubicBezTo>
                    <a:cubicBezTo>
                      <a:pt x="2721388" y="166497"/>
                      <a:pt x="2690908" y="136017"/>
                      <a:pt x="2653379" y="136017"/>
                    </a:cubicBezTo>
                    <a:lnTo>
                      <a:pt x="68008" y="136017"/>
                    </a:lnTo>
                    <a:cubicBezTo>
                      <a:pt x="30385" y="136017"/>
                      <a:pt x="0" y="105537"/>
                      <a:pt x="0" y="68008"/>
                    </a:cubicBezTo>
                    <a:cubicBezTo>
                      <a:pt x="0" y="30480"/>
                      <a:pt x="30480" y="0"/>
                      <a:pt x="68008" y="0"/>
                    </a:cubicBezTo>
                    <a:lnTo>
                      <a:pt x="2653379" y="0"/>
                    </a:lnTo>
                    <a:cubicBezTo>
                      <a:pt x="2765965" y="0"/>
                      <a:pt x="2857500" y="91535"/>
                      <a:pt x="2857500" y="204121"/>
                    </a:cubicBezTo>
                    <a:cubicBezTo>
                      <a:pt x="2857500" y="316706"/>
                      <a:pt x="2765965" y="408242"/>
                      <a:pt x="2653379" y="408242"/>
                    </a:cubicBezTo>
                    <a:lnTo>
                      <a:pt x="204121" y="408242"/>
                    </a:lnTo>
                    <a:cubicBezTo>
                      <a:pt x="166592" y="408242"/>
                      <a:pt x="136112" y="438721"/>
                      <a:pt x="136112" y="476250"/>
                    </a:cubicBezTo>
                    <a:cubicBezTo>
                      <a:pt x="136112" y="513779"/>
                      <a:pt x="166592" y="544259"/>
                      <a:pt x="204121" y="544259"/>
                    </a:cubicBezTo>
                    <a:lnTo>
                      <a:pt x="2653379" y="544259"/>
                    </a:lnTo>
                    <a:cubicBezTo>
                      <a:pt x="2765965" y="544259"/>
                      <a:pt x="2857500" y="635794"/>
                      <a:pt x="2857500" y="748379"/>
                    </a:cubicBezTo>
                    <a:cubicBezTo>
                      <a:pt x="2857500" y="860965"/>
                      <a:pt x="2765965" y="952309"/>
                      <a:pt x="2653379" y="952309"/>
                    </a:cubicBezTo>
                    <a:close/>
                  </a:path>
                </a:pathLst>
              </a:custGeom>
              <a:solidFill>
                <a:srgbClr val="6ECEB2"/>
              </a:solidFill>
              <a:ln w="9525" cap="flat">
                <a:noFill/>
                <a:prstDash val="solid"/>
                <a:miter/>
              </a:ln>
            </p:spPr>
            <p:txBody>
              <a:bodyPr rtlCol="0" anchor="ctr"/>
              <a:lstStyle/>
              <a:p>
                <a:endParaRPr lang="en-US"/>
              </a:p>
            </p:txBody>
          </p:sp>
          <p:grpSp>
            <p:nvGrpSpPr>
              <p:cNvPr id="15" name="Graphic 4">
                <a:extLst>
                  <a:ext uri="{FF2B5EF4-FFF2-40B4-BE49-F238E27FC236}">
                    <a16:creationId xmlns:a16="http://schemas.microsoft.com/office/drawing/2014/main" id="{F7EE7223-FF66-12E8-AFA7-5CC3BCF2A760}"/>
                  </a:ext>
                </a:extLst>
              </p:cNvPr>
              <p:cNvGrpSpPr/>
              <p:nvPr/>
            </p:nvGrpSpPr>
            <p:grpSpPr>
              <a:xfrm>
                <a:off x="1087469" y="2000440"/>
                <a:ext cx="2778633" cy="2857690"/>
                <a:chOff x="1087469" y="2000440"/>
                <a:chExt cx="2778633" cy="2857690"/>
              </a:xfrm>
              <a:solidFill>
                <a:srgbClr val="FFFFFF"/>
              </a:solidFill>
            </p:grpSpPr>
            <p:sp>
              <p:nvSpPr>
                <p:cNvPr id="16" name="Freeform 15">
                  <a:extLst>
                    <a:ext uri="{FF2B5EF4-FFF2-40B4-BE49-F238E27FC236}">
                      <a16:creationId xmlns:a16="http://schemas.microsoft.com/office/drawing/2014/main" id="{50887C18-ACCC-FFBD-4843-DAA9B5A1FEC3}"/>
                    </a:ext>
                  </a:extLst>
                </p:cNvPr>
                <p:cNvSpPr/>
                <p:nvPr/>
              </p:nvSpPr>
              <p:spPr>
                <a:xfrm>
                  <a:off x="1087469" y="3633406"/>
                  <a:ext cx="2778156" cy="1224724"/>
                </a:xfrm>
                <a:custGeom>
                  <a:avLst/>
                  <a:gdLst>
                    <a:gd name="connsiteX0" fmla="*/ 2758631 w 2778156"/>
                    <a:gd name="connsiteY0" fmla="*/ 630269 h 1224724"/>
                    <a:gd name="connsiteX1" fmla="*/ 2262854 w 2778156"/>
                    <a:gd name="connsiteY1" fmla="*/ 630269 h 1224724"/>
                    <a:gd name="connsiteX2" fmla="*/ 2262854 w 2778156"/>
                    <a:gd name="connsiteY2" fmla="*/ 0 h 1224724"/>
                    <a:gd name="connsiteX3" fmla="*/ 2223611 w 2778156"/>
                    <a:gd name="connsiteY3" fmla="*/ 0 h 1224724"/>
                    <a:gd name="connsiteX4" fmla="*/ 2223611 w 2778156"/>
                    <a:gd name="connsiteY4" fmla="*/ 630269 h 1224724"/>
                    <a:gd name="connsiteX5" fmla="*/ 1865471 w 2778156"/>
                    <a:gd name="connsiteY5" fmla="*/ 630269 h 1224724"/>
                    <a:gd name="connsiteX6" fmla="*/ 1865471 w 2778156"/>
                    <a:gd name="connsiteY6" fmla="*/ 0 h 1224724"/>
                    <a:gd name="connsiteX7" fmla="*/ 1729359 w 2778156"/>
                    <a:gd name="connsiteY7" fmla="*/ 0 h 1224724"/>
                    <a:gd name="connsiteX8" fmla="*/ 1729359 w 2778156"/>
                    <a:gd name="connsiteY8" fmla="*/ 630269 h 1224724"/>
                    <a:gd name="connsiteX9" fmla="*/ 1593247 w 2778156"/>
                    <a:gd name="connsiteY9" fmla="*/ 630269 h 1224724"/>
                    <a:gd name="connsiteX10" fmla="*/ 1593247 w 2778156"/>
                    <a:gd name="connsiteY10" fmla="*/ 272129 h 1224724"/>
                    <a:gd name="connsiteX11" fmla="*/ 1457230 w 2778156"/>
                    <a:gd name="connsiteY11" fmla="*/ 272129 h 1224724"/>
                    <a:gd name="connsiteX12" fmla="*/ 1457230 w 2778156"/>
                    <a:gd name="connsiteY12" fmla="*/ 630269 h 1224724"/>
                    <a:gd name="connsiteX13" fmla="*/ 1321118 w 2778156"/>
                    <a:gd name="connsiteY13" fmla="*/ 630269 h 1224724"/>
                    <a:gd name="connsiteX14" fmla="*/ 1321118 w 2778156"/>
                    <a:gd name="connsiteY14" fmla="*/ 0 h 1224724"/>
                    <a:gd name="connsiteX15" fmla="*/ 1185005 w 2778156"/>
                    <a:gd name="connsiteY15" fmla="*/ 0 h 1224724"/>
                    <a:gd name="connsiteX16" fmla="*/ 1185005 w 2778156"/>
                    <a:gd name="connsiteY16" fmla="*/ 630269 h 1224724"/>
                    <a:gd name="connsiteX17" fmla="*/ 1048893 w 2778156"/>
                    <a:gd name="connsiteY17" fmla="*/ 630269 h 1224724"/>
                    <a:gd name="connsiteX18" fmla="*/ 1048893 w 2778156"/>
                    <a:gd name="connsiteY18" fmla="*/ 272129 h 1224724"/>
                    <a:gd name="connsiteX19" fmla="*/ 912876 w 2778156"/>
                    <a:gd name="connsiteY19" fmla="*/ 272129 h 1224724"/>
                    <a:gd name="connsiteX20" fmla="*/ 912876 w 2778156"/>
                    <a:gd name="connsiteY20" fmla="*/ 630269 h 1224724"/>
                    <a:gd name="connsiteX21" fmla="*/ 554641 w 2778156"/>
                    <a:gd name="connsiteY21" fmla="*/ 630269 h 1224724"/>
                    <a:gd name="connsiteX22" fmla="*/ 554641 w 2778156"/>
                    <a:gd name="connsiteY22" fmla="*/ 272129 h 1224724"/>
                    <a:gd name="connsiteX23" fmla="*/ 515398 w 2778156"/>
                    <a:gd name="connsiteY23" fmla="*/ 272129 h 1224724"/>
                    <a:gd name="connsiteX24" fmla="*/ 515398 w 2778156"/>
                    <a:gd name="connsiteY24" fmla="*/ 630269 h 1224724"/>
                    <a:gd name="connsiteX25" fmla="*/ 19622 w 2778156"/>
                    <a:gd name="connsiteY25" fmla="*/ 630269 h 1224724"/>
                    <a:gd name="connsiteX26" fmla="*/ 0 w 2778156"/>
                    <a:gd name="connsiteY26" fmla="*/ 649891 h 1224724"/>
                    <a:gd name="connsiteX27" fmla="*/ 19622 w 2778156"/>
                    <a:gd name="connsiteY27" fmla="*/ 669512 h 1224724"/>
                    <a:gd name="connsiteX28" fmla="*/ 515398 w 2778156"/>
                    <a:gd name="connsiteY28" fmla="*/ 669512 h 1224724"/>
                    <a:gd name="connsiteX29" fmla="*/ 515398 w 2778156"/>
                    <a:gd name="connsiteY29" fmla="*/ 1165289 h 1224724"/>
                    <a:gd name="connsiteX30" fmla="*/ 535019 w 2778156"/>
                    <a:gd name="connsiteY30" fmla="*/ 1184910 h 1224724"/>
                    <a:gd name="connsiteX31" fmla="*/ 554641 w 2778156"/>
                    <a:gd name="connsiteY31" fmla="*/ 1165289 h 1224724"/>
                    <a:gd name="connsiteX32" fmla="*/ 554641 w 2778156"/>
                    <a:gd name="connsiteY32" fmla="*/ 669512 h 1224724"/>
                    <a:gd name="connsiteX33" fmla="*/ 912876 w 2778156"/>
                    <a:gd name="connsiteY33" fmla="*/ 669512 h 1224724"/>
                    <a:gd name="connsiteX34" fmla="*/ 912876 w 2778156"/>
                    <a:gd name="connsiteY34" fmla="*/ 1156621 h 1224724"/>
                    <a:gd name="connsiteX35" fmla="*/ 980884 w 2778156"/>
                    <a:gd name="connsiteY35" fmla="*/ 1224629 h 1224724"/>
                    <a:gd name="connsiteX36" fmla="*/ 1048893 w 2778156"/>
                    <a:gd name="connsiteY36" fmla="*/ 1156621 h 1224724"/>
                    <a:gd name="connsiteX37" fmla="*/ 1048893 w 2778156"/>
                    <a:gd name="connsiteY37" fmla="*/ 669512 h 1224724"/>
                    <a:gd name="connsiteX38" fmla="*/ 1185005 w 2778156"/>
                    <a:gd name="connsiteY38" fmla="*/ 669512 h 1224724"/>
                    <a:gd name="connsiteX39" fmla="*/ 1185005 w 2778156"/>
                    <a:gd name="connsiteY39" fmla="*/ 1020604 h 1224724"/>
                    <a:gd name="connsiteX40" fmla="*/ 1389126 w 2778156"/>
                    <a:gd name="connsiteY40" fmla="*/ 1224725 h 1224724"/>
                    <a:gd name="connsiteX41" fmla="*/ 1593247 w 2778156"/>
                    <a:gd name="connsiteY41" fmla="*/ 1020604 h 1224724"/>
                    <a:gd name="connsiteX42" fmla="*/ 1593247 w 2778156"/>
                    <a:gd name="connsiteY42" fmla="*/ 669512 h 1224724"/>
                    <a:gd name="connsiteX43" fmla="*/ 1729359 w 2778156"/>
                    <a:gd name="connsiteY43" fmla="*/ 669512 h 1224724"/>
                    <a:gd name="connsiteX44" fmla="*/ 1729359 w 2778156"/>
                    <a:gd name="connsiteY44" fmla="*/ 1156621 h 1224724"/>
                    <a:gd name="connsiteX45" fmla="*/ 1797368 w 2778156"/>
                    <a:gd name="connsiteY45" fmla="*/ 1224629 h 1224724"/>
                    <a:gd name="connsiteX46" fmla="*/ 1865376 w 2778156"/>
                    <a:gd name="connsiteY46" fmla="*/ 1156621 h 1224724"/>
                    <a:gd name="connsiteX47" fmla="*/ 1865376 w 2778156"/>
                    <a:gd name="connsiteY47" fmla="*/ 669512 h 1224724"/>
                    <a:gd name="connsiteX48" fmla="*/ 2223516 w 2778156"/>
                    <a:gd name="connsiteY48" fmla="*/ 669512 h 1224724"/>
                    <a:gd name="connsiteX49" fmla="*/ 2223516 w 2778156"/>
                    <a:gd name="connsiteY49" fmla="*/ 1165289 h 1224724"/>
                    <a:gd name="connsiteX50" fmla="*/ 2243138 w 2778156"/>
                    <a:gd name="connsiteY50" fmla="*/ 1184910 h 1224724"/>
                    <a:gd name="connsiteX51" fmla="*/ 2262759 w 2778156"/>
                    <a:gd name="connsiteY51" fmla="*/ 1165289 h 1224724"/>
                    <a:gd name="connsiteX52" fmla="*/ 2262759 w 2778156"/>
                    <a:gd name="connsiteY52" fmla="*/ 669512 h 1224724"/>
                    <a:gd name="connsiteX53" fmla="*/ 2758535 w 2778156"/>
                    <a:gd name="connsiteY53" fmla="*/ 669512 h 1224724"/>
                    <a:gd name="connsiteX54" fmla="*/ 2778157 w 2778156"/>
                    <a:gd name="connsiteY54" fmla="*/ 649891 h 1224724"/>
                    <a:gd name="connsiteX55" fmla="*/ 2758631 w 2778156"/>
                    <a:gd name="connsiteY55" fmla="*/ 630269 h 1224724"/>
                    <a:gd name="connsiteX56" fmla="*/ 1457420 w 2778156"/>
                    <a:gd name="connsiteY56" fmla="*/ 1020509 h 1224724"/>
                    <a:gd name="connsiteX57" fmla="*/ 1389412 w 2778156"/>
                    <a:gd name="connsiteY57" fmla="*/ 1088517 h 1224724"/>
                    <a:gd name="connsiteX58" fmla="*/ 1321403 w 2778156"/>
                    <a:gd name="connsiteY58" fmla="*/ 1020509 h 1224724"/>
                    <a:gd name="connsiteX59" fmla="*/ 1321403 w 2778156"/>
                    <a:gd name="connsiteY59" fmla="*/ 669417 h 1224724"/>
                    <a:gd name="connsiteX60" fmla="*/ 1457516 w 2778156"/>
                    <a:gd name="connsiteY60" fmla="*/ 669417 h 1224724"/>
                    <a:gd name="connsiteX61" fmla="*/ 1457516 w 2778156"/>
                    <a:gd name="connsiteY61" fmla="*/ 1020509 h 122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778156" h="1224724">
                      <a:moveTo>
                        <a:pt x="2758631" y="630269"/>
                      </a:moveTo>
                      <a:lnTo>
                        <a:pt x="2262854" y="630269"/>
                      </a:lnTo>
                      <a:lnTo>
                        <a:pt x="2262854" y="0"/>
                      </a:lnTo>
                      <a:lnTo>
                        <a:pt x="2223611" y="0"/>
                      </a:lnTo>
                      <a:lnTo>
                        <a:pt x="2223611" y="630269"/>
                      </a:lnTo>
                      <a:lnTo>
                        <a:pt x="1865471" y="630269"/>
                      </a:lnTo>
                      <a:lnTo>
                        <a:pt x="1865471" y="0"/>
                      </a:lnTo>
                      <a:lnTo>
                        <a:pt x="1729359" y="0"/>
                      </a:lnTo>
                      <a:lnTo>
                        <a:pt x="1729359" y="630269"/>
                      </a:lnTo>
                      <a:lnTo>
                        <a:pt x="1593247" y="630269"/>
                      </a:lnTo>
                      <a:lnTo>
                        <a:pt x="1593247" y="272129"/>
                      </a:lnTo>
                      <a:lnTo>
                        <a:pt x="1457230" y="272129"/>
                      </a:lnTo>
                      <a:lnTo>
                        <a:pt x="1457230" y="630269"/>
                      </a:lnTo>
                      <a:lnTo>
                        <a:pt x="1321118" y="630269"/>
                      </a:lnTo>
                      <a:lnTo>
                        <a:pt x="1321118" y="0"/>
                      </a:lnTo>
                      <a:lnTo>
                        <a:pt x="1185005" y="0"/>
                      </a:lnTo>
                      <a:lnTo>
                        <a:pt x="1185005" y="630269"/>
                      </a:lnTo>
                      <a:lnTo>
                        <a:pt x="1048893" y="630269"/>
                      </a:lnTo>
                      <a:lnTo>
                        <a:pt x="1048893" y="272129"/>
                      </a:lnTo>
                      <a:lnTo>
                        <a:pt x="912876" y="272129"/>
                      </a:lnTo>
                      <a:lnTo>
                        <a:pt x="912876" y="630269"/>
                      </a:lnTo>
                      <a:lnTo>
                        <a:pt x="554641" y="630269"/>
                      </a:lnTo>
                      <a:lnTo>
                        <a:pt x="554641" y="272129"/>
                      </a:lnTo>
                      <a:lnTo>
                        <a:pt x="515398" y="272129"/>
                      </a:lnTo>
                      <a:lnTo>
                        <a:pt x="515398" y="630269"/>
                      </a:lnTo>
                      <a:lnTo>
                        <a:pt x="19622" y="630269"/>
                      </a:lnTo>
                      <a:cubicBezTo>
                        <a:pt x="8763" y="630269"/>
                        <a:pt x="0" y="639032"/>
                        <a:pt x="0" y="649891"/>
                      </a:cubicBezTo>
                      <a:cubicBezTo>
                        <a:pt x="0" y="660749"/>
                        <a:pt x="8763" y="669512"/>
                        <a:pt x="19622" y="669512"/>
                      </a:cubicBezTo>
                      <a:lnTo>
                        <a:pt x="515398" y="669512"/>
                      </a:lnTo>
                      <a:lnTo>
                        <a:pt x="515398" y="1165289"/>
                      </a:lnTo>
                      <a:cubicBezTo>
                        <a:pt x="515398" y="1176147"/>
                        <a:pt x="524161" y="1184910"/>
                        <a:pt x="535019" y="1184910"/>
                      </a:cubicBezTo>
                      <a:cubicBezTo>
                        <a:pt x="545878" y="1184910"/>
                        <a:pt x="554641" y="1176147"/>
                        <a:pt x="554641" y="1165289"/>
                      </a:cubicBezTo>
                      <a:lnTo>
                        <a:pt x="554641" y="669512"/>
                      </a:lnTo>
                      <a:lnTo>
                        <a:pt x="912876" y="669512"/>
                      </a:lnTo>
                      <a:lnTo>
                        <a:pt x="912876" y="1156621"/>
                      </a:lnTo>
                      <a:cubicBezTo>
                        <a:pt x="912876" y="1194245"/>
                        <a:pt x="943356" y="1224629"/>
                        <a:pt x="980884" y="1224629"/>
                      </a:cubicBezTo>
                      <a:cubicBezTo>
                        <a:pt x="1018413" y="1224629"/>
                        <a:pt x="1048893" y="1194149"/>
                        <a:pt x="1048893" y="1156621"/>
                      </a:cubicBezTo>
                      <a:lnTo>
                        <a:pt x="1048893" y="669512"/>
                      </a:lnTo>
                      <a:lnTo>
                        <a:pt x="1185005" y="669512"/>
                      </a:lnTo>
                      <a:lnTo>
                        <a:pt x="1185005" y="1020604"/>
                      </a:lnTo>
                      <a:cubicBezTo>
                        <a:pt x="1185005" y="1133189"/>
                        <a:pt x="1276541" y="1224725"/>
                        <a:pt x="1389126" y="1224725"/>
                      </a:cubicBezTo>
                      <a:cubicBezTo>
                        <a:pt x="1501711" y="1224725"/>
                        <a:pt x="1593247" y="1133189"/>
                        <a:pt x="1593247" y="1020604"/>
                      </a:cubicBezTo>
                      <a:lnTo>
                        <a:pt x="1593247" y="669512"/>
                      </a:lnTo>
                      <a:lnTo>
                        <a:pt x="1729359" y="669512"/>
                      </a:lnTo>
                      <a:lnTo>
                        <a:pt x="1729359" y="1156621"/>
                      </a:lnTo>
                      <a:cubicBezTo>
                        <a:pt x="1729359" y="1194245"/>
                        <a:pt x="1759839" y="1224629"/>
                        <a:pt x="1797368" y="1224629"/>
                      </a:cubicBezTo>
                      <a:cubicBezTo>
                        <a:pt x="1834896" y="1224629"/>
                        <a:pt x="1865376" y="1194149"/>
                        <a:pt x="1865376" y="1156621"/>
                      </a:cubicBezTo>
                      <a:lnTo>
                        <a:pt x="1865376" y="669512"/>
                      </a:lnTo>
                      <a:lnTo>
                        <a:pt x="2223516" y="669512"/>
                      </a:lnTo>
                      <a:lnTo>
                        <a:pt x="2223516" y="1165289"/>
                      </a:lnTo>
                      <a:cubicBezTo>
                        <a:pt x="2223516" y="1176147"/>
                        <a:pt x="2232279" y="1184910"/>
                        <a:pt x="2243138" y="1184910"/>
                      </a:cubicBezTo>
                      <a:cubicBezTo>
                        <a:pt x="2253996" y="1184910"/>
                        <a:pt x="2262759" y="1176147"/>
                        <a:pt x="2262759" y="1165289"/>
                      </a:cubicBezTo>
                      <a:lnTo>
                        <a:pt x="2262759" y="669512"/>
                      </a:lnTo>
                      <a:lnTo>
                        <a:pt x="2758535" y="669512"/>
                      </a:lnTo>
                      <a:cubicBezTo>
                        <a:pt x="2769394" y="669512"/>
                        <a:pt x="2778157" y="660749"/>
                        <a:pt x="2778157" y="649891"/>
                      </a:cubicBezTo>
                      <a:cubicBezTo>
                        <a:pt x="2778157" y="639032"/>
                        <a:pt x="2769489" y="630269"/>
                        <a:pt x="2758631" y="630269"/>
                      </a:cubicBezTo>
                      <a:close/>
                      <a:moveTo>
                        <a:pt x="1457420" y="1020509"/>
                      </a:moveTo>
                      <a:cubicBezTo>
                        <a:pt x="1457420" y="1058037"/>
                        <a:pt x="1426940" y="1088517"/>
                        <a:pt x="1389412" y="1088517"/>
                      </a:cubicBezTo>
                      <a:cubicBezTo>
                        <a:pt x="1351883" y="1088517"/>
                        <a:pt x="1321403" y="1058037"/>
                        <a:pt x="1321403" y="1020509"/>
                      </a:cubicBezTo>
                      <a:lnTo>
                        <a:pt x="1321403" y="669417"/>
                      </a:lnTo>
                      <a:lnTo>
                        <a:pt x="1457516" y="669417"/>
                      </a:lnTo>
                      <a:lnTo>
                        <a:pt x="1457516" y="102050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70FA22E1-7D13-8919-A1D7-5ABED38CDADF}"/>
                    </a:ext>
                  </a:extLst>
                </p:cNvPr>
                <p:cNvSpPr/>
                <p:nvPr/>
              </p:nvSpPr>
              <p:spPr>
                <a:xfrm>
                  <a:off x="1087850" y="2000440"/>
                  <a:ext cx="2778252" cy="1224724"/>
                </a:xfrm>
                <a:custGeom>
                  <a:avLst/>
                  <a:gdLst>
                    <a:gd name="connsiteX0" fmla="*/ 19621 w 2778252"/>
                    <a:gd name="connsiteY0" fmla="*/ 594455 h 1224724"/>
                    <a:gd name="connsiteX1" fmla="*/ 515398 w 2778252"/>
                    <a:gd name="connsiteY1" fmla="*/ 594455 h 1224724"/>
                    <a:gd name="connsiteX2" fmla="*/ 515398 w 2778252"/>
                    <a:gd name="connsiteY2" fmla="*/ 1224725 h 1224724"/>
                    <a:gd name="connsiteX3" fmla="*/ 554641 w 2778252"/>
                    <a:gd name="connsiteY3" fmla="*/ 1224725 h 1224724"/>
                    <a:gd name="connsiteX4" fmla="*/ 554641 w 2778252"/>
                    <a:gd name="connsiteY4" fmla="*/ 594455 h 1224724"/>
                    <a:gd name="connsiteX5" fmla="*/ 912876 w 2778252"/>
                    <a:gd name="connsiteY5" fmla="*/ 594455 h 1224724"/>
                    <a:gd name="connsiteX6" fmla="*/ 912876 w 2778252"/>
                    <a:gd name="connsiteY6" fmla="*/ 1224725 h 1224724"/>
                    <a:gd name="connsiteX7" fmla="*/ 1048893 w 2778252"/>
                    <a:gd name="connsiteY7" fmla="*/ 1224725 h 1224724"/>
                    <a:gd name="connsiteX8" fmla="*/ 1048893 w 2778252"/>
                    <a:gd name="connsiteY8" fmla="*/ 594455 h 1224724"/>
                    <a:gd name="connsiteX9" fmla="*/ 1185005 w 2778252"/>
                    <a:gd name="connsiteY9" fmla="*/ 594455 h 1224724"/>
                    <a:gd name="connsiteX10" fmla="*/ 1185005 w 2778252"/>
                    <a:gd name="connsiteY10" fmla="*/ 952595 h 1224724"/>
                    <a:gd name="connsiteX11" fmla="*/ 1321118 w 2778252"/>
                    <a:gd name="connsiteY11" fmla="*/ 952595 h 1224724"/>
                    <a:gd name="connsiteX12" fmla="*/ 1321118 w 2778252"/>
                    <a:gd name="connsiteY12" fmla="*/ 594455 h 1224724"/>
                    <a:gd name="connsiteX13" fmla="*/ 1457230 w 2778252"/>
                    <a:gd name="connsiteY13" fmla="*/ 594455 h 1224724"/>
                    <a:gd name="connsiteX14" fmla="*/ 1457230 w 2778252"/>
                    <a:gd name="connsiteY14" fmla="*/ 1224725 h 1224724"/>
                    <a:gd name="connsiteX15" fmla="*/ 1593247 w 2778252"/>
                    <a:gd name="connsiteY15" fmla="*/ 1224725 h 1224724"/>
                    <a:gd name="connsiteX16" fmla="*/ 1593247 w 2778252"/>
                    <a:gd name="connsiteY16" fmla="*/ 594455 h 1224724"/>
                    <a:gd name="connsiteX17" fmla="*/ 1729359 w 2778252"/>
                    <a:gd name="connsiteY17" fmla="*/ 594455 h 1224724"/>
                    <a:gd name="connsiteX18" fmla="*/ 1729359 w 2778252"/>
                    <a:gd name="connsiteY18" fmla="*/ 952595 h 1224724"/>
                    <a:gd name="connsiteX19" fmla="*/ 1865471 w 2778252"/>
                    <a:gd name="connsiteY19" fmla="*/ 952595 h 1224724"/>
                    <a:gd name="connsiteX20" fmla="*/ 1865471 w 2778252"/>
                    <a:gd name="connsiteY20" fmla="*/ 594455 h 1224724"/>
                    <a:gd name="connsiteX21" fmla="*/ 2223611 w 2778252"/>
                    <a:gd name="connsiteY21" fmla="*/ 594455 h 1224724"/>
                    <a:gd name="connsiteX22" fmla="*/ 2223611 w 2778252"/>
                    <a:gd name="connsiteY22" fmla="*/ 952595 h 1224724"/>
                    <a:gd name="connsiteX23" fmla="*/ 2262854 w 2778252"/>
                    <a:gd name="connsiteY23" fmla="*/ 952595 h 1224724"/>
                    <a:gd name="connsiteX24" fmla="*/ 2262854 w 2778252"/>
                    <a:gd name="connsiteY24" fmla="*/ 594455 h 1224724"/>
                    <a:gd name="connsiteX25" fmla="*/ 2758631 w 2778252"/>
                    <a:gd name="connsiteY25" fmla="*/ 594455 h 1224724"/>
                    <a:gd name="connsiteX26" fmla="*/ 2778252 w 2778252"/>
                    <a:gd name="connsiteY26" fmla="*/ 574834 h 1224724"/>
                    <a:gd name="connsiteX27" fmla="*/ 2758631 w 2778252"/>
                    <a:gd name="connsiteY27" fmla="*/ 555212 h 1224724"/>
                    <a:gd name="connsiteX28" fmla="*/ 2262854 w 2778252"/>
                    <a:gd name="connsiteY28" fmla="*/ 555212 h 1224724"/>
                    <a:gd name="connsiteX29" fmla="*/ 2262854 w 2778252"/>
                    <a:gd name="connsiteY29" fmla="*/ 59436 h 1224724"/>
                    <a:gd name="connsiteX30" fmla="*/ 2243233 w 2778252"/>
                    <a:gd name="connsiteY30" fmla="*/ 39815 h 1224724"/>
                    <a:gd name="connsiteX31" fmla="*/ 2223611 w 2778252"/>
                    <a:gd name="connsiteY31" fmla="*/ 59436 h 1224724"/>
                    <a:gd name="connsiteX32" fmla="*/ 2223611 w 2778252"/>
                    <a:gd name="connsiteY32" fmla="*/ 555212 h 1224724"/>
                    <a:gd name="connsiteX33" fmla="*/ 1865471 w 2778252"/>
                    <a:gd name="connsiteY33" fmla="*/ 555212 h 1224724"/>
                    <a:gd name="connsiteX34" fmla="*/ 1865471 w 2778252"/>
                    <a:gd name="connsiteY34" fmla="*/ 204121 h 1224724"/>
                    <a:gd name="connsiteX35" fmla="*/ 1661351 w 2778252"/>
                    <a:gd name="connsiteY35" fmla="*/ 0 h 1224724"/>
                    <a:gd name="connsiteX36" fmla="*/ 1457230 w 2778252"/>
                    <a:gd name="connsiteY36" fmla="*/ 204121 h 1224724"/>
                    <a:gd name="connsiteX37" fmla="*/ 1457230 w 2778252"/>
                    <a:gd name="connsiteY37" fmla="*/ 555212 h 1224724"/>
                    <a:gd name="connsiteX38" fmla="*/ 1321118 w 2778252"/>
                    <a:gd name="connsiteY38" fmla="*/ 555212 h 1224724"/>
                    <a:gd name="connsiteX39" fmla="*/ 1321118 w 2778252"/>
                    <a:gd name="connsiteY39" fmla="*/ 204121 h 1224724"/>
                    <a:gd name="connsiteX40" fmla="*/ 1116997 w 2778252"/>
                    <a:gd name="connsiteY40" fmla="*/ 0 h 1224724"/>
                    <a:gd name="connsiteX41" fmla="*/ 912876 w 2778252"/>
                    <a:gd name="connsiteY41" fmla="*/ 204121 h 1224724"/>
                    <a:gd name="connsiteX42" fmla="*/ 912876 w 2778252"/>
                    <a:gd name="connsiteY42" fmla="*/ 555212 h 1224724"/>
                    <a:gd name="connsiteX43" fmla="*/ 554641 w 2778252"/>
                    <a:gd name="connsiteY43" fmla="*/ 555212 h 1224724"/>
                    <a:gd name="connsiteX44" fmla="*/ 554641 w 2778252"/>
                    <a:gd name="connsiteY44" fmla="*/ 59436 h 1224724"/>
                    <a:gd name="connsiteX45" fmla="*/ 535019 w 2778252"/>
                    <a:gd name="connsiteY45" fmla="*/ 39815 h 1224724"/>
                    <a:gd name="connsiteX46" fmla="*/ 515398 w 2778252"/>
                    <a:gd name="connsiteY46" fmla="*/ 59436 h 1224724"/>
                    <a:gd name="connsiteX47" fmla="*/ 515398 w 2778252"/>
                    <a:gd name="connsiteY47" fmla="*/ 555212 h 1224724"/>
                    <a:gd name="connsiteX48" fmla="*/ 19621 w 2778252"/>
                    <a:gd name="connsiteY48" fmla="*/ 555212 h 1224724"/>
                    <a:gd name="connsiteX49" fmla="*/ 0 w 2778252"/>
                    <a:gd name="connsiteY49" fmla="*/ 574834 h 1224724"/>
                    <a:gd name="connsiteX50" fmla="*/ 19621 w 2778252"/>
                    <a:gd name="connsiteY50" fmla="*/ 594455 h 1224724"/>
                    <a:gd name="connsiteX51" fmla="*/ 1593152 w 2778252"/>
                    <a:gd name="connsiteY51" fmla="*/ 204216 h 1224724"/>
                    <a:gd name="connsiteX52" fmla="*/ 1661160 w 2778252"/>
                    <a:gd name="connsiteY52" fmla="*/ 136208 h 1224724"/>
                    <a:gd name="connsiteX53" fmla="*/ 1729169 w 2778252"/>
                    <a:gd name="connsiteY53" fmla="*/ 204216 h 1224724"/>
                    <a:gd name="connsiteX54" fmla="*/ 1729169 w 2778252"/>
                    <a:gd name="connsiteY54" fmla="*/ 555308 h 1224724"/>
                    <a:gd name="connsiteX55" fmla="*/ 1593056 w 2778252"/>
                    <a:gd name="connsiteY55" fmla="*/ 555308 h 1224724"/>
                    <a:gd name="connsiteX56" fmla="*/ 1593056 w 2778252"/>
                    <a:gd name="connsiteY56" fmla="*/ 204216 h 1224724"/>
                    <a:gd name="connsiteX57" fmla="*/ 1048798 w 2778252"/>
                    <a:gd name="connsiteY57" fmla="*/ 204216 h 1224724"/>
                    <a:gd name="connsiteX58" fmla="*/ 1116806 w 2778252"/>
                    <a:gd name="connsiteY58" fmla="*/ 136208 h 1224724"/>
                    <a:gd name="connsiteX59" fmla="*/ 1184815 w 2778252"/>
                    <a:gd name="connsiteY59" fmla="*/ 204216 h 1224724"/>
                    <a:gd name="connsiteX60" fmla="*/ 1184815 w 2778252"/>
                    <a:gd name="connsiteY60" fmla="*/ 555308 h 1224724"/>
                    <a:gd name="connsiteX61" fmla="*/ 1048703 w 2778252"/>
                    <a:gd name="connsiteY61" fmla="*/ 555308 h 1224724"/>
                    <a:gd name="connsiteX62" fmla="*/ 1048703 w 2778252"/>
                    <a:gd name="connsiteY62" fmla="*/ 204216 h 122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778252" h="1224724">
                      <a:moveTo>
                        <a:pt x="19621" y="594455"/>
                      </a:moveTo>
                      <a:lnTo>
                        <a:pt x="515398" y="594455"/>
                      </a:lnTo>
                      <a:lnTo>
                        <a:pt x="515398" y="1224725"/>
                      </a:lnTo>
                      <a:lnTo>
                        <a:pt x="554641" y="1224725"/>
                      </a:lnTo>
                      <a:lnTo>
                        <a:pt x="554641" y="594455"/>
                      </a:lnTo>
                      <a:lnTo>
                        <a:pt x="912876" y="594455"/>
                      </a:lnTo>
                      <a:lnTo>
                        <a:pt x="912876" y="1224725"/>
                      </a:lnTo>
                      <a:lnTo>
                        <a:pt x="1048893" y="1224725"/>
                      </a:lnTo>
                      <a:lnTo>
                        <a:pt x="1048893" y="594455"/>
                      </a:lnTo>
                      <a:lnTo>
                        <a:pt x="1185005" y="594455"/>
                      </a:lnTo>
                      <a:lnTo>
                        <a:pt x="1185005" y="952595"/>
                      </a:lnTo>
                      <a:lnTo>
                        <a:pt x="1321118" y="952595"/>
                      </a:lnTo>
                      <a:lnTo>
                        <a:pt x="1321118" y="594455"/>
                      </a:lnTo>
                      <a:lnTo>
                        <a:pt x="1457230" y="594455"/>
                      </a:lnTo>
                      <a:lnTo>
                        <a:pt x="1457230" y="1224725"/>
                      </a:lnTo>
                      <a:lnTo>
                        <a:pt x="1593247" y="1224725"/>
                      </a:lnTo>
                      <a:lnTo>
                        <a:pt x="1593247" y="594455"/>
                      </a:lnTo>
                      <a:lnTo>
                        <a:pt x="1729359" y="594455"/>
                      </a:lnTo>
                      <a:lnTo>
                        <a:pt x="1729359" y="952595"/>
                      </a:lnTo>
                      <a:lnTo>
                        <a:pt x="1865471" y="952595"/>
                      </a:lnTo>
                      <a:lnTo>
                        <a:pt x="1865471" y="594455"/>
                      </a:lnTo>
                      <a:lnTo>
                        <a:pt x="2223611" y="594455"/>
                      </a:lnTo>
                      <a:lnTo>
                        <a:pt x="2223611" y="952595"/>
                      </a:lnTo>
                      <a:lnTo>
                        <a:pt x="2262854" y="952595"/>
                      </a:lnTo>
                      <a:lnTo>
                        <a:pt x="2262854" y="594455"/>
                      </a:lnTo>
                      <a:lnTo>
                        <a:pt x="2758631" y="594455"/>
                      </a:lnTo>
                      <a:cubicBezTo>
                        <a:pt x="2769489" y="594455"/>
                        <a:pt x="2778252" y="585692"/>
                        <a:pt x="2778252" y="574834"/>
                      </a:cubicBezTo>
                      <a:cubicBezTo>
                        <a:pt x="2778252" y="563975"/>
                        <a:pt x="2769489" y="555212"/>
                        <a:pt x="2758631" y="555212"/>
                      </a:cubicBezTo>
                      <a:lnTo>
                        <a:pt x="2262854" y="555212"/>
                      </a:lnTo>
                      <a:lnTo>
                        <a:pt x="2262854" y="59436"/>
                      </a:lnTo>
                      <a:cubicBezTo>
                        <a:pt x="2262854" y="48578"/>
                        <a:pt x="2254091" y="39815"/>
                        <a:pt x="2243233" y="39815"/>
                      </a:cubicBezTo>
                      <a:cubicBezTo>
                        <a:pt x="2232374" y="39815"/>
                        <a:pt x="2223611" y="48578"/>
                        <a:pt x="2223611" y="59436"/>
                      </a:cubicBezTo>
                      <a:lnTo>
                        <a:pt x="2223611" y="555212"/>
                      </a:lnTo>
                      <a:lnTo>
                        <a:pt x="1865471" y="555212"/>
                      </a:lnTo>
                      <a:lnTo>
                        <a:pt x="1865471" y="204121"/>
                      </a:lnTo>
                      <a:cubicBezTo>
                        <a:pt x="1865471" y="91535"/>
                        <a:pt x="1773936" y="0"/>
                        <a:pt x="1661351" y="0"/>
                      </a:cubicBezTo>
                      <a:cubicBezTo>
                        <a:pt x="1548765" y="0"/>
                        <a:pt x="1457230" y="91535"/>
                        <a:pt x="1457230" y="204121"/>
                      </a:cubicBezTo>
                      <a:lnTo>
                        <a:pt x="1457230" y="555212"/>
                      </a:lnTo>
                      <a:lnTo>
                        <a:pt x="1321118" y="555212"/>
                      </a:lnTo>
                      <a:lnTo>
                        <a:pt x="1321118" y="204121"/>
                      </a:lnTo>
                      <a:cubicBezTo>
                        <a:pt x="1321118" y="91535"/>
                        <a:pt x="1229582" y="0"/>
                        <a:pt x="1116997" y="0"/>
                      </a:cubicBezTo>
                      <a:cubicBezTo>
                        <a:pt x="1004411" y="0"/>
                        <a:pt x="912876" y="91535"/>
                        <a:pt x="912876" y="204121"/>
                      </a:cubicBezTo>
                      <a:lnTo>
                        <a:pt x="912876" y="555212"/>
                      </a:lnTo>
                      <a:lnTo>
                        <a:pt x="554641" y="555212"/>
                      </a:lnTo>
                      <a:lnTo>
                        <a:pt x="554641" y="59436"/>
                      </a:lnTo>
                      <a:cubicBezTo>
                        <a:pt x="554641" y="48578"/>
                        <a:pt x="545878" y="39815"/>
                        <a:pt x="535019" y="39815"/>
                      </a:cubicBezTo>
                      <a:cubicBezTo>
                        <a:pt x="524161" y="39815"/>
                        <a:pt x="515398" y="48578"/>
                        <a:pt x="515398" y="59436"/>
                      </a:cubicBezTo>
                      <a:lnTo>
                        <a:pt x="515398" y="555212"/>
                      </a:lnTo>
                      <a:lnTo>
                        <a:pt x="19621" y="555212"/>
                      </a:lnTo>
                      <a:cubicBezTo>
                        <a:pt x="8763" y="555212"/>
                        <a:pt x="0" y="563975"/>
                        <a:pt x="0" y="574834"/>
                      </a:cubicBezTo>
                      <a:cubicBezTo>
                        <a:pt x="0" y="585692"/>
                        <a:pt x="8763" y="594455"/>
                        <a:pt x="19621" y="594455"/>
                      </a:cubicBezTo>
                      <a:close/>
                      <a:moveTo>
                        <a:pt x="1593152" y="204216"/>
                      </a:moveTo>
                      <a:cubicBezTo>
                        <a:pt x="1593152" y="166688"/>
                        <a:pt x="1623632" y="136208"/>
                        <a:pt x="1661160" y="136208"/>
                      </a:cubicBezTo>
                      <a:cubicBezTo>
                        <a:pt x="1698688" y="136208"/>
                        <a:pt x="1729169" y="166688"/>
                        <a:pt x="1729169" y="204216"/>
                      </a:cubicBezTo>
                      <a:lnTo>
                        <a:pt x="1729169" y="555308"/>
                      </a:lnTo>
                      <a:lnTo>
                        <a:pt x="1593056" y="555308"/>
                      </a:lnTo>
                      <a:lnTo>
                        <a:pt x="1593056" y="204216"/>
                      </a:lnTo>
                      <a:close/>
                      <a:moveTo>
                        <a:pt x="1048798" y="204216"/>
                      </a:moveTo>
                      <a:cubicBezTo>
                        <a:pt x="1048798" y="166688"/>
                        <a:pt x="1079278" y="136208"/>
                        <a:pt x="1116806" y="136208"/>
                      </a:cubicBezTo>
                      <a:cubicBezTo>
                        <a:pt x="1154335" y="136208"/>
                        <a:pt x="1184815" y="166688"/>
                        <a:pt x="1184815" y="204216"/>
                      </a:cubicBezTo>
                      <a:lnTo>
                        <a:pt x="1184815" y="555308"/>
                      </a:lnTo>
                      <a:lnTo>
                        <a:pt x="1048703" y="555308"/>
                      </a:lnTo>
                      <a:lnTo>
                        <a:pt x="1048703" y="204216"/>
                      </a:lnTo>
                      <a:close/>
                    </a:path>
                  </a:pathLst>
                </a:custGeom>
                <a:solidFill>
                  <a:srgbClr val="FFFFFF"/>
                </a:solid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206BBD2-1DE3-80D5-600F-D938412A6440}"/>
                    </a:ext>
                  </a:extLst>
                </p:cNvPr>
                <p:cNvSpPr/>
                <p:nvPr/>
              </p:nvSpPr>
              <p:spPr>
                <a:xfrm>
                  <a:off x="2817018" y="3089148"/>
                  <a:ext cx="136112" cy="408241"/>
                </a:xfrm>
                <a:custGeom>
                  <a:avLst/>
                  <a:gdLst>
                    <a:gd name="connsiteX0" fmla="*/ 0 w 136112"/>
                    <a:gd name="connsiteY0" fmla="*/ 0 h 408241"/>
                    <a:gd name="connsiteX1" fmla="*/ 136112 w 136112"/>
                    <a:gd name="connsiteY1" fmla="*/ 0 h 408241"/>
                    <a:gd name="connsiteX2" fmla="*/ 136112 w 136112"/>
                    <a:gd name="connsiteY2" fmla="*/ 408242 h 408241"/>
                    <a:gd name="connsiteX3" fmla="*/ 0 w 136112"/>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112" h="408241">
                      <a:moveTo>
                        <a:pt x="0" y="0"/>
                      </a:moveTo>
                      <a:lnTo>
                        <a:pt x="136112" y="0"/>
                      </a:lnTo>
                      <a:lnTo>
                        <a:pt x="136112" y="408242"/>
                      </a:lnTo>
                      <a:lnTo>
                        <a:pt x="0" y="408242"/>
                      </a:lnTo>
                      <a:close/>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E4A62D5C-6278-1B8C-6DB5-6579B86FE824}"/>
                    </a:ext>
                  </a:extLst>
                </p:cNvPr>
                <p:cNvSpPr/>
                <p:nvPr/>
              </p:nvSpPr>
              <p:spPr>
                <a:xfrm>
                  <a:off x="2272760" y="3089148"/>
                  <a:ext cx="136112" cy="408241"/>
                </a:xfrm>
                <a:custGeom>
                  <a:avLst/>
                  <a:gdLst>
                    <a:gd name="connsiteX0" fmla="*/ 0 w 136112"/>
                    <a:gd name="connsiteY0" fmla="*/ 0 h 408241"/>
                    <a:gd name="connsiteX1" fmla="*/ 136112 w 136112"/>
                    <a:gd name="connsiteY1" fmla="*/ 0 h 408241"/>
                    <a:gd name="connsiteX2" fmla="*/ 136112 w 136112"/>
                    <a:gd name="connsiteY2" fmla="*/ 408242 h 408241"/>
                    <a:gd name="connsiteX3" fmla="*/ 0 w 136112"/>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112" h="408241">
                      <a:moveTo>
                        <a:pt x="0" y="0"/>
                      </a:moveTo>
                      <a:lnTo>
                        <a:pt x="136112" y="0"/>
                      </a:lnTo>
                      <a:lnTo>
                        <a:pt x="136112" y="408242"/>
                      </a:lnTo>
                      <a:lnTo>
                        <a:pt x="0" y="408242"/>
                      </a:lnTo>
                      <a:close/>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3FCF51C1-22F7-271B-B9A0-2E3788110C0C}"/>
                    </a:ext>
                  </a:extLst>
                </p:cNvPr>
                <p:cNvSpPr/>
                <p:nvPr/>
              </p:nvSpPr>
              <p:spPr>
                <a:xfrm>
                  <a:off x="2544889" y="3361277"/>
                  <a:ext cx="136112" cy="408241"/>
                </a:xfrm>
                <a:custGeom>
                  <a:avLst/>
                  <a:gdLst>
                    <a:gd name="connsiteX0" fmla="*/ 0 w 136112"/>
                    <a:gd name="connsiteY0" fmla="*/ 0 h 408241"/>
                    <a:gd name="connsiteX1" fmla="*/ 136112 w 136112"/>
                    <a:gd name="connsiteY1" fmla="*/ 0 h 408241"/>
                    <a:gd name="connsiteX2" fmla="*/ 136112 w 136112"/>
                    <a:gd name="connsiteY2" fmla="*/ 408242 h 408241"/>
                    <a:gd name="connsiteX3" fmla="*/ 0 w 136112"/>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112" h="408241">
                      <a:moveTo>
                        <a:pt x="0" y="0"/>
                      </a:moveTo>
                      <a:lnTo>
                        <a:pt x="136112" y="0"/>
                      </a:lnTo>
                      <a:lnTo>
                        <a:pt x="136112" y="408242"/>
                      </a:lnTo>
                      <a:lnTo>
                        <a:pt x="0" y="408242"/>
                      </a:lnTo>
                      <a:close/>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1072B93F-6480-B756-BC29-13BC93E80EB0}"/>
                    </a:ext>
                  </a:extLst>
                </p:cNvPr>
                <p:cNvSpPr/>
                <p:nvPr/>
              </p:nvSpPr>
              <p:spPr>
                <a:xfrm>
                  <a:off x="2000631" y="3361277"/>
                  <a:ext cx="136017" cy="408241"/>
                </a:xfrm>
                <a:custGeom>
                  <a:avLst/>
                  <a:gdLst>
                    <a:gd name="connsiteX0" fmla="*/ 0 w 136017"/>
                    <a:gd name="connsiteY0" fmla="*/ 0 h 408241"/>
                    <a:gd name="connsiteX1" fmla="*/ 136017 w 136017"/>
                    <a:gd name="connsiteY1" fmla="*/ 0 h 408241"/>
                    <a:gd name="connsiteX2" fmla="*/ 136017 w 136017"/>
                    <a:gd name="connsiteY2" fmla="*/ 408242 h 408241"/>
                    <a:gd name="connsiteX3" fmla="*/ 0 w 136017"/>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017" h="408241">
                      <a:moveTo>
                        <a:pt x="0" y="0"/>
                      </a:moveTo>
                      <a:lnTo>
                        <a:pt x="136017" y="0"/>
                      </a:lnTo>
                      <a:lnTo>
                        <a:pt x="136017" y="408242"/>
                      </a:lnTo>
                      <a:lnTo>
                        <a:pt x="0" y="408242"/>
                      </a:lnTo>
                      <a:close/>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BC3872BD-A1F8-8A66-75A9-792ADDB06390}"/>
                    </a:ext>
                  </a:extLst>
                </p:cNvPr>
                <p:cNvSpPr/>
                <p:nvPr/>
              </p:nvSpPr>
              <p:spPr>
                <a:xfrm>
                  <a:off x="1603248" y="3361277"/>
                  <a:ext cx="39243" cy="408241"/>
                </a:xfrm>
                <a:custGeom>
                  <a:avLst/>
                  <a:gdLst>
                    <a:gd name="connsiteX0" fmla="*/ 0 w 39243"/>
                    <a:gd name="connsiteY0" fmla="*/ 0 h 408241"/>
                    <a:gd name="connsiteX1" fmla="*/ 39243 w 39243"/>
                    <a:gd name="connsiteY1" fmla="*/ 0 h 408241"/>
                    <a:gd name="connsiteX2" fmla="*/ 39243 w 39243"/>
                    <a:gd name="connsiteY2" fmla="*/ 408242 h 408241"/>
                    <a:gd name="connsiteX3" fmla="*/ 0 w 39243"/>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39243" h="408241">
                      <a:moveTo>
                        <a:pt x="0" y="0"/>
                      </a:moveTo>
                      <a:lnTo>
                        <a:pt x="39243" y="0"/>
                      </a:lnTo>
                      <a:lnTo>
                        <a:pt x="39243" y="408242"/>
                      </a:lnTo>
                      <a:lnTo>
                        <a:pt x="0" y="408242"/>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62E5B092-09E7-C9FE-7646-C21BAFD92FDE}"/>
                    </a:ext>
                  </a:extLst>
                </p:cNvPr>
                <p:cNvSpPr/>
                <p:nvPr/>
              </p:nvSpPr>
              <p:spPr>
                <a:xfrm>
                  <a:off x="3311175" y="3089148"/>
                  <a:ext cx="39243" cy="408241"/>
                </a:xfrm>
                <a:custGeom>
                  <a:avLst/>
                  <a:gdLst>
                    <a:gd name="connsiteX0" fmla="*/ 0 w 39243"/>
                    <a:gd name="connsiteY0" fmla="*/ 0 h 408241"/>
                    <a:gd name="connsiteX1" fmla="*/ 39243 w 39243"/>
                    <a:gd name="connsiteY1" fmla="*/ 0 h 408241"/>
                    <a:gd name="connsiteX2" fmla="*/ 39243 w 39243"/>
                    <a:gd name="connsiteY2" fmla="*/ 408242 h 408241"/>
                    <a:gd name="connsiteX3" fmla="*/ 0 w 39243"/>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39243" h="408241">
                      <a:moveTo>
                        <a:pt x="0" y="0"/>
                      </a:moveTo>
                      <a:lnTo>
                        <a:pt x="39243" y="0"/>
                      </a:lnTo>
                      <a:lnTo>
                        <a:pt x="39243" y="408242"/>
                      </a:lnTo>
                      <a:lnTo>
                        <a:pt x="0" y="408242"/>
                      </a:lnTo>
                      <a:close/>
                    </a:path>
                  </a:pathLst>
                </a:custGeom>
                <a:solidFill>
                  <a:srgbClr val="FFFFFF"/>
                </a:solidFill>
                <a:ln w="9525" cap="flat">
                  <a:noFill/>
                  <a:prstDash val="solid"/>
                  <a:miter/>
                </a:ln>
              </p:spPr>
              <p:txBody>
                <a:bodyPr rtlCol="0" anchor="ctr"/>
                <a:lstStyle/>
                <a:p>
                  <a:endParaRPr lang="en-US"/>
                </a:p>
              </p:txBody>
            </p:sp>
          </p:grpSp>
        </p:grpSp>
      </p:grpSp>
    </p:spTree>
    <p:extLst>
      <p:ext uri="{BB962C8B-B14F-4D97-AF65-F5344CB8AC3E}">
        <p14:creationId xmlns:p14="http://schemas.microsoft.com/office/powerpoint/2010/main" val="18383671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Title Slide 4">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BB329-B0DB-44E0-89DB-AA852FE9B5C0}"/>
              </a:ext>
            </a:extLst>
          </p:cNvPr>
          <p:cNvSpPr>
            <a:spLocks noGrp="1"/>
          </p:cNvSpPr>
          <p:nvPr>
            <p:ph type="ctrTitle" hasCustomPrompt="1"/>
          </p:nvPr>
        </p:nvSpPr>
        <p:spPr>
          <a:xfrm>
            <a:off x="3524801" y="2574864"/>
            <a:ext cx="7129926" cy="2387600"/>
          </a:xfrm>
        </p:spPr>
        <p:txBody>
          <a:bodyPr anchor="b">
            <a:noAutofit/>
          </a:bodyPr>
          <a:lstStyle>
            <a:lvl1pPr algn="l">
              <a:lnSpc>
                <a:spcPct val="100000"/>
              </a:lnSpc>
              <a:defRPr sz="3600" spc="0" baseline="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5D209C2B-DD38-41E8-B714-7BA922568F22}"/>
              </a:ext>
            </a:extLst>
          </p:cNvPr>
          <p:cNvSpPr>
            <a:spLocks noGrp="1"/>
          </p:cNvSpPr>
          <p:nvPr>
            <p:ph type="subTitle" idx="1"/>
          </p:nvPr>
        </p:nvSpPr>
        <p:spPr>
          <a:xfrm>
            <a:off x="3504019" y="5175534"/>
            <a:ext cx="7143026" cy="346614"/>
          </a:xfrm>
        </p:spPr>
        <p:txBody>
          <a:bodyPr>
            <a:noAutofit/>
          </a:bodyPr>
          <a:lstStyle>
            <a:lvl1pPr marL="0" indent="0" algn="l">
              <a:buNone/>
              <a:defRPr sz="1800" b="1" spc="0" baseline="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2" name="Text Placeholder 21">
            <a:extLst>
              <a:ext uri="{FF2B5EF4-FFF2-40B4-BE49-F238E27FC236}">
                <a16:creationId xmlns:a16="http://schemas.microsoft.com/office/drawing/2014/main" id="{452089F7-6A90-4149-8051-2FAF74187802}"/>
              </a:ext>
            </a:extLst>
          </p:cNvPr>
          <p:cNvSpPr>
            <a:spLocks noGrp="1"/>
          </p:cNvSpPr>
          <p:nvPr>
            <p:ph type="body" sz="quarter" idx="12"/>
          </p:nvPr>
        </p:nvSpPr>
        <p:spPr>
          <a:xfrm>
            <a:off x="8330184" y="1338866"/>
            <a:ext cx="3403427" cy="300788"/>
          </a:xfrm>
        </p:spPr>
        <p:txBody>
          <a:bodyPr>
            <a:noAutofit/>
          </a:bodyPr>
          <a:lstStyle>
            <a:lvl1pPr marL="0" indent="0">
              <a:buNone/>
              <a:defRPr sz="2000" spc="0" baseline="0">
                <a:solidFill>
                  <a:schemeClr val="tx1"/>
                </a:solidFill>
              </a:defRPr>
            </a:lvl1pPr>
            <a:lvl2pPr marL="225425" indent="0">
              <a:buNone/>
              <a:defRPr/>
            </a:lvl2pPr>
          </a:lstStyle>
          <a:p>
            <a:pPr lvl="0"/>
            <a:r>
              <a:rPr lang="en-US"/>
              <a:t>Click to edit Master text styles</a:t>
            </a:r>
          </a:p>
        </p:txBody>
      </p:sp>
      <p:sp>
        <p:nvSpPr>
          <p:cNvPr id="23" name="Text Placeholder 21">
            <a:extLst>
              <a:ext uri="{FF2B5EF4-FFF2-40B4-BE49-F238E27FC236}">
                <a16:creationId xmlns:a16="http://schemas.microsoft.com/office/drawing/2014/main" id="{6AC01A00-69E1-4DA4-BDFF-788DEA72AFA7}"/>
              </a:ext>
            </a:extLst>
          </p:cNvPr>
          <p:cNvSpPr>
            <a:spLocks noGrp="1"/>
          </p:cNvSpPr>
          <p:nvPr>
            <p:ph type="body" sz="quarter" idx="13" hasCustomPrompt="1"/>
          </p:nvPr>
        </p:nvSpPr>
        <p:spPr>
          <a:xfrm>
            <a:off x="8330184" y="1636502"/>
            <a:ext cx="3403427" cy="225575"/>
          </a:xfrm>
        </p:spPr>
        <p:txBody>
          <a:bodyPr>
            <a:noAutofit/>
          </a:bodyPr>
          <a:lstStyle>
            <a:lvl1pPr marL="0" indent="0">
              <a:buNone/>
              <a:defRPr sz="1500" cap="all" spc="0" baseline="0">
                <a:solidFill>
                  <a:schemeClr val="accent3"/>
                </a:solidFill>
              </a:defRPr>
            </a:lvl1pPr>
            <a:lvl2pPr marL="225425" indent="0">
              <a:buNone/>
              <a:defRPr/>
            </a:lvl2pPr>
          </a:lstStyle>
          <a:p>
            <a:pPr lvl="0"/>
            <a:r>
              <a:rPr lang="en-US" dirty="0"/>
              <a:t>CLICK TO EDIT MASTER TEXT STYLES</a:t>
            </a:r>
          </a:p>
        </p:txBody>
      </p:sp>
      <p:sp>
        <p:nvSpPr>
          <p:cNvPr id="27" name="Rectangle 26">
            <a:extLst>
              <a:ext uri="{FF2B5EF4-FFF2-40B4-BE49-F238E27FC236}">
                <a16:creationId xmlns:a16="http://schemas.microsoft.com/office/drawing/2014/main" id="{7F03AF12-CD8F-46EB-A5FC-77BD615F3FBE}"/>
              </a:ext>
            </a:extLst>
          </p:cNvPr>
          <p:cNvSpPr/>
          <p:nvPr/>
        </p:nvSpPr>
        <p:spPr>
          <a:xfrm>
            <a:off x="1242060" y="0"/>
            <a:ext cx="23050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A9CE6E7-FF8D-4454-94EA-2F738755737E}"/>
              </a:ext>
            </a:extLst>
          </p:cNvPr>
          <p:cNvSpPr/>
          <p:nvPr/>
        </p:nvSpPr>
        <p:spPr>
          <a:xfrm>
            <a:off x="11733611" y="0"/>
            <a:ext cx="45838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509E7D84-B20B-4E23-9CEF-087996057EF7}"/>
              </a:ext>
            </a:extLst>
          </p:cNvPr>
          <p:cNvSpPr/>
          <p:nvPr/>
        </p:nvSpPr>
        <p:spPr>
          <a:xfrm rot="16200000">
            <a:off x="6037898" y="-5809299"/>
            <a:ext cx="116204" cy="121920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4C915BC-91AF-4B62-A208-819D86064A39}"/>
              </a:ext>
            </a:extLst>
          </p:cNvPr>
          <p:cNvSpPr/>
          <p:nvPr/>
        </p:nvSpPr>
        <p:spPr>
          <a:xfrm>
            <a:off x="1703070" y="0"/>
            <a:ext cx="23050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aphic 2">
            <a:extLst>
              <a:ext uri="{FF2B5EF4-FFF2-40B4-BE49-F238E27FC236}">
                <a16:creationId xmlns:a16="http://schemas.microsoft.com/office/drawing/2014/main" id="{0241B9A5-E201-A544-5E47-9055C1C00B6D}"/>
              </a:ext>
            </a:extLst>
          </p:cNvPr>
          <p:cNvGrpSpPr>
            <a:grpSpLocks noChangeAspect="1"/>
          </p:cNvGrpSpPr>
          <p:nvPr/>
        </p:nvGrpSpPr>
        <p:grpSpPr>
          <a:xfrm>
            <a:off x="3523589" y="1257300"/>
            <a:ext cx="2488363" cy="704088"/>
            <a:chOff x="1048035" y="2000440"/>
            <a:chExt cx="10099547" cy="2857690"/>
          </a:xfrm>
        </p:grpSpPr>
        <p:grpSp>
          <p:nvGrpSpPr>
            <p:cNvPr id="12" name="Graphic 2">
              <a:extLst>
                <a:ext uri="{FF2B5EF4-FFF2-40B4-BE49-F238E27FC236}">
                  <a16:creationId xmlns:a16="http://schemas.microsoft.com/office/drawing/2014/main" id="{94C75676-C12E-4620-C920-8C2D51E641A8}"/>
                </a:ext>
              </a:extLst>
            </p:cNvPr>
            <p:cNvGrpSpPr/>
            <p:nvPr/>
          </p:nvGrpSpPr>
          <p:grpSpPr>
            <a:xfrm>
              <a:off x="4377785" y="2317623"/>
              <a:ext cx="6769798" cy="2249424"/>
              <a:chOff x="4377785" y="2317623"/>
              <a:chExt cx="6769798" cy="2249424"/>
            </a:xfrm>
            <a:solidFill>
              <a:srgbClr val="00664F"/>
            </a:solidFill>
          </p:grpSpPr>
          <p:grpSp>
            <p:nvGrpSpPr>
              <p:cNvPr id="26" name="Graphic 2">
                <a:extLst>
                  <a:ext uri="{FF2B5EF4-FFF2-40B4-BE49-F238E27FC236}">
                    <a16:creationId xmlns:a16="http://schemas.microsoft.com/office/drawing/2014/main" id="{18BD00ED-B072-E398-D8F3-E564D3A35FB8}"/>
                  </a:ext>
                </a:extLst>
              </p:cNvPr>
              <p:cNvGrpSpPr/>
              <p:nvPr/>
            </p:nvGrpSpPr>
            <p:grpSpPr>
              <a:xfrm>
                <a:off x="4377785" y="2317623"/>
                <a:ext cx="6769798" cy="922781"/>
                <a:chOff x="4377785" y="2317623"/>
                <a:chExt cx="6769798" cy="922781"/>
              </a:xfrm>
              <a:solidFill>
                <a:srgbClr val="00664F"/>
              </a:solidFill>
            </p:grpSpPr>
            <p:sp>
              <p:nvSpPr>
                <p:cNvPr id="39" name="Freeform 38">
                  <a:extLst>
                    <a:ext uri="{FF2B5EF4-FFF2-40B4-BE49-F238E27FC236}">
                      <a16:creationId xmlns:a16="http://schemas.microsoft.com/office/drawing/2014/main" id="{3728DD76-9281-5B9C-8AE9-FD8D1124120F}"/>
                    </a:ext>
                  </a:extLst>
                </p:cNvPr>
                <p:cNvSpPr/>
                <p:nvPr/>
              </p:nvSpPr>
              <p:spPr>
                <a:xfrm>
                  <a:off x="4377785" y="2317718"/>
                  <a:ext cx="823245" cy="914685"/>
                </a:xfrm>
                <a:custGeom>
                  <a:avLst/>
                  <a:gdLst>
                    <a:gd name="connsiteX0" fmla="*/ 0 w 823245"/>
                    <a:gd name="connsiteY0" fmla="*/ 867632 h 914685"/>
                    <a:gd name="connsiteX1" fmla="*/ 60103 w 823245"/>
                    <a:gd name="connsiteY1" fmla="*/ 867632 h 914685"/>
                    <a:gd name="connsiteX2" fmla="*/ 104489 w 823245"/>
                    <a:gd name="connsiteY2" fmla="*/ 823246 h 914685"/>
                    <a:gd name="connsiteX3" fmla="*/ 104489 w 823245"/>
                    <a:gd name="connsiteY3" fmla="*/ 94107 h 914685"/>
                    <a:gd name="connsiteX4" fmla="*/ 60103 w 823245"/>
                    <a:gd name="connsiteY4" fmla="*/ 48387 h 914685"/>
                    <a:gd name="connsiteX5" fmla="*/ 0 w 823245"/>
                    <a:gd name="connsiteY5" fmla="*/ 48387 h 914685"/>
                    <a:gd name="connsiteX6" fmla="*/ 0 w 823245"/>
                    <a:gd name="connsiteY6" fmla="*/ 0 h 914685"/>
                    <a:gd name="connsiteX7" fmla="*/ 359378 w 823245"/>
                    <a:gd name="connsiteY7" fmla="*/ 0 h 914685"/>
                    <a:gd name="connsiteX8" fmla="*/ 823246 w 823245"/>
                    <a:gd name="connsiteY8" fmla="*/ 456057 h 914685"/>
                    <a:gd name="connsiteX9" fmla="*/ 356711 w 823245"/>
                    <a:gd name="connsiteY9" fmla="*/ 914686 h 914685"/>
                    <a:gd name="connsiteX10" fmla="*/ 0 w 823245"/>
                    <a:gd name="connsiteY10" fmla="*/ 914686 h 914685"/>
                    <a:gd name="connsiteX11" fmla="*/ 0 w 823245"/>
                    <a:gd name="connsiteY11" fmla="*/ 867632 h 914685"/>
                    <a:gd name="connsiteX12" fmla="*/ 356711 w 823245"/>
                    <a:gd name="connsiteY12" fmla="*/ 863727 h 914685"/>
                    <a:gd name="connsiteX13" fmla="*/ 740855 w 823245"/>
                    <a:gd name="connsiteY13" fmla="*/ 457295 h 914685"/>
                    <a:gd name="connsiteX14" fmla="*/ 356711 w 823245"/>
                    <a:gd name="connsiteY14" fmla="*/ 50863 h 914685"/>
                    <a:gd name="connsiteX15" fmla="*/ 185547 w 823245"/>
                    <a:gd name="connsiteY15" fmla="*/ 50863 h 914685"/>
                    <a:gd name="connsiteX16" fmla="*/ 185547 w 823245"/>
                    <a:gd name="connsiteY16" fmla="*/ 863632 h 914685"/>
                    <a:gd name="connsiteX17" fmla="*/ 356711 w 823245"/>
                    <a:gd name="connsiteY17" fmla="*/ 863632 h 914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23245" h="914685">
                      <a:moveTo>
                        <a:pt x="0" y="867632"/>
                      </a:moveTo>
                      <a:lnTo>
                        <a:pt x="60103" y="867632"/>
                      </a:lnTo>
                      <a:cubicBezTo>
                        <a:pt x="82296" y="867632"/>
                        <a:pt x="104489" y="844105"/>
                        <a:pt x="104489" y="823246"/>
                      </a:cubicBezTo>
                      <a:lnTo>
                        <a:pt x="104489" y="94107"/>
                      </a:lnTo>
                      <a:cubicBezTo>
                        <a:pt x="104489" y="73152"/>
                        <a:pt x="82296" y="48387"/>
                        <a:pt x="60103" y="48387"/>
                      </a:cubicBezTo>
                      <a:lnTo>
                        <a:pt x="0" y="48387"/>
                      </a:lnTo>
                      <a:lnTo>
                        <a:pt x="0" y="0"/>
                      </a:lnTo>
                      <a:lnTo>
                        <a:pt x="359378" y="0"/>
                      </a:lnTo>
                      <a:cubicBezTo>
                        <a:pt x="661226" y="0"/>
                        <a:pt x="823246" y="132017"/>
                        <a:pt x="823246" y="456057"/>
                      </a:cubicBezTo>
                      <a:cubicBezTo>
                        <a:pt x="823246" y="778859"/>
                        <a:pt x="661226" y="914686"/>
                        <a:pt x="356711" y="914686"/>
                      </a:cubicBezTo>
                      <a:lnTo>
                        <a:pt x="0" y="914686"/>
                      </a:lnTo>
                      <a:lnTo>
                        <a:pt x="0" y="867632"/>
                      </a:lnTo>
                      <a:close/>
                      <a:moveTo>
                        <a:pt x="356711" y="863727"/>
                      </a:moveTo>
                      <a:cubicBezTo>
                        <a:pt x="616744" y="863727"/>
                        <a:pt x="740855" y="751332"/>
                        <a:pt x="740855" y="457295"/>
                      </a:cubicBezTo>
                      <a:cubicBezTo>
                        <a:pt x="740855" y="161925"/>
                        <a:pt x="616744" y="50863"/>
                        <a:pt x="356711" y="50863"/>
                      </a:cubicBezTo>
                      <a:lnTo>
                        <a:pt x="185547" y="50863"/>
                      </a:lnTo>
                      <a:lnTo>
                        <a:pt x="185547" y="863632"/>
                      </a:lnTo>
                      <a:lnTo>
                        <a:pt x="356711" y="863632"/>
                      </a:lnTo>
                      <a:close/>
                    </a:path>
                  </a:pathLst>
                </a:custGeom>
                <a:solidFill>
                  <a:srgbClr val="00664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BFE5F422-6E9F-DDD1-3D80-360B41D991BB}"/>
                    </a:ext>
                  </a:extLst>
                </p:cNvPr>
                <p:cNvSpPr/>
                <p:nvPr/>
              </p:nvSpPr>
              <p:spPr>
                <a:xfrm>
                  <a:off x="5330285" y="2543746"/>
                  <a:ext cx="612934" cy="695325"/>
                </a:xfrm>
                <a:custGeom>
                  <a:avLst/>
                  <a:gdLst>
                    <a:gd name="connsiteX0" fmla="*/ 0 w 612934"/>
                    <a:gd name="connsiteY0" fmla="*/ 496634 h 695325"/>
                    <a:gd name="connsiteX1" fmla="*/ 271844 w 612934"/>
                    <a:gd name="connsiteY1" fmla="*/ 298037 h 695325"/>
                    <a:gd name="connsiteX2" fmla="*/ 449580 w 612934"/>
                    <a:gd name="connsiteY2" fmla="*/ 318897 h 695325"/>
                    <a:gd name="connsiteX3" fmla="*/ 449580 w 612934"/>
                    <a:gd name="connsiteY3" fmla="*/ 196025 h 695325"/>
                    <a:gd name="connsiteX4" fmla="*/ 286226 w 612934"/>
                    <a:gd name="connsiteY4" fmla="*/ 53626 h 695325"/>
                    <a:gd name="connsiteX5" fmla="*/ 82391 w 612934"/>
                    <a:gd name="connsiteY5" fmla="*/ 121539 h 695325"/>
                    <a:gd name="connsiteX6" fmla="*/ 44482 w 612934"/>
                    <a:gd name="connsiteY6" fmla="*/ 121539 h 695325"/>
                    <a:gd name="connsiteX7" fmla="*/ 44482 w 612934"/>
                    <a:gd name="connsiteY7" fmla="*/ 57531 h 695325"/>
                    <a:gd name="connsiteX8" fmla="*/ 292798 w 612934"/>
                    <a:gd name="connsiteY8" fmla="*/ 0 h 695325"/>
                    <a:gd name="connsiteX9" fmla="*/ 525399 w 612934"/>
                    <a:gd name="connsiteY9" fmla="*/ 189452 h 695325"/>
                    <a:gd name="connsiteX10" fmla="*/ 525399 w 612934"/>
                    <a:gd name="connsiteY10" fmla="*/ 585407 h 695325"/>
                    <a:gd name="connsiteX11" fmla="*/ 578930 w 612934"/>
                    <a:gd name="connsiteY11" fmla="*/ 642938 h 695325"/>
                    <a:gd name="connsiteX12" fmla="*/ 612934 w 612934"/>
                    <a:gd name="connsiteY12" fmla="*/ 639032 h 695325"/>
                    <a:gd name="connsiteX13" fmla="*/ 612934 w 612934"/>
                    <a:gd name="connsiteY13" fmla="*/ 682180 h 695325"/>
                    <a:gd name="connsiteX14" fmla="*/ 554164 w 612934"/>
                    <a:gd name="connsiteY14" fmla="*/ 693992 h 695325"/>
                    <a:gd name="connsiteX15" fmla="*/ 449580 w 612934"/>
                    <a:gd name="connsiteY15" fmla="*/ 602552 h 695325"/>
                    <a:gd name="connsiteX16" fmla="*/ 449580 w 612934"/>
                    <a:gd name="connsiteY16" fmla="*/ 588169 h 695325"/>
                    <a:gd name="connsiteX17" fmla="*/ 226123 w 612934"/>
                    <a:gd name="connsiteY17" fmla="*/ 695325 h 695325"/>
                    <a:gd name="connsiteX18" fmla="*/ 0 w 612934"/>
                    <a:gd name="connsiteY18" fmla="*/ 496634 h 695325"/>
                    <a:gd name="connsiteX19" fmla="*/ 449580 w 612934"/>
                    <a:gd name="connsiteY19" fmla="*/ 531876 h 695325"/>
                    <a:gd name="connsiteX20" fmla="*/ 449580 w 612934"/>
                    <a:gd name="connsiteY20" fmla="*/ 367189 h 695325"/>
                    <a:gd name="connsiteX21" fmla="*/ 284893 w 612934"/>
                    <a:gd name="connsiteY21" fmla="*/ 347567 h 695325"/>
                    <a:gd name="connsiteX22" fmla="*/ 73247 w 612934"/>
                    <a:gd name="connsiteY22" fmla="*/ 496538 h 695325"/>
                    <a:gd name="connsiteX23" fmla="*/ 236601 w 612934"/>
                    <a:gd name="connsiteY23" fmla="*/ 642938 h 695325"/>
                    <a:gd name="connsiteX24" fmla="*/ 449580 w 612934"/>
                    <a:gd name="connsiteY24" fmla="*/ 531876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12934" h="695325">
                      <a:moveTo>
                        <a:pt x="0" y="496634"/>
                      </a:moveTo>
                      <a:cubicBezTo>
                        <a:pt x="0" y="359474"/>
                        <a:pt x="113729" y="298037"/>
                        <a:pt x="271844" y="298037"/>
                      </a:cubicBezTo>
                      <a:cubicBezTo>
                        <a:pt x="338519" y="298037"/>
                        <a:pt x="395954" y="304609"/>
                        <a:pt x="449580" y="318897"/>
                      </a:cubicBezTo>
                      <a:lnTo>
                        <a:pt x="449580" y="196025"/>
                      </a:lnTo>
                      <a:cubicBezTo>
                        <a:pt x="449580" y="86296"/>
                        <a:pt x="382905" y="53626"/>
                        <a:pt x="286226" y="53626"/>
                      </a:cubicBezTo>
                      <a:cubicBezTo>
                        <a:pt x="185642" y="53626"/>
                        <a:pt x="121539" y="86296"/>
                        <a:pt x="82391" y="121539"/>
                      </a:cubicBezTo>
                      <a:lnTo>
                        <a:pt x="44482" y="121539"/>
                      </a:lnTo>
                      <a:lnTo>
                        <a:pt x="44482" y="57531"/>
                      </a:lnTo>
                      <a:cubicBezTo>
                        <a:pt x="98013" y="27432"/>
                        <a:pt x="179070" y="0"/>
                        <a:pt x="292798" y="0"/>
                      </a:cubicBezTo>
                      <a:cubicBezTo>
                        <a:pt x="431292" y="0"/>
                        <a:pt x="525399" y="43148"/>
                        <a:pt x="525399" y="189452"/>
                      </a:cubicBezTo>
                      <a:lnTo>
                        <a:pt x="525399" y="585407"/>
                      </a:lnTo>
                      <a:cubicBezTo>
                        <a:pt x="525399" y="625888"/>
                        <a:pt x="542354" y="642938"/>
                        <a:pt x="578930" y="642938"/>
                      </a:cubicBezTo>
                      <a:cubicBezTo>
                        <a:pt x="594646" y="642938"/>
                        <a:pt x="612934" y="639032"/>
                        <a:pt x="612934" y="639032"/>
                      </a:cubicBezTo>
                      <a:lnTo>
                        <a:pt x="612934" y="682180"/>
                      </a:lnTo>
                      <a:cubicBezTo>
                        <a:pt x="605124" y="686086"/>
                        <a:pt x="581597" y="693992"/>
                        <a:pt x="554164" y="693992"/>
                      </a:cubicBezTo>
                      <a:cubicBezTo>
                        <a:pt x="488823" y="693992"/>
                        <a:pt x="449580" y="666559"/>
                        <a:pt x="449580" y="602552"/>
                      </a:cubicBezTo>
                      <a:lnTo>
                        <a:pt x="449580" y="588169"/>
                      </a:lnTo>
                      <a:cubicBezTo>
                        <a:pt x="397288" y="653510"/>
                        <a:pt x="326707" y="695325"/>
                        <a:pt x="226123" y="695325"/>
                      </a:cubicBezTo>
                      <a:cubicBezTo>
                        <a:pt x="91535" y="695230"/>
                        <a:pt x="0" y="632555"/>
                        <a:pt x="0" y="496634"/>
                      </a:cubicBezTo>
                      <a:close/>
                      <a:moveTo>
                        <a:pt x="449580" y="531876"/>
                      </a:moveTo>
                      <a:lnTo>
                        <a:pt x="449580" y="367189"/>
                      </a:lnTo>
                      <a:cubicBezTo>
                        <a:pt x="398622" y="355378"/>
                        <a:pt x="343758" y="347567"/>
                        <a:pt x="284893" y="347567"/>
                      </a:cubicBezTo>
                      <a:cubicBezTo>
                        <a:pt x="155543" y="347567"/>
                        <a:pt x="73247" y="390716"/>
                        <a:pt x="73247" y="496538"/>
                      </a:cubicBezTo>
                      <a:cubicBezTo>
                        <a:pt x="73247" y="599789"/>
                        <a:pt x="134684" y="642938"/>
                        <a:pt x="236601" y="642938"/>
                      </a:cubicBezTo>
                      <a:cubicBezTo>
                        <a:pt x="338519" y="642938"/>
                        <a:pt x="397288" y="595884"/>
                        <a:pt x="449580" y="531876"/>
                      </a:cubicBezTo>
                      <a:close/>
                    </a:path>
                  </a:pathLst>
                </a:custGeom>
                <a:solidFill>
                  <a:srgbClr val="00664F"/>
                </a:solidFill>
                <a:ln w="952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0BCF7F79-599E-E2BA-47D9-D041D3064511}"/>
                    </a:ext>
                  </a:extLst>
                </p:cNvPr>
                <p:cNvSpPr/>
                <p:nvPr/>
              </p:nvSpPr>
              <p:spPr>
                <a:xfrm>
                  <a:off x="6056852" y="2546318"/>
                  <a:ext cx="436435" cy="685990"/>
                </a:xfrm>
                <a:custGeom>
                  <a:avLst/>
                  <a:gdLst>
                    <a:gd name="connsiteX0" fmla="*/ 6477 w 436435"/>
                    <a:gd name="connsiteY0" fmla="*/ 639032 h 685990"/>
                    <a:gd name="connsiteX1" fmla="*/ 64008 w 436435"/>
                    <a:gd name="connsiteY1" fmla="*/ 639032 h 685990"/>
                    <a:gd name="connsiteX2" fmla="*/ 101918 w 436435"/>
                    <a:gd name="connsiteY2" fmla="*/ 601123 h 685990"/>
                    <a:gd name="connsiteX3" fmla="*/ 101918 w 436435"/>
                    <a:gd name="connsiteY3" fmla="*/ 92774 h 685990"/>
                    <a:gd name="connsiteX4" fmla="*/ 64008 w 436435"/>
                    <a:gd name="connsiteY4" fmla="*/ 53530 h 685990"/>
                    <a:gd name="connsiteX5" fmla="*/ 0 w 436435"/>
                    <a:gd name="connsiteY5" fmla="*/ 53530 h 685990"/>
                    <a:gd name="connsiteX6" fmla="*/ 0 w 436435"/>
                    <a:gd name="connsiteY6" fmla="*/ 3905 h 685990"/>
                    <a:gd name="connsiteX7" fmla="*/ 154210 w 436435"/>
                    <a:gd name="connsiteY7" fmla="*/ 3905 h 685990"/>
                    <a:gd name="connsiteX8" fmla="*/ 177736 w 436435"/>
                    <a:gd name="connsiteY8" fmla="*/ 50959 h 685990"/>
                    <a:gd name="connsiteX9" fmla="*/ 177736 w 436435"/>
                    <a:gd name="connsiteY9" fmla="*/ 137160 h 685990"/>
                    <a:gd name="connsiteX10" fmla="*/ 403765 w 436435"/>
                    <a:gd name="connsiteY10" fmla="*/ 0 h 685990"/>
                    <a:gd name="connsiteX11" fmla="*/ 436436 w 436435"/>
                    <a:gd name="connsiteY11" fmla="*/ 3905 h 685990"/>
                    <a:gd name="connsiteX12" fmla="*/ 436436 w 436435"/>
                    <a:gd name="connsiteY12" fmla="*/ 66580 h 685990"/>
                    <a:gd name="connsiteX13" fmla="*/ 406432 w 436435"/>
                    <a:gd name="connsiteY13" fmla="*/ 65246 h 685990"/>
                    <a:gd name="connsiteX14" fmla="*/ 177736 w 436435"/>
                    <a:gd name="connsiteY14" fmla="*/ 186785 h 685990"/>
                    <a:gd name="connsiteX15" fmla="*/ 177736 w 436435"/>
                    <a:gd name="connsiteY15" fmla="*/ 638937 h 685990"/>
                    <a:gd name="connsiteX16" fmla="*/ 303180 w 436435"/>
                    <a:gd name="connsiteY16" fmla="*/ 638937 h 685990"/>
                    <a:gd name="connsiteX17" fmla="*/ 303180 w 436435"/>
                    <a:gd name="connsiteY17" fmla="*/ 685991 h 685990"/>
                    <a:gd name="connsiteX18" fmla="*/ 6572 w 436435"/>
                    <a:gd name="connsiteY18" fmla="*/ 685991 h 685990"/>
                    <a:gd name="connsiteX19" fmla="*/ 6572 w 436435"/>
                    <a:gd name="connsiteY19" fmla="*/ 639032 h 685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6435" h="685990">
                      <a:moveTo>
                        <a:pt x="6477" y="639032"/>
                      </a:moveTo>
                      <a:lnTo>
                        <a:pt x="64008" y="639032"/>
                      </a:lnTo>
                      <a:cubicBezTo>
                        <a:pt x="83629" y="639032"/>
                        <a:pt x="101918" y="620744"/>
                        <a:pt x="101918" y="601123"/>
                      </a:cubicBezTo>
                      <a:lnTo>
                        <a:pt x="101918" y="92774"/>
                      </a:lnTo>
                      <a:cubicBezTo>
                        <a:pt x="101918" y="74485"/>
                        <a:pt x="83629" y="53530"/>
                        <a:pt x="64008" y="53530"/>
                      </a:cubicBezTo>
                      <a:lnTo>
                        <a:pt x="0" y="53530"/>
                      </a:lnTo>
                      <a:lnTo>
                        <a:pt x="0" y="3905"/>
                      </a:lnTo>
                      <a:lnTo>
                        <a:pt x="154210" y="3905"/>
                      </a:lnTo>
                      <a:cubicBezTo>
                        <a:pt x="169926" y="3905"/>
                        <a:pt x="177736" y="13049"/>
                        <a:pt x="177736" y="50959"/>
                      </a:cubicBezTo>
                      <a:lnTo>
                        <a:pt x="177736" y="137160"/>
                      </a:lnTo>
                      <a:cubicBezTo>
                        <a:pt x="230028" y="69247"/>
                        <a:pt x="300609" y="0"/>
                        <a:pt x="403765" y="0"/>
                      </a:cubicBezTo>
                      <a:cubicBezTo>
                        <a:pt x="420719" y="0"/>
                        <a:pt x="432530" y="2572"/>
                        <a:pt x="436436" y="3905"/>
                      </a:cubicBezTo>
                      <a:lnTo>
                        <a:pt x="436436" y="66580"/>
                      </a:lnTo>
                      <a:cubicBezTo>
                        <a:pt x="436436" y="66580"/>
                        <a:pt x="418147" y="65246"/>
                        <a:pt x="406432" y="65246"/>
                      </a:cubicBezTo>
                      <a:cubicBezTo>
                        <a:pt x="305848" y="65246"/>
                        <a:pt x="245745" y="110966"/>
                        <a:pt x="177736" y="186785"/>
                      </a:cubicBezTo>
                      <a:lnTo>
                        <a:pt x="177736" y="638937"/>
                      </a:lnTo>
                      <a:lnTo>
                        <a:pt x="303180" y="638937"/>
                      </a:lnTo>
                      <a:lnTo>
                        <a:pt x="303180" y="685991"/>
                      </a:lnTo>
                      <a:lnTo>
                        <a:pt x="6572" y="685991"/>
                      </a:lnTo>
                      <a:lnTo>
                        <a:pt x="6572" y="639032"/>
                      </a:lnTo>
                      <a:close/>
                    </a:path>
                  </a:pathLst>
                </a:custGeom>
                <a:solidFill>
                  <a:srgbClr val="00664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3CB1EC19-5D56-500E-06A6-97B6F20A5EF0}"/>
                    </a:ext>
                  </a:extLst>
                </p:cNvPr>
                <p:cNvSpPr/>
                <p:nvPr/>
              </p:nvSpPr>
              <p:spPr>
                <a:xfrm>
                  <a:off x="6613398" y="2362200"/>
                  <a:ext cx="365854" cy="876871"/>
                </a:xfrm>
                <a:custGeom>
                  <a:avLst/>
                  <a:gdLst>
                    <a:gd name="connsiteX0" fmla="*/ 98012 w 365854"/>
                    <a:gd name="connsiteY0" fmla="*/ 722567 h 876871"/>
                    <a:gd name="connsiteX1" fmla="*/ 98012 w 365854"/>
                    <a:gd name="connsiteY1" fmla="*/ 237744 h 876871"/>
                    <a:gd name="connsiteX2" fmla="*/ 0 w 365854"/>
                    <a:gd name="connsiteY2" fmla="*/ 237744 h 876871"/>
                    <a:gd name="connsiteX3" fmla="*/ 0 w 365854"/>
                    <a:gd name="connsiteY3" fmla="*/ 188119 h 876871"/>
                    <a:gd name="connsiteX4" fmla="*/ 98012 w 365854"/>
                    <a:gd name="connsiteY4" fmla="*/ 188119 h 876871"/>
                    <a:gd name="connsiteX5" fmla="*/ 98012 w 365854"/>
                    <a:gd name="connsiteY5" fmla="*/ 0 h 876871"/>
                    <a:gd name="connsiteX6" fmla="*/ 173831 w 365854"/>
                    <a:gd name="connsiteY6" fmla="*/ 0 h 876871"/>
                    <a:gd name="connsiteX7" fmla="*/ 173831 w 365854"/>
                    <a:gd name="connsiteY7" fmla="*/ 188214 h 876871"/>
                    <a:gd name="connsiteX8" fmla="*/ 351568 w 365854"/>
                    <a:gd name="connsiteY8" fmla="*/ 188214 h 876871"/>
                    <a:gd name="connsiteX9" fmla="*/ 351568 w 365854"/>
                    <a:gd name="connsiteY9" fmla="*/ 237839 h 876871"/>
                    <a:gd name="connsiteX10" fmla="*/ 173831 w 365854"/>
                    <a:gd name="connsiteY10" fmla="*/ 237839 h 876871"/>
                    <a:gd name="connsiteX11" fmla="*/ 173831 w 365854"/>
                    <a:gd name="connsiteY11" fmla="*/ 716089 h 876871"/>
                    <a:gd name="connsiteX12" fmla="*/ 265271 w 365854"/>
                    <a:gd name="connsiteY12" fmla="*/ 824579 h 876871"/>
                    <a:gd name="connsiteX13" fmla="*/ 329279 w 365854"/>
                    <a:gd name="connsiteY13" fmla="*/ 811530 h 876871"/>
                    <a:gd name="connsiteX14" fmla="*/ 365855 w 365854"/>
                    <a:gd name="connsiteY14" fmla="*/ 811530 h 876871"/>
                    <a:gd name="connsiteX15" fmla="*/ 365855 w 365854"/>
                    <a:gd name="connsiteY15" fmla="*/ 861155 h 876871"/>
                    <a:gd name="connsiteX16" fmla="*/ 263938 w 365854"/>
                    <a:gd name="connsiteY16" fmla="*/ 876872 h 876871"/>
                    <a:gd name="connsiteX17" fmla="*/ 98012 w 365854"/>
                    <a:gd name="connsiteY17" fmla="*/ 722567 h 87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5854" h="876871">
                      <a:moveTo>
                        <a:pt x="98012" y="722567"/>
                      </a:moveTo>
                      <a:lnTo>
                        <a:pt x="98012" y="237744"/>
                      </a:lnTo>
                      <a:lnTo>
                        <a:pt x="0" y="237744"/>
                      </a:lnTo>
                      <a:lnTo>
                        <a:pt x="0" y="188119"/>
                      </a:lnTo>
                      <a:lnTo>
                        <a:pt x="98012" y="188119"/>
                      </a:lnTo>
                      <a:lnTo>
                        <a:pt x="98012" y="0"/>
                      </a:lnTo>
                      <a:lnTo>
                        <a:pt x="173831" y="0"/>
                      </a:lnTo>
                      <a:lnTo>
                        <a:pt x="173831" y="188214"/>
                      </a:lnTo>
                      <a:lnTo>
                        <a:pt x="351568" y="188214"/>
                      </a:lnTo>
                      <a:lnTo>
                        <a:pt x="351568" y="237839"/>
                      </a:lnTo>
                      <a:lnTo>
                        <a:pt x="173831" y="237839"/>
                      </a:lnTo>
                      <a:lnTo>
                        <a:pt x="173831" y="716089"/>
                      </a:lnTo>
                      <a:cubicBezTo>
                        <a:pt x="173831" y="797147"/>
                        <a:pt x="197358" y="824579"/>
                        <a:pt x="265271" y="824579"/>
                      </a:cubicBezTo>
                      <a:cubicBezTo>
                        <a:pt x="294037" y="824579"/>
                        <a:pt x="318801" y="818007"/>
                        <a:pt x="329279" y="811530"/>
                      </a:cubicBezTo>
                      <a:lnTo>
                        <a:pt x="365855" y="811530"/>
                      </a:lnTo>
                      <a:lnTo>
                        <a:pt x="365855" y="861155"/>
                      </a:lnTo>
                      <a:cubicBezTo>
                        <a:pt x="343662" y="868966"/>
                        <a:pt x="303181" y="876872"/>
                        <a:pt x="263938" y="876872"/>
                      </a:cubicBezTo>
                      <a:cubicBezTo>
                        <a:pt x="155543" y="876776"/>
                        <a:pt x="98012" y="833628"/>
                        <a:pt x="98012" y="722567"/>
                      </a:cubicBezTo>
                      <a:close/>
                    </a:path>
                  </a:pathLst>
                </a:custGeom>
                <a:solidFill>
                  <a:srgbClr val="00664F"/>
                </a:solidFill>
                <a:ln w="952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49BCCF65-C9A5-D4DD-AFE8-89E06789F3DA}"/>
                    </a:ext>
                  </a:extLst>
                </p:cNvPr>
                <p:cNvSpPr/>
                <p:nvPr/>
              </p:nvSpPr>
              <p:spPr>
                <a:xfrm>
                  <a:off x="7093076" y="2543651"/>
                  <a:ext cx="1134237" cy="688752"/>
                </a:xfrm>
                <a:custGeom>
                  <a:avLst/>
                  <a:gdLst>
                    <a:gd name="connsiteX0" fmla="*/ 611410 w 1134237"/>
                    <a:gd name="connsiteY0" fmla="*/ 641699 h 688752"/>
                    <a:gd name="connsiteX1" fmla="*/ 715994 w 1134237"/>
                    <a:gd name="connsiteY1" fmla="*/ 641699 h 688752"/>
                    <a:gd name="connsiteX2" fmla="*/ 715994 w 1134237"/>
                    <a:gd name="connsiteY2" fmla="*/ 688753 h 688752"/>
                    <a:gd name="connsiteX3" fmla="*/ 431102 w 1134237"/>
                    <a:gd name="connsiteY3" fmla="*/ 688753 h 688752"/>
                    <a:gd name="connsiteX4" fmla="*/ 431102 w 1134237"/>
                    <a:gd name="connsiteY4" fmla="*/ 641699 h 688752"/>
                    <a:gd name="connsiteX5" fmla="*/ 535686 w 1134237"/>
                    <a:gd name="connsiteY5" fmla="*/ 641699 h 688752"/>
                    <a:gd name="connsiteX6" fmla="*/ 535686 w 1134237"/>
                    <a:gd name="connsiteY6" fmla="*/ 192214 h 688752"/>
                    <a:gd name="connsiteX7" fmla="*/ 421957 w 1134237"/>
                    <a:gd name="connsiteY7" fmla="*/ 61531 h 688752"/>
                    <a:gd name="connsiteX8" fmla="*/ 177641 w 1134237"/>
                    <a:gd name="connsiteY8" fmla="*/ 172593 h 688752"/>
                    <a:gd name="connsiteX9" fmla="*/ 177641 w 1134237"/>
                    <a:gd name="connsiteY9" fmla="*/ 641699 h 688752"/>
                    <a:gd name="connsiteX10" fmla="*/ 295275 w 1134237"/>
                    <a:gd name="connsiteY10" fmla="*/ 641699 h 688752"/>
                    <a:gd name="connsiteX11" fmla="*/ 295275 w 1134237"/>
                    <a:gd name="connsiteY11" fmla="*/ 688753 h 688752"/>
                    <a:gd name="connsiteX12" fmla="*/ 6477 w 1134237"/>
                    <a:gd name="connsiteY12" fmla="*/ 688753 h 688752"/>
                    <a:gd name="connsiteX13" fmla="*/ 6477 w 1134237"/>
                    <a:gd name="connsiteY13" fmla="*/ 641699 h 688752"/>
                    <a:gd name="connsiteX14" fmla="*/ 64008 w 1134237"/>
                    <a:gd name="connsiteY14" fmla="*/ 641699 h 688752"/>
                    <a:gd name="connsiteX15" fmla="*/ 101918 w 1134237"/>
                    <a:gd name="connsiteY15" fmla="*/ 603790 h 688752"/>
                    <a:gd name="connsiteX16" fmla="*/ 101918 w 1134237"/>
                    <a:gd name="connsiteY16" fmla="*/ 95441 h 688752"/>
                    <a:gd name="connsiteX17" fmla="*/ 64008 w 1134237"/>
                    <a:gd name="connsiteY17" fmla="*/ 56197 h 688752"/>
                    <a:gd name="connsiteX18" fmla="*/ 0 w 1134237"/>
                    <a:gd name="connsiteY18" fmla="*/ 56197 h 688752"/>
                    <a:gd name="connsiteX19" fmla="*/ 0 w 1134237"/>
                    <a:gd name="connsiteY19" fmla="*/ 6572 h 688752"/>
                    <a:gd name="connsiteX20" fmla="*/ 154210 w 1134237"/>
                    <a:gd name="connsiteY20" fmla="*/ 6572 h 688752"/>
                    <a:gd name="connsiteX21" fmla="*/ 177737 w 1134237"/>
                    <a:gd name="connsiteY21" fmla="*/ 50959 h 688752"/>
                    <a:gd name="connsiteX22" fmla="*/ 177737 w 1134237"/>
                    <a:gd name="connsiteY22" fmla="*/ 126778 h 688752"/>
                    <a:gd name="connsiteX23" fmla="*/ 443008 w 1134237"/>
                    <a:gd name="connsiteY23" fmla="*/ 0 h 688752"/>
                    <a:gd name="connsiteX24" fmla="*/ 608933 w 1134237"/>
                    <a:gd name="connsiteY24" fmla="*/ 128016 h 688752"/>
                    <a:gd name="connsiteX25" fmla="*/ 876776 w 1134237"/>
                    <a:gd name="connsiteY25" fmla="*/ 0 h 688752"/>
                    <a:gd name="connsiteX26" fmla="*/ 1045369 w 1134237"/>
                    <a:gd name="connsiteY26" fmla="*/ 169831 h 688752"/>
                    <a:gd name="connsiteX27" fmla="*/ 1045369 w 1134237"/>
                    <a:gd name="connsiteY27" fmla="*/ 603694 h 688752"/>
                    <a:gd name="connsiteX28" fmla="*/ 1083278 w 1134237"/>
                    <a:gd name="connsiteY28" fmla="*/ 641604 h 688752"/>
                    <a:gd name="connsiteX29" fmla="*/ 1134237 w 1134237"/>
                    <a:gd name="connsiteY29" fmla="*/ 641604 h 688752"/>
                    <a:gd name="connsiteX30" fmla="*/ 1134237 w 1134237"/>
                    <a:gd name="connsiteY30" fmla="*/ 688658 h 688752"/>
                    <a:gd name="connsiteX31" fmla="*/ 852011 w 1134237"/>
                    <a:gd name="connsiteY31" fmla="*/ 688658 h 688752"/>
                    <a:gd name="connsiteX32" fmla="*/ 852011 w 1134237"/>
                    <a:gd name="connsiteY32" fmla="*/ 641604 h 688752"/>
                    <a:gd name="connsiteX33" fmla="*/ 969645 w 1134237"/>
                    <a:gd name="connsiteY33" fmla="*/ 641604 h 688752"/>
                    <a:gd name="connsiteX34" fmla="*/ 969645 w 1134237"/>
                    <a:gd name="connsiteY34" fmla="*/ 192119 h 688752"/>
                    <a:gd name="connsiteX35" fmla="*/ 854678 w 1134237"/>
                    <a:gd name="connsiteY35" fmla="*/ 61436 h 688752"/>
                    <a:gd name="connsiteX36" fmla="*/ 611600 w 1134237"/>
                    <a:gd name="connsiteY36" fmla="*/ 172498 h 688752"/>
                    <a:gd name="connsiteX37" fmla="*/ 611600 w 1134237"/>
                    <a:gd name="connsiteY37" fmla="*/ 641699 h 68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34237" h="688752">
                      <a:moveTo>
                        <a:pt x="611410" y="641699"/>
                      </a:moveTo>
                      <a:lnTo>
                        <a:pt x="715994" y="641699"/>
                      </a:lnTo>
                      <a:lnTo>
                        <a:pt x="715994" y="688753"/>
                      </a:lnTo>
                      <a:lnTo>
                        <a:pt x="431102" y="688753"/>
                      </a:lnTo>
                      <a:lnTo>
                        <a:pt x="431102" y="641699"/>
                      </a:lnTo>
                      <a:lnTo>
                        <a:pt x="535686" y="641699"/>
                      </a:lnTo>
                      <a:lnTo>
                        <a:pt x="535686" y="192214"/>
                      </a:lnTo>
                      <a:cubicBezTo>
                        <a:pt x="535686" y="85058"/>
                        <a:pt x="486061" y="61531"/>
                        <a:pt x="421957" y="61531"/>
                      </a:cubicBezTo>
                      <a:cubicBezTo>
                        <a:pt x="333090" y="61531"/>
                        <a:pt x="254698" y="107251"/>
                        <a:pt x="177641" y="172593"/>
                      </a:cubicBezTo>
                      <a:lnTo>
                        <a:pt x="177641" y="641699"/>
                      </a:lnTo>
                      <a:lnTo>
                        <a:pt x="295275" y="641699"/>
                      </a:lnTo>
                      <a:lnTo>
                        <a:pt x="295275" y="688753"/>
                      </a:lnTo>
                      <a:lnTo>
                        <a:pt x="6477" y="688753"/>
                      </a:lnTo>
                      <a:lnTo>
                        <a:pt x="6477" y="641699"/>
                      </a:lnTo>
                      <a:lnTo>
                        <a:pt x="64008" y="641699"/>
                      </a:lnTo>
                      <a:cubicBezTo>
                        <a:pt x="83630" y="641699"/>
                        <a:pt x="101918" y="623411"/>
                        <a:pt x="101918" y="603790"/>
                      </a:cubicBezTo>
                      <a:lnTo>
                        <a:pt x="101918" y="95441"/>
                      </a:lnTo>
                      <a:cubicBezTo>
                        <a:pt x="101918" y="77152"/>
                        <a:pt x="83630" y="56197"/>
                        <a:pt x="64008" y="56197"/>
                      </a:cubicBezTo>
                      <a:lnTo>
                        <a:pt x="0" y="56197"/>
                      </a:lnTo>
                      <a:lnTo>
                        <a:pt x="0" y="6572"/>
                      </a:lnTo>
                      <a:lnTo>
                        <a:pt x="154210" y="6572"/>
                      </a:lnTo>
                      <a:cubicBezTo>
                        <a:pt x="169926" y="6572"/>
                        <a:pt x="176403" y="15716"/>
                        <a:pt x="177737" y="50959"/>
                      </a:cubicBezTo>
                      <a:lnTo>
                        <a:pt x="177737" y="126778"/>
                      </a:lnTo>
                      <a:cubicBezTo>
                        <a:pt x="252222" y="58864"/>
                        <a:pt x="337185" y="0"/>
                        <a:pt x="443008" y="0"/>
                      </a:cubicBezTo>
                      <a:cubicBezTo>
                        <a:pt x="521398" y="0"/>
                        <a:pt x="594550" y="27432"/>
                        <a:pt x="608933" y="128016"/>
                      </a:cubicBezTo>
                      <a:cubicBezTo>
                        <a:pt x="691229" y="53530"/>
                        <a:pt x="773621" y="0"/>
                        <a:pt x="876776" y="0"/>
                      </a:cubicBezTo>
                      <a:cubicBezTo>
                        <a:pt x="962978" y="0"/>
                        <a:pt x="1045369" y="34004"/>
                        <a:pt x="1045369" y="169831"/>
                      </a:cubicBezTo>
                      <a:lnTo>
                        <a:pt x="1045369" y="603694"/>
                      </a:lnTo>
                      <a:cubicBezTo>
                        <a:pt x="1045369" y="623316"/>
                        <a:pt x="1064990" y="641604"/>
                        <a:pt x="1083278" y="641604"/>
                      </a:cubicBezTo>
                      <a:lnTo>
                        <a:pt x="1134237" y="641604"/>
                      </a:lnTo>
                      <a:lnTo>
                        <a:pt x="1134237" y="688658"/>
                      </a:lnTo>
                      <a:lnTo>
                        <a:pt x="852011" y="688658"/>
                      </a:lnTo>
                      <a:lnTo>
                        <a:pt x="852011" y="641604"/>
                      </a:lnTo>
                      <a:lnTo>
                        <a:pt x="969645" y="641604"/>
                      </a:lnTo>
                      <a:lnTo>
                        <a:pt x="969645" y="192119"/>
                      </a:lnTo>
                      <a:cubicBezTo>
                        <a:pt x="969645" y="84963"/>
                        <a:pt x="920020" y="61436"/>
                        <a:pt x="854678" y="61436"/>
                      </a:cubicBezTo>
                      <a:cubicBezTo>
                        <a:pt x="767143" y="61436"/>
                        <a:pt x="687419" y="112395"/>
                        <a:pt x="611600" y="172498"/>
                      </a:cubicBezTo>
                      <a:lnTo>
                        <a:pt x="611600" y="641699"/>
                      </a:lnTo>
                      <a:close/>
                    </a:path>
                  </a:pathLst>
                </a:custGeom>
                <a:solidFill>
                  <a:srgbClr val="00664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1574EA5-D8DF-ACF4-B4D2-8589481238DF}"/>
                    </a:ext>
                  </a:extLst>
                </p:cNvPr>
                <p:cNvSpPr/>
                <p:nvPr/>
              </p:nvSpPr>
              <p:spPr>
                <a:xfrm>
                  <a:off x="8342090" y="2543841"/>
                  <a:ext cx="666369" cy="693896"/>
                </a:xfrm>
                <a:custGeom>
                  <a:avLst/>
                  <a:gdLst>
                    <a:gd name="connsiteX0" fmla="*/ 0 w 666369"/>
                    <a:gd name="connsiteY0" fmla="*/ 347567 h 693896"/>
                    <a:gd name="connsiteX1" fmla="*/ 333184 w 666369"/>
                    <a:gd name="connsiteY1" fmla="*/ 0 h 693896"/>
                    <a:gd name="connsiteX2" fmla="*/ 666369 w 666369"/>
                    <a:gd name="connsiteY2" fmla="*/ 347567 h 693896"/>
                    <a:gd name="connsiteX3" fmla="*/ 333184 w 666369"/>
                    <a:gd name="connsiteY3" fmla="*/ 693896 h 693896"/>
                    <a:gd name="connsiteX4" fmla="*/ 0 w 666369"/>
                    <a:gd name="connsiteY4" fmla="*/ 347567 h 693896"/>
                    <a:gd name="connsiteX5" fmla="*/ 589312 w 666369"/>
                    <a:gd name="connsiteY5" fmla="*/ 348805 h 693896"/>
                    <a:gd name="connsiteX6" fmla="*/ 333184 w 666369"/>
                    <a:gd name="connsiteY6" fmla="*/ 52197 h 693896"/>
                    <a:gd name="connsiteX7" fmla="*/ 77058 w 666369"/>
                    <a:gd name="connsiteY7" fmla="*/ 348805 h 693896"/>
                    <a:gd name="connsiteX8" fmla="*/ 333184 w 666369"/>
                    <a:gd name="connsiteY8" fmla="*/ 644176 h 693896"/>
                    <a:gd name="connsiteX9" fmla="*/ 589312 w 666369"/>
                    <a:gd name="connsiteY9" fmla="*/ 348805 h 693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369" h="693896">
                      <a:moveTo>
                        <a:pt x="0" y="347567"/>
                      </a:moveTo>
                      <a:cubicBezTo>
                        <a:pt x="0" y="131921"/>
                        <a:pt x="142399" y="0"/>
                        <a:pt x="333184" y="0"/>
                      </a:cubicBezTo>
                      <a:cubicBezTo>
                        <a:pt x="525304" y="0"/>
                        <a:pt x="666369" y="132016"/>
                        <a:pt x="666369" y="347567"/>
                      </a:cubicBezTo>
                      <a:cubicBezTo>
                        <a:pt x="666369" y="563118"/>
                        <a:pt x="525209" y="693896"/>
                        <a:pt x="333184" y="693896"/>
                      </a:cubicBezTo>
                      <a:cubicBezTo>
                        <a:pt x="142399" y="693801"/>
                        <a:pt x="0" y="563118"/>
                        <a:pt x="0" y="347567"/>
                      </a:cubicBezTo>
                      <a:close/>
                      <a:moveTo>
                        <a:pt x="589312" y="348805"/>
                      </a:moveTo>
                      <a:cubicBezTo>
                        <a:pt x="589312" y="160687"/>
                        <a:pt x="484727" y="52197"/>
                        <a:pt x="333184" y="52197"/>
                      </a:cubicBezTo>
                      <a:cubicBezTo>
                        <a:pt x="181642" y="52197"/>
                        <a:pt x="77058" y="160687"/>
                        <a:pt x="77058" y="348805"/>
                      </a:cubicBezTo>
                      <a:cubicBezTo>
                        <a:pt x="77058" y="535686"/>
                        <a:pt x="181642" y="644176"/>
                        <a:pt x="333184" y="644176"/>
                      </a:cubicBezTo>
                      <a:cubicBezTo>
                        <a:pt x="484823" y="644176"/>
                        <a:pt x="589312" y="535686"/>
                        <a:pt x="589312" y="348805"/>
                      </a:cubicBezTo>
                      <a:close/>
                    </a:path>
                  </a:pathLst>
                </a:custGeom>
                <a:solidFill>
                  <a:srgbClr val="00664F"/>
                </a:solidFill>
                <a:ln w="952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94D01F0B-F6C5-AE73-19A5-51052D046B70}"/>
                    </a:ext>
                  </a:extLst>
                </p:cNvPr>
                <p:cNvSpPr/>
                <p:nvPr/>
              </p:nvSpPr>
              <p:spPr>
                <a:xfrm>
                  <a:off x="9110376" y="2550318"/>
                  <a:ext cx="743522" cy="690086"/>
                </a:xfrm>
                <a:custGeom>
                  <a:avLst/>
                  <a:gdLst>
                    <a:gd name="connsiteX0" fmla="*/ 99346 w 743522"/>
                    <a:gd name="connsiteY0" fmla="*/ 521399 h 690086"/>
                    <a:gd name="connsiteX1" fmla="*/ 99346 w 743522"/>
                    <a:gd name="connsiteY1" fmla="*/ 88868 h 690086"/>
                    <a:gd name="connsiteX2" fmla="*/ 61436 w 743522"/>
                    <a:gd name="connsiteY2" fmla="*/ 49625 h 690086"/>
                    <a:gd name="connsiteX3" fmla="*/ 0 w 743522"/>
                    <a:gd name="connsiteY3" fmla="*/ 49625 h 690086"/>
                    <a:gd name="connsiteX4" fmla="*/ 0 w 743522"/>
                    <a:gd name="connsiteY4" fmla="*/ 0 h 690086"/>
                    <a:gd name="connsiteX5" fmla="*/ 175070 w 743522"/>
                    <a:gd name="connsiteY5" fmla="*/ 0 h 690086"/>
                    <a:gd name="connsiteX6" fmla="*/ 175070 w 743522"/>
                    <a:gd name="connsiteY6" fmla="*/ 499205 h 690086"/>
                    <a:gd name="connsiteX7" fmla="*/ 301847 w 743522"/>
                    <a:gd name="connsiteY7" fmla="*/ 631222 h 690086"/>
                    <a:gd name="connsiteX8" fmla="*/ 565785 w 743522"/>
                    <a:gd name="connsiteY8" fmla="*/ 518827 h 690086"/>
                    <a:gd name="connsiteX9" fmla="*/ 565785 w 743522"/>
                    <a:gd name="connsiteY9" fmla="*/ 49721 h 690086"/>
                    <a:gd name="connsiteX10" fmla="*/ 457295 w 743522"/>
                    <a:gd name="connsiteY10" fmla="*/ 49721 h 690086"/>
                    <a:gd name="connsiteX11" fmla="*/ 457295 w 743522"/>
                    <a:gd name="connsiteY11" fmla="*/ 95 h 690086"/>
                    <a:gd name="connsiteX12" fmla="*/ 640271 w 743522"/>
                    <a:gd name="connsiteY12" fmla="*/ 95 h 690086"/>
                    <a:gd name="connsiteX13" fmla="*/ 640271 w 743522"/>
                    <a:gd name="connsiteY13" fmla="*/ 595979 h 690086"/>
                    <a:gd name="connsiteX14" fmla="*/ 679514 w 743522"/>
                    <a:gd name="connsiteY14" fmla="*/ 635222 h 690086"/>
                    <a:gd name="connsiteX15" fmla="*/ 743522 w 743522"/>
                    <a:gd name="connsiteY15" fmla="*/ 635222 h 690086"/>
                    <a:gd name="connsiteX16" fmla="*/ 743522 w 743522"/>
                    <a:gd name="connsiteY16" fmla="*/ 682276 h 690086"/>
                    <a:gd name="connsiteX17" fmla="*/ 587979 w 743522"/>
                    <a:gd name="connsiteY17" fmla="*/ 682276 h 690086"/>
                    <a:gd name="connsiteX18" fmla="*/ 565785 w 743522"/>
                    <a:gd name="connsiteY18" fmla="*/ 639128 h 690086"/>
                    <a:gd name="connsiteX19" fmla="*/ 565785 w 743522"/>
                    <a:gd name="connsiteY19" fmla="*/ 567214 h 690086"/>
                    <a:gd name="connsiteX20" fmla="*/ 279654 w 743522"/>
                    <a:gd name="connsiteY20" fmla="*/ 690086 h 690086"/>
                    <a:gd name="connsiteX21" fmla="*/ 99346 w 743522"/>
                    <a:gd name="connsiteY21" fmla="*/ 521399 h 69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3522" h="690086">
                      <a:moveTo>
                        <a:pt x="99346" y="521399"/>
                      </a:moveTo>
                      <a:lnTo>
                        <a:pt x="99346" y="88868"/>
                      </a:lnTo>
                      <a:cubicBezTo>
                        <a:pt x="99346" y="69247"/>
                        <a:pt x="79725" y="49625"/>
                        <a:pt x="61436" y="49625"/>
                      </a:cubicBezTo>
                      <a:lnTo>
                        <a:pt x="0" y="49625"/>
                      </a:lnTo>
                      <a:lnTo>
                        <a:pt x="0" y="0"/>
                      </a:lnTo>
                      <a:lnTo>
                        <a:pt x="175070" y="0"/>
                      </a:lnTo>
                      <a:lnTo>
                        <a:pt x="175070" y="499205"/>
                      </a:lnTo>
                      <a:cubicBezTo>
                        <a:pt x="175070" y="605028"/>
                        <a:pt x="231267" y="631222"/>
                        <a:pt x="301847" y="631222"/>
                      </a:cubicBezTo>
                      <a:cubicBezTo>
                        <a:pt x="399860" y="631222"/>
                        <a:pt x="492633" y="578930"/>
                        <a:pt x="565785" y="518827"/>
                      </a:cubicBezTo>
                      <a:lnTo>
                        <a:pt x="565785" y="49721"/>
                      </a:lnTo>
                      <a:lnTo>
                        <a:pt x="457295" y="49721"/>
                      </a:lnTo>
                      <a:lnTo>
                        <a:pt x="457295" y="95"/>
                      </a:lnTo>
                      <a:lnTo>
                        <a:pt x="640271" y="95"/>
                      </a:lnTo>
                      <a:lnTo>
                        <a:pt x="640271" y="595979"/>
                      </a:lnTo>
                      <a:cubicBezTo>
                        <a:pt x="640271" y="615601"/>
                        <a:pt x="659892" y="635222"/>
                        <a:pt x="679514" y="635222"/>
                      </a:cubicBezTo>
                      <a:lnTo>
                        <a:pt x="743522" y="635222"/>
                      </a:lnTo>
                      <a:lnTo>
                        <a:pt x="743522" y="682276"/>
                      </a:lnTo>
                      <a:lnTo>
                        <a:pt x="587979" y="682276"/>
                      </a:lnTo>
                      <a:cubicBezTo>
                        <a:pt x="573596" y="682276"/>
                        <a:pt x="567024" y="674465"/>
                        <a:pt x="565785" y="639128"/>
                      </a:cubicBezTo>
                      <a:lnTo>
                        <a:pt x="565785" y="567214"/>
                      </a:lnTo>
                      <a:cubicBezTo>
                        <a:pt x="486061" y="632555"/>
                        <a:pt x="394621" y="690086"/>
                        <a:pt x="279654" y="690086"/>
                      </a:cubicBezTo>
                      <a:cubicBezTo>
                        <a:pt x="184309" y="689991"/>
                        <a:pt x="99346" y="650748"/>
                        <a:pt x="99346" y="521399"/>
                      </a:cubicBezTo>
                      <a:close/>
                    </a:path>
                  </a:pathLst>
                </a:custGeom>
                <a:solidFill>
                  <a:srgbClr val="00664F"/>
                </a:solidFill>
                <a:ln w="952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14653747-D333-1F5F-13CC-48B2288B0767}"/>
                    </a:ext>
                  </a:extLst>
                </p:cNvPr>
                <p:cNvSpPr/>
                <p:nvPr/>
              </p:nvSpPr>
              <p:spPr>
                <a:xfrm>
                  <a:off x="9941432" y="2362200"/>
                  <a:ext cx="365855" cy="876871"/>
                </a:xfrm>
                <a:custGeom>
                  <a:avLst/>
                  <a:gdLst>
                    <a:gd name="connsiteX0" fmla="*/ 98013 w 365855"/>
                    <a:gd name="connsiteY0" fmla="*/ 722567 h 876871"/>
                    <a:gd name="connsiteX1" fmla="*/ 98013 w 365855"/>
                    <a:gd name="connsiteY1" fmla="*/ 237744 h 876871"/>
                    <a:gd name="connsiteX2" fmla="*/ 0 w 365855"/>
                    <a:gd name="connsiteY2" fmla="*/ 237744 h 876871"/>
                    <a:gd name="connsiteX3" fmla="*/ 0 w 365855"/>
                    <a:gd name="connsiteY3" fmla="*/ 188119 h 876871"/>
                    <a:gd name="connsiteX4" fmla="*/ 98013 w 365855"/>
                    <a:gd name="connsiteY4" fmla="*/ 188119 h 876871"/>
                    <a:gd name="connsiteX5" fmla="*/ 98013 w 365855"/>
                    <a:gd name="connsiteY5" fmla="*/ 0 h 876871"/>
                    <a:gd name="connsiteX6" fmla="*/ 173831 w 365855"/>
                    <a:gd name="connsiteY6" fmla="*/ 0 h 876871"/>
                    <a:gd name="connsiteX7" fmla="*/ 173831 w 365855"/>
                    <a:gd name="connsiteY7" fmla="*/ 188214 h 876871"/>
                    <a:gd name="connsiteX8" fmla="*/ 351568 w 365855"/>
                    <a:gd name="connsiteY8" fmla="*/ 188214 h 876871"/>
                    <a:gd name="connsiteX9" fmla="*/ 351568 w 365855"/>
                    <a:gd name="connsiteY9" fmla="*/ 237839 h 876871"/>
                    <a:gd name="connsiteX10" fmla="*/ 173831 w 365855"/>
                    <a:gd name="connsiteY10" fmla="*/ 237839 h 876871"/>
                    <a:gd name="connsiteX11" fmla="*/ 173831 w 365855"/>
                    <a:gd name="connsiteY11" fmla="*/ 716089 h 876871"/>
                    <a:gd name="connsiteX12" fmla="*/ 265271 w 365855"/>
                    <a:gd name="connsiteY12" fmla="*/ 824579 h 876871"/>
                    <a:gd name="connsiteX13" fmla="*/ 329280 w 365855"/>
                    <a:gd name="connsiteY13" fmla="*/ 811530 h 876871"/>
                    <a:gd name="connsiteX14" fmla="*/ 365856 w 365855"/>
                    <a:gd name="connsiteY14" fmla="*/ 811530 h 876871"/>
                    <a:gd name="connsiteX15" fmla="*/ 365856 w 365855"/>
                    <a:gd name="connsiteY15" fmla="*/ 861155 h 876871"/>
                    <a:gd name="connsiteX16" fmla="*/ 263939 w 365855"/>
                    <a:gd name="connsiteY16" fmla="*/ 876872 h 876871"/>
                    <a:gd name="connsiteX17" fmla="*/ 98013 w 365855"/>
                    <a:gd name="connsiteY17" fmla="*/ 722567 h 87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5855" h="876871">
                      <a:moveTo>
                        <a:pt x="98013" y="722567"/>
                      </a:moveTo>
                      <a:lnTo>
                        <a:pt x="98013" y="237744"/>
                      </a:lnTo>
                      <a:lnTo>
                        <a:pt x="0" y="237744"/>
                      </a:lnTo>
                      <a:lnTo>
                        <a:pt x="0" y="188119"/>
                      </a:lnTo>
                      <a:lnTo>
                        <a:pt x="98013" y="188119"/>
                      </a:lnTo>
                      <a:lnTo>
                        <a:pt x="98013" y="0"/>
                      </a:lnTo>
                      <a:lnTo>
                        <a:pt x="173831" y="0"/>
                      </a:lnTo>
                      <a:lnTo>
                        <a:pt x="173831" y="188214"/>
                      </a:lnTo>
                      <a:lnTo>
                        <a:pt x="351568" y="188214"/>
                      </a:lnTo>
                      <a:lnTo>
                        <a:pt x="351568" y="237839"/>
                      </a:lnTo>
                      <a:lnTo>
                        <a:pt x="173831" y="237839"/>
                      </a:lnTo>
                      <a:lnTo>
                        <a:pt x="173831" y="716089"/>
                      </a:lnTo>
                      <a:cubicBezTo>
                        <a:pt x="173831" y="797147"/>
                        <a:pt x="197358" y="824579"/>
                        <a:pt x="265271" y="824579"/>
                      </a:cubicBezTo>
                      <a:cubicBezTo>
                        <a:pt x="294037" y="824579"/>
                        <a:pt x="318801" y="818007"/>
                        <a:pt x="329280" y="811530"/>
                      </a:cubicBezTo>
                      <a:lnTo>
                        <a:pt x="365856" y="811530"/>
                      </a:lnTo>
                      <a:lnTo>
                        <a:pt x="365856" y="861155"/>
                      </a:lnTo>
                      <a:cubicBezTo>
                        <a:pt x="343663" y="868966"/>
                        <a:pt x="303182" y="876872"/>
                        <a:pt x="263939" y="876872"/>
                      </a:cubicBezTo>
                      <a:cubicBezTo>
                        <a:pt x="155449" y="876776"/>
                        <a:pt x="98013" y="833628"/>
                        <a:pt x="98013" y="722567"/>
                      </a:cubicBezTo>
                      <a:close/>
                    </a:path>
                  </a:pathLst>
                </a:custGeom>
                <a:solidFill>
                  <a:srgbClr val="00664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AD9D2343-87E2-620A-EDFC-8FB17EF775AE}"/>
                    </a:ext>
                  </a:extLst>
                </p:cNvPr>
                <p:cNvSpPr/>
                <p:nvPr/>
              </p:nvSpPr>
              <p:spPr>
                <a:xfrm>
                  <a:off x="10409205" y="2317623"/>
                  <a:ext cx="738378" cy="914780"/>
                </a:xfrm>
                <a:custGeom>
                  <a:avLst/>
                  <a:gdLst>
                    <a:gd name="connsiteX0" fmla="*/ 176403 w 738378"/>
                    <a:gd name="connsiteY0" fmla="*/ 867727 h 914780"/>
                    <a:gd name="connsiteX1" fmla="*/ 294037 w 738378"/>
                    <a:gd name="connsiteY1" fmla="*/ 867727 h 914780"/>
                    <a:gd name="connsiteX2" fmla="*/ 294037 w 738378"/>
                    <a:gd name="connsiteY2" fmla="*/ 914781 h 914780"/>
                    <a:gd name="connsiteX3" fmla="*/ 5239 w 738378"/>
                    <a:gd name="connsiteY3" fmla="*/ 914781 h 914780"/>
                    <a:gd name="connsiteX4" fmla="*/ 5239 w 738378"/>
                    <a:gd name="connsiteY4" fmla="*/ 867727 h 914780"/>
                    <a:gd name="connsiteX5" fmla="*/ 62771 w 738378"/>
                    <a:gd name="connsiteY5" fmla="*/ 867727 h 914780"/>
                    <a:gd name="connsiteX6" fmla="*/ 100680 w 738378"/>
                    <a:gd name="connsiteY6" fmla="*/ 829818 h 914780"/>
                    <a:gd name="connsiteX7" fmla="*/ 100680 w 738378"/>
                    <a:gd name="connsiteY7" fmla="*/ 87630 h 914780"/>
                    <a:gd name="connsiteX8" fmla="*/ 62771 w 738378"/>
                    <a:gd name="connsiteY8" fmla="*/ 48387 h 914780"/>
                    <a:gd name="connsiteX9" fmla="*/ 0 w 738378"/>
                    <a:gd name="connsiteY9" fmla="*/ 48387 h 914780"/>
                    <a:gd name="connsiteX10" fmla="*/ 0 w 738378"/>
                    <a:gd name="connsiteY10" fmla="*/ 0 h 914780"/>
                    <a:gd name="connsiteX11" fmla="*/ 158116 w 738378"/>
                    <a:gd name="connsiteY11" fmla="*/ 0 h 914780"/>
                    <a:gd name="connsiteX12" fmla="*/ 176403 w 738378"/>
                    <a:gd name="connsiteY12" fmla="*/ 23527 h 914780"/>
                    <a:gd name="connsiteX13" fmla="*/ 176403 w 738378"/>
                    <a:gd name="connsiteY13" fmla="*/ 352806 h 914780"/>
                    <a:gd name="connsiteX14" fmla="*/ 466535 w 738378"/>
                    <a:gd name="connsiteY14" fmla="*/ 226028 h 914780"/>
                    <a:gd name="connsiteX15" fmla="*/ 649510 w 738378"/>
                    <a:gd name="connsiteY15" fmla="*/ 395859 h 914780"/>
                    <a:gd name="connsiteX16" fmla="*/ 649510 w 738378"/>
                    <a:gd name="connsiteY16" fmla="*/ 829723 h 914780"/>
                    <a:gd name="connsiteX17" fmla="*/ 687420 w 738378"/>
                    <a:gd name="connsiteY17" fmla="*/ 867632 h 914780"/>
                    <a:gd name="connsiteX18" fmla="*/ 738378 w 738378"/>
                    <a:gd name="connsiteY18" fmla="*/ 867632 h 914780"/>
                    <a:gd name="connsiteX19" fmla="*/ 738378 w 738378"/>
                    <a:gd name="connsiteY19" fmla="*/ 914686 h 914780"/>
                    <a:gd name="connsiteX20" fmla="*/ 456152 w 738378"/>
                    <a:gd name="connsiteY20" fmla="*/ 914686 h 914780"/>
                    <a:gd name="connsiteX21" fmla="*/ 456152 w 738378"/>
                    <a:gd name="connsiteY21" fmla="*/ 867632 h 914780"/>
                    <a:gd name="connsiteX22" fmla="*/ 573786 w 738378"/>
                    <a:gd name="connsiteY22" fmla="*/ 867632 h 914780"/>
                    <a:gd name="connsiteX23" fmla="*/ 573786 w 738378"/>
                    <a:gd name="connsiteY23" fmla="*/ 418147 h 914780"/>
                    <a:gd name="connsiteX24" fmla="*/ 441770 w 738378"/>
                    <a:gd name="connsiteY24" fmla="*/ 287464 h 914780"/>
                    <a:gd name="connsiteX25" fmla="*/ 176499 w 738378"/>
                    <a:gd name="connsiteY25" fmla="*/ 399859 h 914780"/>
                    <a:gd name="connsiteX26" fmla="*/ 176499 w 738378"/>
                    <a:gd name="connsiteY26" fmla="*/ 867727 h 91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38378" h="914780">
                      <a:moveTo>
                        <a:pt x="176403" y="867727"/>
                      </a:moveTo>
                      <a:lnTo>
                        <a:pt x="294037" y="867727"/>
                      </a:lnTo>
                      <a:lnTo>
                        <a:pt x="294037" y="914781"/>
                      </a:lnTo>
                      <a:lnTo>
                        <a:pt x="5239" y="914781"/>
                      </a:lnTo>
                      <a:lnTo>
                        <a:pt x="5239" y="867727"/>
                      </a:lnTo>
                      <a:lnTo>
                        <a:pt x="62771" y="867727"/>
                      </a:lnTo>
                      <a:cubicBezTo>
                        <a:pt x="82391" y="867727"/>
                        <a:pt x="100680" y="849439"/>
                        <a:pt x="100680" y="829818"/>
                      </a:cubicBezTo>
                      <a:lnTo>
                        <a:pt x="100680" y="87630"/>
                      </a:lnTo>
                      <a:cubicBezTo>
                        <a:pt x="100680" y="69342"/>
                        <a:pt x="82391" y="48387"/>
                        <a:pt x="62771" y="48387"/>
                      </a:cubicBezTo>
                      <a:lnTo>
                        <a:pt x="0" y="48387"/>
                      </a:lnTo>
                      <a:lnTo>
                        <a:pt x="0" y="0"/>
                      </a:lnTo>
                      <a:lnTo>
                        <a:pt x="158116" y="0"/>
                      </a:lnTo>
                      <a:cubicBezTo>
                        <a:pt x="171165" y="0"/>
                        <a:pt x="176403" y="7810"/>
                        <a:pt x="176403" y="23527"/>
                      </a:cubicBezTo>
                      <a:lnTo>
                        <a:pt x="176403" y="352806"/>
                      </a:lnTo>
                      <a:cubicBezTo>
                        <a:pt x="250889" y="287464"/>
                        <a:pt x="355378" y="226028"/>
                        <a:pt x="466535" y="226028"/>
                      </a:cubicBezTo>
                      <a:cubicBezTo>
                        <a:pt x="568453" y="226028"/>
                        <a:pt x="649510" y="260032"/>
                        <a:pt x="649510" y="395859"/>
                      </a:cubicBezTo>
                      <a:lnTo>
                        <a:pt x="649510" y="829723"/>
                      </a:lnTo>
                      <a:cubicBezTo>
                        <a:pt x="649510" y="849344"/>
                        <a:pt x="669131" y="867632"/>
                        <a:pt x="687420" y="867632"/>
                      </a:cubicBezTo>
                      <a:lnTo>
                        <a:pt x="738378" y="867632"/>
                      </a:lnTo>
                      <a:lnTo>
                        <a:pt x="738378" y="914686"/>
                      </a:lnTo>
                      <a:lnTo>
                        <a:pt x="456152" y="914686"/>
                      </a:lnTo>
                      <a:lnTo>
                        <a:pt x="456152" y="867632"/>
                      </a:lnTo>
                      <a:lnTo>
                        <a:pt x="573786" y="867632"/>
                      </a:lnTo>
                      <a:lnTo>
                        <a:pt x="573786" y="418147"/>
                      </a:lnTo>
                      <a:cubicBezTo>
                        <a:pt x="573786" y="309658"/>
                        <a:pt x="518923" y="287464"/>
                        <a:pt x="441770" y="287464"/>
                      </a:cubicBezTo>
                      <a:cubicBezTo>
                        <a:pt x="343758" y="287464"/>
                        <a:pt x="253555" y="337090"/>
                        <a:pt x="176499" y="399859"/>
                      </a:cubicBezTo>
                      <a:lnTo>
                        <a:pt x="176499" y="867727"/>
                      </a:lnTo>
                      <a:close/>
                    </a:path>
                  </a:pathLst>
                </a:custGeom>
                <a:solidFill>
                  <a:srgbClr val="00664F"/>
                </a:solidFill>
                <a:ln w="9525" cap="flat">
                  <a:noFill/>
                  <a:prstDash val="solid"/>
                  <a:miter/>
                </a:ln>
              </p:spPr>
              <p:txBody>
                <a:bodyPr rtlCol="0" anchor="ctr"/>
                <a:lstStyle/>
                <a:p>
                  <a:endParaRPr lang="en-US"/>
                </a:p>
              </p:txBody>
            </p:sp>
          </p:grpSp>
          <p:grpSp>
            <p:nvGrpSpPr>
              <p:cNvPr id="29" name="Graphic 2">
                <a:extLst>
                  <a:ext uri="{FF2B5EF4-FFF2-40B4-BE49-F238E27FC236}">
                    <a16:creationId xmlns:a16="http://schemas.microsoft.com/office/drawing/2014/main" id="{2F841819-09E9-4999-9E32-320323422510}"/>
                  </a:ext>
                </a:extLst>
              </p:cNvPr>
              <p:cNvGrpSpPr/>
              <p:nvPr/>
            </p:nvGrpSpPr>
            <p:grpSpPr>
              <a:xfrm>
                <a:off x="4478369" y="3643122"/>
                <a:ext cx="3599594" cy="923925"/>
                <a:chOff x="4478369" y="3643122"/>
                <a:chExt cx="3599594" cy="923925"/>
              </a:xfrm>
              <a:solidFill>
                <a:srgbClr val="00664F"/>
              </a:solidFill>
            </p:grpSpPr>
            <p:sp>
              <p:nvSpPr>
                <p:cNvPr id="30" name="Freeform 29">
                  <a:extLst>
                    <a:ext uri="{FF2B5EF4-FFF2-40B4-BE49-F238E27FC236}">
                      <a16:creationId xmlns:a16="http://schemas.microsoft.com/office/drawing/2014/main" id="{A8A33524-91E7-BBDF-B167-51C5D37FBE74}"/>
                    </a:ext>
                  </a:extLst>
                </p:cNvPr>
                <p:cNvSpPr/>
                <p:nvPr/>
              </p:nvSpPr>
              <p:spPr>
                <a:xfrm>
                  <a:off x="4478369" y="3643122"/>
                  <a:ext cx="670369" cy="917352"/>
                </a:xfrm>
                <a:custGeom>
                  <a:avLst/>
                  <a:gdLst>
                    <a:gd name="connsiteX0" fmla="*/ 598456 w 670369"/>
                    <a:gd name="connsiteY0" fmla="*/ 414242 h 917352"/>
                    <a:gd name="connsiteX1" fmla="*/ 71914 w 670369"/>
                    <a:gd name="connsiteY1" fmla="*/ 414242 h 917352"/>
                    <a:gd name="connsiteX2" fmla="*/ 71914 w 670369"/>
                    <a:gd name="connsiteY2" fmla="*/ 0 h 917352"/>
                    <a:gd name="connsiteX3" fmla="*/ 0 w 670369"/>
                    <a:gd name="connsiteY3" fmla="*/ 0 h 917352"/>
                    <a:gd name="connsiteX4" fmla="*/ 0 w 670369"/>
                    <a:gd name="connsiteY4" fmla="*/ 917353 h 917352"/>
                    <a:gd name="connsiteX5" fmla="*/ 71914 w 670369"/>
                    <a:gd name="connsiteY5" fmla="*/ 917353 h 917352"/>
                    <a:gd name="connsiteX6" fmla="*/ 71914 w 670369"/>
                    <a:gd name="connsiteY6" fmla="*/ 474345 h 917352"/>
                    <a:gd name="connsiteX7" fmla="*/ 598456 w 670369"/>
                    <a:gd name="connsiteY7" fmla="*/ 474345 h 917352"/>
                    <a:gd name="connsiteX8" fmla="*/ 598456 w 670369"/>
                    <a:gd name="connsiteY8" fmla="*/ 917353 h 917352"/>
                    <a:gd name="connsiteX9" fmla="*/ 670369 w 670369"/>
                    <a:gd name="connsiteY9" fmla="*/ 917353 h 917352"/>
                    <a:gd name="connsiteX10" fmla="*/ 670369 w 670369"/>
                    <a:gd name="connsiteY10" fmla="*/ 0 h 917352"/>
                    <a:gd name="connsiteX11" fmla="*/ 598456 w 670369"/>
                    <a:gd name="connsiteY11" fmla="*/ 0 h 9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0369" h="917352">
                      <a:moveTo>
                        <a:pt x="598456" y="414242"/>
                      </a:moveTo>
                      <a:lnTo>
                        <a:pt x="71914" y="414242"/>
                      </a:lnTo>
                      <a:lnTo>
                        <a:pt x="71914" y="0"/>
                      </a:lnTo>
                      <a:lnTo>
                        <a:pt x="0" y="0"/>
                      </a:lnTo>
                      <a:lnTo>
                        <a:pt x="0" y="917353"/>
                      </a:lnTo>
                      <a:lnTo>
                        <a:pt x="71914" y="917353"/>
                      </a:lnTo>
                      <a:lnTo>
                        <a:pt x="71914" y="474345"/>
                      </a:lnTo>
                      <a:lnTo>
                        <a:pt x="598456" y="474345"/>
                      </a:lnTo>
                      <a:lnTo>
                        <a:pt x="598456" y="917353"/>
                      </a:lnTo>
                      <a:lnTo>
                        <a:pt x="670369" y="917353"/>
                      </a:lnTo>
                      <a:lnTo>
                        <a:pt x="670369" y="0"/>
                      </a:lnTo>
                      <a:lnTo>
                        <a:pt x="598456" y="0"/>
                      </a:lnTo>
                      <a:close/>
                    </a:path>
                  </a:pathLst>
                </a:custGeom>
                <a:solidFill>
                  <a:srgbClr val="00664F"/>
                </a:solidFill>
                <a:ln w="952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780B16EF-2ED8-96BC-370A-509D65F3454E}"/>
                    </a:ext>
                  </a:extLst>
                </p:cNvPr>
                <p:cNvSpPr/>
                <p:nvPr/>
              </p:nvSpPr>
              <p:spPr>
                <a:xfrm>
                  <a:off x="5321141" y="3869245"/>
                  <a:ext cx="584167" cy="696467"/>
                </a:xfrm>
                <a:custGeom>
                  <a:avLst/>
                  <a:gdLst>
                    <a:gd name="connsiteX0" fmla="*/ 303180 w 584167"/>
                    <a:gd name="connsiteY0" fmla="*/ 0 h 696467"/>
                    <a:gd name="connsiteX1" fmla="*/ 86106 w 584167"/>
                    <a:gd name="connsiteY1" fmla="*/ 95155 h 696467"/>
                    <a:gd name="connsiteX2" fmla="*/ 0 w 584167"/>
                    <a:gd name="connsiteY2" fmla="*/ 351472 h 696467"/>
                    <a:gd name="connsiteX3" fmla="*/ 82867 w 584167"/>
                    <a:gd name="connsiteY3" fmla="*/ 603599 h 696467"/>
                    <a:gd name="connsiteX4" fmla="*/ 320230 w 584167"/>
                    <a:gd name="connsiteY4" fmla="*/ 696468 h 696467"/>
                    <a:gd name="connsiteX5" fmla="*/ 567976 w 584167"/>
                    <a:gd name="connsiteY5" fmla="*/ 620363 h 696467"/>
                    <a:gd name="connsiteX6" fmla="*/ 568452 w 584167"/>
                    <a:gd name="connsiteY6" fmla="*/ 619982 h 696467"/>
                    <a:gd name="connsiteX7" fmla="*/ 568452 w 584167"/>
                    <a:gd name="connsiteY7" fmla="*/ 569690 h 696467"/>
                    <a:gd name="connsiteX8" fmla="*/ 537877 w 584167"/>
                    <a:gd name="connsiteY8" fmla="*/ 569690 h 696467"/>
                    <a:gd name="connsiteX9" fmla="*/ 537496 w 584167"/>
                    <a:gd name="connsiteY9" fmla="*/ 570071 h 696467"/>
                    <a:gd name="connsiteX10" fmla="*/ 326707 w 584167"/>
                    <a:gd name="connsiteY10" fmla="*/ 640271 h 696467"/>
                    <a:gd name="connsiteX11" fmla="*/ 134588 w 584167"/>
                    <a:gd name="connsiteY11" fmla="*/ 567214 h 696467"/>
                    <a:gd name="connsiteX12" fmla="*/ 69246 w 584167"/>
                    <a:gd name="connsiteY12" fmla="*/ 352806 h 696467"/>
                    <a:gd name="connsiteX13" fmla="*/ 582835 w 584167"/>
                    <a:gd name="connsiteY13" fmla="*/ 352806 h 696467"/>
                    <a:gd name="connsiteX14" fmla="*/ 582835 w 584167"/>
                    <a:gd name="connsiteY14" fmla="*/ 351472 h 696467"/>
                    <a:gd name="connsiteX15" fmla="*/ 583120 w 584167"/>
                    <a:gd name="connsiteY15" fmla="*/ 345853 h 696467"/>
                    <a:gd name="connsiteX16" fmla="*/ 584168 w 584167"/>
                    <a:gd name="connsiteY16" fmla="*/ 320135 h 696467"/>
                    <a:gd name="connsiteX17" fmla="*/ 506730 w 584167"/>
                    <a:gd name="connsiteY17" fmla="*/ 76486 h 696467"/>
                    <a:gd name="connsiteX18" fmla="*/ 303180 w 584167"/>
                    <a:gd name="connsiteY18" fmla="*/ 0 h 696467"/>
                    <a:gd name="connsiteX19" fmla="*/ 303180 w 584167"/>
                    <a:gd name="connsiteY19" fmla="*/ 52197 h 696467"/>
                    <a:gd name="connsiteX20" fmla="*/ 455390 w 584167"/>
                    <a:gd name="connsiteY20" fmla="*/ 109156 h 696467"/>
                    <a:gd name="connsiteX21" fmla="*/ 516064 w 584167"/>
                    <a:gd name="connsiteY21" fmla="*/ 300514 h 696467"/>
                    <a:gd name="connsiteX22" fmla="*/ 70675 w 584167"/>
                    <a:gd name="connsiteY22" fmla="*/ 300514 h 696467"/>
                    <a:gd name="connsiteX23" fmla="*/ 145922 w 584167"/>
                    <a:gd name="connsiteY23" fmla="*/ 114586 h 696467"/>
                    <a:gd name="connsiteX24" fmla="*/ 303180 w 584167"/>
                    <a:gd name="connsiteY24" fmla="*/ 52197 h 69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4167" h="696467">
                      <a:moveTo>
                        <a:pt x="303180" y="0"/>
                      </a:moveTo>
                      <a:cubicBezTo>
                        <a:pt x="217455" y="0"/>
                        <a:pt x="140398" y="33814"/>
                        <a:pt x="86106" y="95155"/>
                      </a:cubicBezTo>
                      <a:cubicBezTo>
                        <a:pt x="29813" y="158782"/>
                        <a:pt x="0" y="247460"/>
                        <a:pt x="0" y="351472"/>
                      </a:cubicBezTo>
                      <a:cubicBezTo>
                        <a:pt x="0" y="456819"/>
                        <a:pt x="28670" y="543973"/>
                        <a:pt x="82867" y="603599"/>
                      </a:cubicBezTo>
                      <a:cubicBezTo>
                        <a:pt x="138113" y="664369"/>
                        <a:pt x="220218" y="696468"/>
                        <a:pt x="320230" y="696468"/>
                      </a:cubicBezTo>
                      <a:cubicBezTo>
                        <a:pt x="421671" y="696468"/>
                        <a:pt x="502729" y="671608"/>
                        <a:pt x="567976" y="620363"/>
                      </a:cubicBezTo>
                      <a:lnTo>
                        <a:pt x="568452" y="619982"/>
                      </a:lnTo>
                      <a:lnTo>
                        <a:pt x="568452" y="569690"/>
                      </a:lnTo>
                      <a:lnTo>
                        <a:pt x="537877" y="569690"/>
                      </a:lnTo>
                      <a:lnTo>
                        <a:pt x="537496" y="570071"/>
                      </a:lnTo>
                      <a:cubicBezTo>
                        <a:pt x="476440" y="631127"/>
                        <a:pt x="379190" y="640271"/>
                        <a:pt x="326707" y="640271"/>
                      </a:cubicBezTo>
                      <a:cubicBezTo>
                        <a:pt x="242506" y="640271"/>
                        <a:pt x="177927" y="615696"/>
                        <a:pt x="134588" y="567214"/>
                      </a:cubicBezTo>
                      <a:cubicBezTo>
                        <a:pt x="91440" y="518922"/>
                        <a:pt x="69437" y="446722"/>
                        <a:pt x="69246" y="352806"/>
                      </a:cubicBezTo>
                      <a:lnTo>
                        <a:pt x="582835" y="352806"/>
                      </a:lnTo>
                      <a:lnTo>
                        <a:pt x="582835" y="351472"/>
                      </a:lnTo>
                      <a:cubicBezTo>
                        <a:pt x="582835" y="350711"/>
                        <a:pt x="582930" y="348615"/>
                        <a:pt x="583120" y="345853"/>
                      </a:cubicBezTo>
                      <a:cubicBezTo>
                        <a:pt x="583501" y="339566"/>
                        <a:pt x="584168" y="329184"/>
                        <a:pt x="584168" y="320135"/>
                      </a:cubicBezTo>
                      <a:cubicBezTo>
                        <a:pt x="584168" y="212979"/>
                        <a:pt x="558069" y="130969"/>
                        <a:pt x="506730" y="76486"/>
                      </a:cubicBezTo>
                      <a:cubicBezTo>
                        <a:pt x="458724" y="25718"/>
                        <a:pt x="390334" y="0"/>
                        <a:pt x="303180" y="0"/>
                      </a:cubicBezTo>
                      <a:close/>
                      <a:moveTo>
                        <a:pt x="303180" y="52197"/>
                      </a:moveTo>
                      <a:cubicBezTo>
                        <a:pt x="369094" y="52197"/>
                        <a:pt x="420243" y="71342"/>
                        <a:pt x="455390" y="109156"/>
                      </a:cubicBezTo>
                      <a:cubicBezTo>
                        <a:pt x="493585" y="150209"/>
                        <a:pt x="514064" y="214598"/>
                        <a:pt x="516064" y="300514"/>
                      </a:cubicBezTo>
                      <a:lnTo>
                        <a:pt x="70675" y="300514"/>
                      </a:lnTo>
                      <a:cubicBezTo>
                        <a:pt x="78391" y="220313"/>
                        <a:pt x="103727" y="157829"/>
                        <a:pt x="145922" y="114586"/>
                      </a:cubicBezTo>
                      <a:cubicBezTo>
                        <a:pt x="185832" y="73819"/>
                        <a:pt x="240125" y="52197"/>
                        <a:pt x="303180" y="52197"/>
                      </a:cubicBezTo>
                      <a:close/>
                    </a:path>
                  </a:pathLst>
                </a:custGeom>
                <a:solidFill>
                  <a:srgbClr val="00664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98B8975-5A19-F2C9-8A80-CA5BC2040F62}"/>
                    </a:ext>
                  </a:extLst>
                </p:cNvPr>
                <p:cNvSpPr/>
                <p:nvPr/>
              </p:nvSpPr>
              <p:spPr>
                <a:xfrm>
                  <a:off x="6039897" y="3869245"/>
                  <a:ext cx="520065" cy="697801"/>
                </a:xfrm>
                <a:custGeom>
                  <a:avLst/>
                  <a:gdLst>
                    <a:gd name="connsiteX0" fmla="*/ 456438 w 520065"/>
                    <a:gd name="connsiteY0" fmla="*/ 43339 h 697801"/>
                    <a:gd name="connsiteX1" fmla="*/ 288703 w 520065"/>
                    <a:gd name="connsiteY1" fmla="*/ 0 h 697801"/>
                    <a:gd name="connsiteX2" fmla="*/ 46291 w 520065"/>
                    <a:gd name="connsiteY2" fmla="*/ 58960 h 697801"/>
                    <a:gd name="connsiteX3" fmla="*/ 45625 w 520065"/>
                    <a:gd name="connsiteY3" fmla="*/ 59341 h 697801"/>
                    <a:gd name="connsiteX4" fmla="*/ 45625 w 520065"/>
                    <a:gd name="connsiteY4" fmla="*/ 114967 h 697801"/>
                    <a:gd name="connsiteX5" fmla="*/ 74866 w 520065"/>
                    <a:gd name="connsiteY5" fmla="*/ 114967 h 697801"/>
                    <a:gd name="connsiteX6" fmla="*/ 75248 w 520065"/>
                    <a:gd name="connsiteY6" fmla="*/ 114681 h 697801"/>
                    <a:gd name="connsiteX7" fmla="*/ 286131 w 520065"/>
                    <a:gd name="connsiteY7" fmla="*/ 54864 h 697801"/>
                    <a:gd name="connsiteX8" fmla="*/ 406241 w 520065"/>
                    <a:gd name="connsiteY8" fmla="*/ 86773 h 697801"/>
                    <a:gd name="connsiteX9" fmla="*/ 452152 w 520065"/>
                    <a:gd name="connsiteY9" fmla="*/ 197263 h 697801"/>
                    <a:gd name="connsiteX10" fmla="*/ 452152 w 520065"/>
                    <a:gd name="connsiteY10" fmla="*/ 318421 h 697801"/>
                    <a:gd name="connsiteX11" fmla="*/ 274415 w 520065"/>
                    <a:gd name="connsiteY11" fmla="*/ 297942 h 697801"/>
                    <a:gd name="connsiteX12" fmla="*/ 0 w 520065"/>
                    <a:gd name="connsiteY12" fmla="*/ 499205 h 697801"/>
                    <a:gd name="connsiteX13" fmla="*/ 62675 w 520065"/>
                    <a:gd name="connsiteY13" fmla="*/ 646843 h 697801"/>
                    <a:gd name="connsiteX14" fmla="*/ 220789 w 520065"/>
                    <a:gd name="connsiteY14" fmla="*/ 697802 h 697801"/>
                    <a:gd name="connsiteX15" fmla="*/ 358235 w 520065"/>
                    <a:gd name="connsiteY15" fmla="*/ 670560 h 697801"/>
                    <a:gd name="connsiteX16" fmla="*/ 452057 w 520065"/>
                    <a:gd name="connsiteY16" fmla="*/ 600456 h 697801"/>
                    <a:gd name="connsiteX17" fmla="*/ 452057 w 520065"/>
                    <a:gd name="connsiteY17" fmla="*/ 623316 h 697801"/>
                    <a:gd name="connsiteX18" fmla="*/ 500444 w 520065"/>
                    <a:gd name="connsiteY18" fmla="*/ 691229 h 697801"/>
                    <a:gd name="connsiteX19" fmla="*/ 520065 w 520065"/>
                    <a:gd name="connsiteY19" fmla="*/ 691229 h 697801"/>
                    <a:gd name="connsiteX20" fmla="*/ 520065 w 520065"/>
                    <a:gd name="connsiteY20" fmla="*/ 193357 h 697801"/>
                    <a:gd name="connsiteX21" fmla="*/ 456438 w 520065"/>
                    <a:gd name="connsiteY21" fmla="*/ 43339 h 697801"/>
                    <a:gd name="connsiteX22" fmla="*/ 229838 w 520065"/>
                    <a:gd name="connsiteY22" fmla="*/ 644176 h 697801"/>
                    <a:gd name="connsiteX23" fmla="*/ 69152 w 520065"/>
                    <a:gd name="connsiteY23" fmla="*/ 493871 h 697801"/>
                    <a:gd name="connsiteX24" fmla="*/ 278225 w 520065"/>
                    <a:gd name="connsiteY24" fmla="*/ 347472 h 697801"/>
                    <a:gd name="connsiteX25" fmla="*/ 452057 w 520065"/>
                    <a:gd name="connsiteY25" fmla="*/ 368141 h 697801"/>
                    <a:gd name="connsiteX26" fmla="*/ 452057 w 520065"/>
                    <a:gd name="connsiteY26" fmla="*/ 533876 h 697801"/>
                    <a:gd name="connsiteX27" fmla="*/ 229838 w 520065"/>
                    <a:gd name="connsiteY27" fmla="*/ 644176 h 697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0065" h="697801">
                      <a:moveTo>
                        <a:pt x="456438" y="43339"/>
                      </a:moveTo>
                      <a:cubicBezTo>
                        <a:pt x="418338" y="14573"/>
                        <a:pt x="361950" y="0"/>
                        <a:pt x="288703" y="0"/>
                      </a:cubicBezTo>
                      <a:cubicBezTo>
                        <a:pt x="196787" y="0"/>
                        <a:pt x="119825" y="18764"/>
                        <a:pt x="46291" y="58960"/>
                      </a:cubicBezTo>
                      <a:lnTo>
                        <a:pt x="45625" y="59341"/>
                      </a:lnTo>
                      <a:lnTo>
                        <a:pt x="45625" y="114967"/>
                      </a:lnTo>
                      <a:lnTo>
                        <a:pt x="74866" y="114967"/>
                      </a:lnTo>
                      <a:lnTo>
                        <a:pt x="75248" y="114681"/>
                      </a:lnTo>
                      <a:cubicBezTo>
                        <a:pt x="124968" y="75533"/>
                        <a:pt x="197834" y="54864"/>
                        <a:pt x="286131" y="54864"/>
                      </a:cubicBezTo>
                      <a:cubicBezTo>
                        <a:pt x="338424" y="54864"/>
                        <a:pt x="378809" y="65627"/>
                        <a:pt x="406241" y="86773"/>
                      </a:cubicBezTo>
                      <a:cubicBezTo>
                        <a:pt x="436722" y="110299"/>
                        <a:pt x="452152" y="147447"/>
                        <a:pt x="452152" y="197263"/>
                      </a:cubicBezTo>
                      <a:lnTo>
                        <a:pt x="452152" y="318421"/>
                      </a:lnTo>
                      <a:cubicBezTo>
                        <a:pt x="396812" y="304419"/>
                        <a:pt x="340233" y="297942"/>
                        <a:pt x="274415" y="297942"/>
                      </a:cubicBezTo>
                      <a:cubicBezTo>
                        <a:pt x="100013" y="297942"/>
                        <a:pt x="0" y="371285"/>
                        <a:pt x="0" y="499205"/>
                      </a:cubicBezTo>
                      <a:cubicBezTo>
                        <a:pt x="0" y="560832"/>
                        <a:pt x="21717" y="611886"/>
                        <a:pt x="62675" y="646843"/>
                      </a:cubicBezTo>
                      <a:cubicBezTo>
                        <a:pt x="101727" y="680180"/>
                        <a:pt x="156401" y="697802"/>
                        <a:pt x="220789" y="697802"/>
                      </a:cubicBezTo>
                      <a:cubicBezTo>
                        <a:pt x="274225" y="697802"/>
                        <a:pt x="319183" y="688848"/>
                        <a:pt x="358235" y="670560"/>
                      </a:cubicBezTo>
                      <a:cubicBezTo>
                        <a:pt x="391096" y="655130"/>
                        <a:pt x="420148" y="633508"/>
                        <a:pt x="452057" y="600456"/>
                      </a:cubicBezTo>
                      <a:lnTo>
                        <a:pt x="452057" y="623316"/>
                      </a:lnTo>
                      <a:cubicBezTo>
                        <a:pt x="452057" y="678561"/>
                        <a:pt x="461106" y="691229"/>
                        <a:pt x="500444" y="691229"/>
                      </a:cubicBezTo>
                      <a:lnTo>
                        <a:pt x="520065" y="691229"/>
                      </a:lnTo>
                      <a:lnTo>
                        <a:pt x="520065" y="193357"/>
                      </a:lnTo>
                      <a:cubicBezTo>
                        <a:pt x="519970" y="125730"/>
                        <a:pt x="498634" y="75247"/>
                        <a:pt x="456438" y="43339"/>
                      </a:cubicBezTo>
                      <a:close/>
                      <a:moveTo>
                        <a:pt x="229838" y="644176"/>
                      </a:moveTo>
                      <a:cubicBezTo>
                        <a:pt x="90011" y="644176"/>
                        <a:pt x="69152" y="549973"/>
                        <a:pt x="69152" y="493871"/>
                      </a:cubicBezTo>
                      <a:cubicBezTo>
                        <a:pt x="69152" y="439198"/>
                        <a:pt x="96298" y="347472"/>
                        <a:pt x="278225" y="347472"/>
                      </a:cubicBezTo>
                      <a:cubicBezTo>
                        <a:pt x="333851" y="347472"/>
                        <a:pt x="389097" y="354044"/>
                        <a:pt x="452057" y="368141"/>
                      </a:cubicBezTo>
                      <a:lnTo>
                        <a:pt x="452057" y="533876"/>
                      </a:lnTo>
                      <a:cubicBezTo>
                        <a:pt x="396526" y="600170"/>
                        <a:pt x="337471" y="644176"/>
                        <a:pt x="229838" y="644176"/>
                      </a:cubicBezTo>
                      <a:close/>
                    </a:path>
                  </a:pathLst>
                </a:custGeom>
                <a:solidFill>
                  <a:srgbClr val="00664F"/>
                </a:solidFill>
                <a:ln w="952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30B298CB-6A8A-ECFE-22B0-44166D53901C}"/>
                    </a:ext>
                  </a:extLst>
                </p:cNvPr>
                <p:cNvSpPr/>
                <p:nvPr/>
              </p:nvSpPr>
              <p:spPr>
                <a:xfrm>
                  <a:off x="6793706" y="3643122"/>
                  <a:ext cx="67915" cy="917352"/>
                </a:xfrm>
                <a:custGeom>
                  <a:avLst/>
                  <a:gdLst>
                    <a:gd name="connsiteX0" fmla="*/ 24860 w 67915"/>
                    <a:gd name="connsiteY0" fmla="*/ 0 h 917352"/>
                    <a:gd name="connsiteX1" fmla="*/ 0 w 67915"/>
                    <a:gd name="connsiteY1" fmla="*/ 0 h 917352"/>
                    <a:gd name="connsiteX2" fmla="*/ 0 w 67915"/>
                    <a:gd name="connsiteY2" fmla="*/ 917353 h 917352"/>
                    <a:gd name="connsiteX3" fmla="*/ 67913 w 67915"/>
                    <a:gd name="connsiteY3" fmla="*/ 917353 h 917352"/>
                    <a:gd name="connsiteX4" fmla="*/ 67913 w 67915"/>
                    <a:gd name="connsiteY4" fmla="*/ 64103 h 917352"/>
                    <a:gd name="connsiteX5" fmla="*/ 24860 w 67915"/>
                    <a:gd name="connsiteY5" fmla="*/ 0 h 9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15" h="917352">
                      <a:moveTo>
                        <a:pt x="24860" y="0"/>
                      </a:moveTo>
                      <a:lnTo>
                        <a:pt x="0" y="0"/>
                      </a:lnTo>
                      <a:lnTo>
                        <a:pt x="0" y="917353"/>
                      </a:lnTo>
                      <a:lnTo>
                        <a:pt x="67913" y="917353"/>
                      </a:lnTo>
                      <a:lnTo>
                        <a:pt x="67913" y="64103"/>
                      </a:lnTo>
                      <a:cubicBezTo>
                        <a:pt x="68009" y="10573"/>
                        <a:pt x="64484" y="0"/>
                        <a:pt x="24860" y="0"/>
                      </a:cubicBezTo>
                      <a:close/>
                    </a:path>
                  </a:pathLst>
                </a:custGeom>
                <a:solidFill>
                  <a:srgbClr val="00664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F2E7C33-37AB-DE33-9751-9A90B22FDB15}"/>
                    </a:ext>
                  </a:extLst>
                </p:cNvPr>
                <p:cNvSpPr/>
                <p:nvPr/>
              </p:nvSpPr>
              <p:spPr>
                <a:xfrm>
                  <a:off x="7028878" y="3687603"/>
                  <a:ext cx="354139" cy="878109"/>
                </a:xfrm>
                <a:custGeom>
                  <a:avLst/>
                  <a:gdLst>
                    <a:gd name="connsiteX0" fmla="*/ 158115 w 354139"/>
                    <a:gd name="connsiteY0" fmla="*/ 716089 h 878109"/>
                    <a:gd name="connsiteX1" fmla="*/ 158115 w 354139"/>
                    <a:gd name="connsiteY1" fmla="*/ 241745 h 878109"/>
                    <a:gd name="connsiteX2" fmla="*/ 339757 w 354139"/>
                    <a:gd name="connsiteY2" fmla="*/ 241745 h 878109"/>
                    <a:gd name="connsiteX3" fmla="*/ 339757 w 354139"/>
                    <a:gd name="connsiteY3" fmla="*/ 189452 h 878109"/>
                    <a:gd name="connsiteX4" fmla="*/ 158115 w 354139"/>
                    <a:gd name="connsiteY4" fmla="*/ 189452 h 878109"/>
                    <a:gd name="connsiteX5" fmla="*/ 158115 w 354139"/>
                    <a:gd name="connsiteY5" fmla="*/ 0 h 878109"/>
                    <a:gd name="connsiteX6" fmla="*/ 90201 w 354139"/>
                    <a:gd name="connsiteY6" fmla="*/ 0 h 878109"/>
                    <a:gd name="connsiteX7" fmla="*/ 90201 w 354139"/>
                    <a:gd name="connsiteY7" fmla="*/ 189452 h 878109"/>
                    <a:gd name="connsiteX8" fmla="*/ 0 w 354139"/>
                    <a:gd name="connsiteY8" fmla="*/ 189452 h 878109"/>
                    <a:gd name="connsiteX9" fmla="*/ 0 w 354139"/>
                    <a:gd name="connsiteY9" fmla="*/ 241745 h 878109"/>
                    <a:gd name="connsiteX10" fmla="*/ 90201 w 354139"/>
                    <a:gd name="connsiteY10" fmla="*/ 241745 h 878109"/>
                    <a:gd name="connsiteX11" fmla="*/ 90201 w 354139"/>
                    <a:gd name="connsiteY11" fmla="*/ 723900 h 878109"/>
                    <a:gd name="connsiteX12" fmla="*/ 252222 w 354139"/>
                    <a:gd name="connsiteY12" fmla="*/ 878110 h 878109"/>
                    <a:gd name="connsiteX13" fmla="*/ 353092 w 354139"/>
                    <a:gd name="connsiteY13" fmla="*/ 870204 h 878109"/>
                    <a:gd name="connsiteX14" fmla="*/ 354139 w 354139"/>
                    <a:gd name="connsiteY14" fmla="*/ 870013 h 878109"/>
                    <a:gd name="connsiteX15" fmla="*/ 354139 w 354139"/>
                    <a:gd name="connsiteY15" fmla="*/ 821912 h 878109"/>
                    <a:gd name="connsiteX16" fmla="*/ 274415 w 354139"/>
                    <a:gd name="connsiteY16" fmla="*/ 821912 h 878109"/>
                    <a:gd name="connsiteX17" fmla="*/ 158115 w 354139"/>
                    <a:gd name="connsiteY17" fmla="*/ 716089 h 87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4139" h="878109">
                      <a:moveTo>
                        <a:pt x="158115" y="716089"/>
                      </a:moveTo>
                      <a:lnTo>
                        <a:pt x="158115" y="241745"/>
                      </a:lnTo>
                      <a:lnTo>
                        <a:pt x="339757" y="241745"/>
                      </a:lnTo>
                      <a:lnTo>
                        <a:pt x="339757" y="189452"/>
                      </a:lnTo>
                      <a:lnTo>
                        <a:pt x="158115" y="189452"/>
                      </a:lnTo>
                      <a:lnTo>
                        <a:pt x="158115" y="0"/>
                      </a:lnTo>
                      <a:lnTo>
                        <a:pt x="90201" y="0"/>
                      </a:lnTo>
                      <a:lnTo>
                        <a:pt x="90201" y="189452"/>
                      </a:lnTo>
                      <a:lnTo>
                        <a:pt x="0" y="189452"/>
                      </a:lnTo>
                      <a:lnTo>
                        <a:pt x="0" y="241745"/>
                      </a:lnTo>
                      <a:lnTo>
                        <a:pt x="90201" y="241745"/>
                      </a:lnTo>
                      <a:lnTo>
                        <a:pt x="90201" y="723900"/>
                      </a:lnTo>
                      <a:cubicBezTo>
                        <a:pt x="90201" y="829056"/>
                        <a:pt x="141732" y="878110"/>
                        <a:pt x="252222" y="878110"/>
                      </a:cubicBezTo>
                      <a:cubicBezTo>
                        <a:pt x="292894" y="878110"/>
                        <a:pt x="332137" y="874205"/>
                        <a:pt x="353092" y="870204"/>
                      </a:cubicBezTo>
                      <a:lnTo>
                        <a:pt x="354139" y="870013"/>
                      </a:lnTo>
                      <a:lnTo>
                        <a:pt x="354139" y="821912"/>
                      </a:lnTo>
                      <a:lnTo>
                        <a:pt x="274415" y="821912"/>
                      </a:lnTo>
                      <a:cubicBezTo>
                        <a:pt x="189643" y="821912"/>
                        <a:pt x="158115" y="793242"/>
                        <a:pt x="158115" y="716089"/>
                      </a:cubicBezTo>
                      <a:close/>
                    </a:path>
                  </a:pathLst>
                </a:custGeom>
                <a:solidFill>
                  <a:srgbClr val="00664F"/>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4A75BEAF-B211-7CE1-A8F8-388A3AAF8592}"/>
                    </a:ext>
                  </a:extLst>
                </p:cNvPr>
                <p:cNvSpPr/>
                <p:nvPr/>
              </p:nvSpPr>
              <p:spPr>
                <a:xfrm>
                  <a:off x="7534465" y="3643217"/>
                  <a:ext cx="543497" cy="917352"/>
                </a:xfrm>
                <a:custGeom>
                  <a:avLst/>
                  <a:gdLst>
                    <a:gd name="connsiteX0" fmla="*/ 490823 w 543497"/>
                    <a:gd name="connsiteY0" fmla="*/ 263747 h 917352"/>
                    <a:gd name="connsiteX1" fmla="*/ 365950 w 543497"/>
                    <a:gd name="connsiteY1" fmla="*/ 226028 h 917352"/>
                    <a:gd name="connsiteX2" fmla="*/ 68008 w 543497"/>
                    <a:gd name="connsiteY2" fmla="*/ 340900 h 917352"/>
                    <a:gd name="connsiteX3" fmla="*/ 68008 w 543497"/>
                    <a:gd name="connsiteY3" fmla="*/ 64008 h 917352"/>
                    <a:gd name="connsiteX4" fmla="*/ 24860 w 543497"/>
                    <a:gd name="connsiteY4" fmla="*/ 0 h 917352"/>
                    <a:gd name="connsiteX5" fmla="*/ 0 w 543497"/>
                    <a:gd name="connsiteY5" fmla="*/ 0 h 917352"/>
                    <a:gd name="connsiteX6" fmla="*/ 0 w 543497"/>
                    <a:gd name="connsiteY6" fmla="*/ 917353 h 917352"/>
                    <a:gd name="connsiteX7" fmla="*/ 67913 w 543497"/>
                    <a:gd name="connsiteY7" fmla="*/ 917353 h 917352"/>
                    <a:gd name="connsiteX8" fmla="*/ 67913 w 543497"/>
                    <a:gd name="connsiteY8" fmla="*/ 397955 h 917352"/>
                    <a:gd name="connsiteX9" fmla="*/ 340995 w 543497"/>
                    <a:gd name="connsiteY9" fmla="*/ 283655 h 917352"/>
                    <a:gd name="connsiteX10" fmla="*/ 475583 w 543497"/>
                    <a:gd name="connsiteY10" fmla="*/ 416909 h 917352"/>
                    <a:gd name="connsiteX11" fmla="*/ 475583 w 543497"/>
                    <a:gd name="connsiteY11" fmla="*/ 917353 h 917352"/>
                    <a:gd name="connsiteX12" fmla="*/ 543497 w 543497"/>
                    <a:gd name="connsiteY12" fmla="*/ 917353 h 917352"/>
                    <a:gd name="connsiteX13" fmla="*/ 543497 w 543497"/>
                    <a:gd name="connsiteY13" fmla="*/ 409004 h 917352"/>
                    <a:gd name="connsiteX14" fmla="*/ 490823 w 543497"/>
                    <a:gd name="connsiteY14" fmla="*/ 263747 h 9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3497" h="917352">
                      <a:moveTo>
                        <a:pt x="490823" y="263747"/>
                      </a:moveTo>
                      <a:cubicBezTo>
                        <a:pt x="461676" y="238696"/>
                        <a:pt x="419671" y="226028"/>
                        <a:pt x="365950" y="226028"/>
                      </a:cubicBezTo>
                      <a:cubicBezTo>
                        <a:pt x="264700" y="226028"/>
                        <a:pt x="164496" y="264700"/>
                        <a:pt x="68008" y="340900"/>
                      </a:cubicBezTo>
                      <a:lnTo>
                        <a:pt x="68008" y="64008"/>
                      </a:lnTo>
                      <a:cubicBezTo>
                        <a:pt x="68008" y="7715"/>
                        <a:pt x="62769" y="0"/>
                        <a:pt x="24860" y="0"/>
                      </a:cubicBezTo>
                      <a:lnTo>
                        <a:pt x="0" y="0"/>
                      </a:lnTo>
                      <a:lnTo>
                        <a:pt x="0" y="917353"/>
                      </a:lnTo>
                      <a:lnTo>
                        <a:pt x="67913" y="917353"/>
                      </a:lnTo>
                      <a:lnTo>
                        <a:pt x="67913" y="397955"/>
                      </a:lnTo>
                      <a:cubicBezTo>
                        <a:pt x="168878" y="320993"/>
                        <a:pt x="258223" y="283655"/>
                        <a:pt x="340995" y="283655"/>
                      </a:cubicBezTo>
                      <a:cubicBezTo>
                        <a:pt x="403670" y="283655"/>
                        <a:pt x="475583" y="298799"/>
                        <a:pt x="475583" y="416909"/>
                      </a:cubicBezTo>
                      <a:lnTo>
                        <a:pt x="475583" y="917353"/>
                      </a:lnTo>
                      <a:lnTo>
                        <a:pt x="543497" y="917353"/>
                      </a:lnTo>
                      <a:lnTo>
                        <a:pt x="543497" y="409004"/>
                      </a:lnTo>
                      <a:cubicBezTo>
                        <a:pt x="543687" y="342710"/>
                        <a:pt x="525970" y="293846"/>
                        <a:pt x="490823" y="263747"/>
                      </a:cubicBezTo>
                      <a:close/>
                    </a:path>
                  </a:pathLst>
                </a:custGeom>
                <a:solidFill>
                  <a:srgbClr val="00664F"/>
                </a:solidFill>
                <a:ln w="9525" cap="flat">
                  <a:noFill/>
                  <a:prstDash val="solid"/>
                  <a:miter/>
                </a:ln>
              </p:spPr>
              <p:txBody>
                <a:bodyPr rtlCol="0" anchor="ctr"/>
                <a:lstStyle/>
                <a:p>
                  <a:endParaRPr lang="en-US"/>
                </a:p>
              </p:txBody>
            </p:sp>
          </p:grpSp>
        </p:grpSp>
        <p:grpSp>
          <p:nvGrpSpPr>
            <p:cNvPr id="13" name="Graphic 2">
              <a:extLst>
                <a:ext uri="{FF2B5EF4-FFF2-40B4-BE49-F238E27FC236}">
                  <a16:creationId xmlns:a16="http://schemas.microsoft.com/office/drawing/2014/main" id="{3E74B477-7643-C147-4C20-B8C3206439EE}"/>
                </a:ext>
              </a:extLst>
            </p:cNvPr>
            <p:cNvGrpSpPr/>
            <p:nvPr/>
          </p:nvGrpSpPr>
          <p:grpSpPr>
            <a:xfrm>
              <a:off x="1048035" y="2000440"/>
              <a:ext cx="2857500" cy="2857690"/>
              <a:chOff x="1048035" y="2000440"/>
              <a:chExt cx="2857500" cy="2857690"/>
            </a:xfrm>
          </p:grpSpPr>
          <p:sp>
            <p:nvSpPr>
              <p:cNvPr id="14" name="Freeform 13">
                <a:extLst>
                  <a:ext uri="{FF2B5EF4-FFF2-40B4-BE49-F238E27FC236}">
                    <a16:creationId xmlns:a16="http://schemas.microsoft.com/office/drawing/2014/main" id="{EF892652-E444-1BDA-B012-F5DC48BB759D}"/>
                  </a:ext>
                </a:extLst>
              </p:cNvPr>
              <p:cNvSpPr/>
              <p:nvPr/>
            </p:nvSpPr>
            <p:spPr>
              <a:xfrm>
                <a:off x="1048035" y="2953226"/>
                <a:ext cx="2857500" cy="952309"/>
              </a:xfrm>
              <a:custGeom>
                <a:avLst/>
                <a:gdLst>
                  <a:gd name="connsiteX0" fmla="*/ 2653379 w 2857500"/>
                  <a:gd name="connsiteY0" fmla="*/ 952309 h 952309"/>
                  <a:gd name="connsiteX1" fmla="*/ 68008 w 2857500"/>
                  <a:gd name="connsiteY1" fmla="*/ 952309 h 952309"/>
                  <a:gd name="connsiteX2" fmla="*/ 0 w 2857500"/>
                  <a:gd name="connsiteY2" fmla="*/ 884301 h 952309"/>
                  <a:gd name="connsiteX3" fmla="*/ 68008 w 2857500"/>
                  <a:gd name="connsiteY3" fmla="*/ 816293 h 952309"/>
                  <a:gd name="connsiteX4" fmla="*/ 2653379 w 2857500"/>
                  <a:gd name="connsiteY4" fmla="*/ 816293 h 952309"/>
                  <a:gd name="connsiteX5" fmla="*/ 2721388 w 2857500"/>
                  <a:gd name="connsiteY5" fmla="*/ 748284 h 952309"/>
                  <a:gd name="connsiteX6" fmla="*/ 2653379 w 2857500"/>
                  <a:gd name="connsiteY6" fmla="*/ 680276 h 952309"/>
                  <a:gd name="connsiteX7" fmla="*/ 204121 w 2857500"/>
                  <a:gd name="connsiteY7" fmla="*/ 680276 h 952309"/>
                  <a:gd name="connsiteX8" fmla="*/ 0 w 2857500"/>
                  <a:gd name="connsiteY8" fmla="*/ 476155 h 952309"/>
                  <a:gd name="connsiteX9" fmla="*/ 204121 w 2857500"/>
                  <a:gd name="connsiteY9" fmla="*/ 272034 h 952309"/>
                  <a:gd name="connsiteX10" fmla="*/ 2653379 w 2857500"/>
                  <a:gd name="connsiteY10" fmla="*/ 272034 h 952309"/>
                  <a:gd name="connsiteX11" fmla="*/ 2721388 w 2857500"/>
                  <a:gd name="connsiteY11" fmla="*/ 204025 h 952309"/>
                  <a:gd name="connsiteX12" fmla="*/ 2653379 w 2857500"/>
                  <a:gd name="connsiteY12" fmla="*/ 136017 h 952309"/>
                  <a:gd name="connsiteX13" fmla="*/ 68008 w 2857500"/>
                  <a:gd name="connsiteY13" fmla="*/ 136017 h 952309"/>
                  <a:gd name="connsiteX14" fmla="*/ 0 w 2857500"/>
                  <a:gd name="connsiteY14" fmla="*/ 68008 h 952309"/>
                  <a:gd name="connsiteX15" fmla="*/ 68008 w 2857500"/>
                  <a:gd name="connsiteY15" fmla="*/ 0 h 952309"/>
                  <a:gd name="connsiteX16" fmla="*/ 2653379 w 2857500"/>
                  <a:gd name="connsiteY16" fmla="*/ 0 h 952309"/>
                  <a:gd name="connsiteX17" fmla="*/ 2857500 w 2857500"/>
                  <a:gd name="connsiteY17" fmla="*/ 204121 h 952309"/>
                  <a:gd name="connsiteX18" fmla="*/ 2653379 w 2857500"/>
                  <a:gd name="connsiteY18" fmla="*/ 408242 h 952309"/>
                  <a:gd name="connsiteX19" fmla="*/ 204121 w 2857500"/>
                  <a:gd name="connsiteY19" fmla="*/ 408242 h 952309"/>
                  <a:gd name="connsiteX20" fmla="*/ 136112 w 2857500"/>
                  <a:gd name="connsiteY20" fmla="*/ 476250 h 952309"/>
                  <a:gd name="connsiteX21" fmla="*/ 204121 w 2857500"/>
                  <a:gd name="connsiteY21" fmla="*/ 544259 h 952309"/>
                  <a:gd name="connsiteX22" fmla="*/ 2653379 w 2857500"/>
                  <a:gd name="connsiteY22" fmla="*/ 544259 h 952309"/>
                  <a:gd name="connsiteX23" fmla="*/ 2857500 w 2857500"/>
                  <a:gd name="connsiteY23" fmla="*/ 748379 h 952309"/>
                  <a:gd name="connsiteX24" fmla="*/ 2653379 w 2857500"/>
                  <a:gd name="connsiteY24" fmla="*/ 952309 h 95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57500" h="952309">
                    <a:moveTo>
                      <a:pt x="2653379" y="952309"/>
                    </a:moveTo>
                    <a:lnTo>
                      <a:pt x="68008" y="952309"/>
                    </a:lnTo>
                    <a:cubicBezTo>
                      <a:pt x="30385" y="952309"/>
                      <a:pt x="0" y="921829"/>
                      <a:pt x="0" y="884301"/>
                    </a:cubicBezTo>
                    <a:cubicBezTo>
                      <a:pt x="0" y="846677"/>
                      <a:pt x="30480" y="816293"/>
                      <a:pt x="68008" y="816293"/>
                    </a:cubicBezTo>
                    <a:lnTo>
                      <a:pt x="2653379" y="816293"/>
                    </a:lnTo>
                    <a:cubicBezTo>
                      <a:pt x="2690908" y="816293"/>
                      <a:pt x="2721388" y="785812"/>
                      <a:pt x="2721388" y="748284"/>
                    </a:cubicBezTo>
                    <a:cubicBezTo>
                      <a:pt x="2721388" y="710756"/>
                      <a:pt x="2690908" y="680276"/>
                      <a:pt x="2653379" y="680276"/>
                    </a:cubicBezTo>
                    <a:lnTo>
                      <a:pt x="204121" y="680276"/>
                    </a:lnTo>
                    <a:cubicBezTo>
                      <a:pt x="91535" y="680276"/>
                      <a:pt x="0" y="588740"/>
                      <a:pt x="0" y="476155"/>
                    </a:cubicBezTo>
                    <a:cubicBezTo>
                      <a:pt x="0" y="363569"/>
                      <a:pt x="91535" y="272034"/>
                      <a:pt x="204121" y="272034"/>
                    </a:cubicBezTo>
                    <a:lnTo>
                      <a:pt x="2653379" y="272034"/>
                    </a:lnTo>
                    <a:cubicBezTo>
                      <a:pt x="2690908" y="272034"/>
                      <a:pt x="2721388" y="241554"/>
                      <a:pt x="2721388" y="204025"/>
                    </a:cubicBezTo>
                    <a:cubicBezTo>
                      <a:pt x="2721388" y="166497"/>
                      <a:pt x="2690908" y="136017"/>
                      <a:pt x="2653379" y="136017"/>
                    </a:cubicBezTo>
                    <a:lnTo>
                      <a:pt x="68008" y="136017"/>
                    </a:lnTo>
                    <a:cubicBezTo>
                      <a:pt x="30385" y="136017"/>
                      <a:pt x="0" y="105537"/>
                      <a:pt x="0" y="68008"/>
                    </a:cubicBezTo>
                    <a:cubicBezTo>
                      <a:pt x="0" y="30480"/>
                      <a:pt x="30480" y="0"/>
                      <a:pt x="68008" y="0"/>
                    </a:cubicBezTo>
                    <a:lnTo>
                      <a:pt x="2653379" y="0"/>
                    </a:lnTo>
                    <a:cubicBezTo>
                      <a:pt x="2765965" y="0"/>
                      <a:pt x="2857500" y="91535"/>
                      <a:pt x="2857500" y="204121"/>
                    </a:cubicBezTo>
                    <a:cubicBezTo>
                      <a:pt x="2857500" y="316706"/>
                      <a:pt x="2765965" y="408242"/>
                      <a:pt x="2653379" y="408242"/>
                    </a:cubicBezTo>
                    <a:lnTo>
                      <a:pt x="204121" y="408242"/>
                    </a:lnTo>
                    <a:cubicBezTo>
                      <a:pt x="166592" y="408242"/>
                      <a:pt x="136112" y="438721"/>
                      <a:pt x="136112" y="476250"/>
                    </a:cubicBezTo>
                    <a:cubicBezTo>
                      <a:pt x="136112" y="513779"/>
                      <a:pt x="166592" y="544259"/>
                      <a:pt x="204121" y="544259"/>
                    </a:cubicBezTo>
                    <a:lnTo>
                      <a:pt x="2653379" y="544259"/>
                    </a:lnTo>
                    <a:cubicBezTo>
                      <a:pt x="2765965" y="544259"/>
                      <a:pt x="2857500" y="635794"/>
                      <a:pt x="2857500" y="748379"/>
                    </a:cubicBezTo>
                    <a:cubicBezTo>
                      <a:pt x="2857500" y="860965"/>
                      <a:pt x="2765965" y="952309"/>
                      <a:pt x="2653379" y="952309"/>
                    </a:cubicBezTo>
                    <a:close/>
                  </a:path>
                </a:pathLst>
              </a:custGeom>
              <a:solidFill>
                <a:srgbClr val="6ECEB2"/>
              </a:solidFill>
              <a:ln w="9525" cap="flat">
                <a:noFill/>
                <a:prstDash val="solid"/>
                <a:miter/>
              </a:ln>
            </p:spPr>
            <p:txBody>
              <a:bodyPr rtlCol="0" anchor="ctr"/>
              <a:lstStyle/>
              <a:p>
                <a:endParaRPr lang="en-US"/>
              </a:p>
            </p:txBody>
          </p:sp>
          <p:grpSp>
            <p:nvGrpSpPr>
              <p:cNvPr id="15" name="Graphic 2">
                <a:extLst>
                  <a:ext uri="{FF2B5EF4-FFF2-40B4-BE49-F238E27FC236}">
                    <a16:creationId xmlns:a16="http://schemas.microsoft.com/office/drawing/2014/main" id="{2F1604B1-EC65-901F-1B00-1F8354D92343}"/>
                  </a:ext>
                </a:extLst>
              </p:cNvPr>
              <p:cNvGrpSpPr/>
              <p:nvPr/>
            </p:nvGrpSpPr>
            <p:grpSpPr>
              <a:xfrm>
                <a:off x="1087469" y="2000440"/>
                <a:ext cx="2778633" cy="2857690"/>
                <a:chOff x="1087469" y="2000440"/>
                <a:chExt cx="2778633" cy="2857690"/>
              </a:xfrm>
              <a:solidFill>
                <a:srgbClr val="00664F"/>
              </a:solidFill>
            </p:grpSpPr>
            <p:sp>
              <p:nvSpPr>
                <p:cNvPr id="16" name="Freeform 15">
                  <a:extLst>
                    <a:ext uri="{FF2B5EF4-FFF2-40B4-BE49-F238E27FC236}">
                      <a16:creationId xmlns:a16="http://schemas.microsoft.com/office/drawing/2014/main" id="{10B42E57-F5C4-C19F-7A38-95D20E35C4CE}"/>
                    </a:ext>
                  </a:extLst>
                </p:cNvPr>
                <p:cNvSpPr/>
                <p:nvPr/>
              </p:nvSpPr>
              <p:spPr>
                <a:xfrm>
                  <a:off x="1087469" y="3633406"/>
                  <a:ext cx="2778156" cy="1224724"/>
                </a:xfrm>
                <a:custGeom>
                  <a:avLst/>
                  <a:gdLst>
                    <a:gd name="connsiteX0" fmla="*/ 2758631 w 2778156"/>
                    <a:gd name="connsiteY0" fmla="*/ 630269 h 1224724"/>
                    <a:gd name="connsiteX1" fmla="*/ 2262854 w 2778156"/>
                    <a:gd name="connsiteY1" fmla="*/ 630269 h 1224724"/>
                    <a:gd name="connsiteX2" fmla="*/ 2262854 w 2778156"/>
                    <a:gd name="connsiteY2" fmla="*/ 0 h 1224724"/>
                    <a:gd name="connsiteX3" fmla="*/ 2223611 w 2778156"/>
                    <a:gd name="connsiteY3" fmla="*/ 0 h 1224724"/>
                    <a:gd name="connsiteX4" fmla="*/ 2223611 w 2778156"/>
                    <a:gd name="connsiteY4" fmla="*/ 630269 h 1224724"/>
                    <a:gd name="connsiteX5" fmla="*/ 1865471 w 2778156"/>
                    <a:gd name="connsiteY5" fmla="*/ 630269 h 1224724"/>
                    <a:gd name="connsiteX6" fmla="*/ 1865471 w 2778156"/>
                    <a:gd name="connsiteY6" fmla="*/ 0 h 1224724"/>
                    <a:gd name="connsiteX7" fmla="*/ 1729359 w 2778156"/>
                    <a:gd name="connsiteY7" fmla="*/ 0 h 1224724"/>
                    <a:gd name="connsiteX8" fmla="*/ 1729359 w 2778156"/>
                    <a:gd name="connsiteY8" fmla="*/ 630269 h 1224724"/>
                    <a:gd name="connsiteX9" fmla="*/ 1593247 w 2778156"/>
                    <a:gd name="connsiteY9" fmla="*/ 630269 h 1224724"/>
                    <a:gd name="connsiteX10" fmla="*/ 1593247 w 2778156"/>
                    <a:gd name="connsiteY10" fmla="*/ 272129 h 1224724"/>
                    <a:gd name="connsiteX11" fmla="*/ 1457230 w 2778156"/>
                    <a:gd name="connsiteY11" fmla="*/ 272129 h 1224724"/>
                    <a:gd name="connsiteX12" fmla="*/ 1457230 w 2778156"/>
                    <a:gd name="connsiteY12" fmla="*/ 630269 h 1224724"/>
                    <a:gd name="connsiteX13" fmla="*/ 1321118 w 2778156"/>
                    <a:gd name="connsiteY13" fmla="*/ 630269 h 1224724"/>
                    <a:gd name="connsiteX14" fmla="*/ 1321118 w 2778156"/>
                    <a:gd name="connsiteY14" fmla="*/ 0 h 1224724"/>
                    <a:gd name="connsiteX15" fmla="*/ 1185005 w 2778156"/>
                    <a:gd name="connsiteY15" fmla="*/ 0 h 1224724"/>
                    <a:gd name="connsiteX16" fmla="*/ 1185005 w 2778156"/>
                    <a:gd name="connsiteY16" fmla="*/ 630269 h 1224724"/>
                    <a:gd name="connsiteX17" fmla="*/ 1048893 w 2778156"/>
                    <a:gd name="connsiteY17" fmla="*/ 630269 h 1224724"/>
                    <a:gd name="connsiteX18" fmla="*/ 1048893 w 2778156"/>
                    <a:gd name="connsiteY18" fmla="*/ 272129 h 1224724"/>
                    <a:gd name="connsiteX19" fmla="*/ 912876 w 2778156"/>
                    <a:gd name="connsiteY19" fmla="*/ 272129 h 1224724"/>
                    <a:gd name="connsiteX20" fmla="*/ 912876 w 2778156"/>
                    <a:gd name="connsiteY20" fmla="*/ 630269 h 1224724"/>
                    <a:gd name="connsiteX21" fmla="*/ 554641 w 2778156"/>
                    <a:gd name="connsiteY21" fmla="*/ 630269 h 1224724"/>
                    <a:gd name="connsiteX22" fmla="*/ 554641 w 2778156"/>
                    <a:gd name="connsiteY22" fmla="*/ 272129 h 1224724"/>
                    <a:gd name="connsiteX23" fmla="*/ 515398 w 2778156"/>
                    <a:gd name="connsiteY23" fmla="*/ 272129 h 1224724"/>
                    <a:gd name="connsiteX24" fmla="*/ 515398 w 2778156"/>
                    <a:gd name="connsiteY24" fmla="*/ 630269 h 1224724"/>
                    <a:gd name="connsiteX25" fmla="*/ 19622 w 2778156"/>
                    <a:gd name="connsiteY25" fmla="*/ 630269 h 1224724"/>
                    <a:gd name="connsiteX26" fmla="*/ 0 w 2778156"/>
                    <a:gd name="connsiteY26" fmla="*/ 649891 h 1224724"/>
                    <a:gd name="connsiteX27" fmla="*/ 19622 w 2778156"/>
                    <a:gd name="connsiteY27" fmla="*/ 669512 h 1224724"/>
                    <a:gd name="connsiteX28" fmla="*/ 515398 w 2778156"/>
                    <a:gd name="connsiteY28" fmla="*/ 669512 h 1224724"/>
                    <a:gd name="connsiteX29" fmla="*/ 515398 w 2778156"/>
                    <a:gd name="connsiteY29" fmla="*/ 1165289 h 1224724"/>
                    <a:gd name="connsiteX30" fmla="*/ 535019 w 2778156"/>
                    <a:gd name="connsiteY30" fmla="*/ 1184910 h 1224724"/>
                    <a:gd name="connsiteX31" fmla="*/ 554641 w 2778156"/>
                    <a:gd name="connsiteY31" fmla="*/ 1165289 h 1224724"/>
                    <a:gd name="connsiteX32" fmla="*/ 554641 w 2778156"/>
                    <a:gd name="connsiteY32" fmla="*/ 669512 h 1224724"/>
                    <a:gd name="connsiteX33" fmla="*/ 912876 w 2778156"/>
                    <a:gd name="connsiteY33" fmla="*/ 669512 h 1224724"/>
                    <a:gd name="connsiteX34" fmla="*/ 912876 w 2778156"/>
                    <a:gd name="connsiteY34" fmla="*/ 1156621 h 1224724"/>
                    <a:gd name="connsiteX35" fmla="*/ 980884 w 2778156"/>
                    <a:gd name="connsiteY35" fmla="*/ 1224629 h 1224724"/>
                    <a:gd name="connsiteX36" fmla="*/ 1048893 w 2778156"/>
                    <a:gd name="connsiteY36" fmla="*/ 1156621 h 1224724"/>
                    <a:gd name="connsiteX37" fmla="*/ 1048893 w 2778156"/>
                    <a:gd name="connsiteY37" fmla="*/ 669512 h 1224724"/>
                    <a:gd name="connsiteX38" fmla="*/ 1185005 w 2778156"/>
                    <a:gd name="connsiteY38" fmla="*/ 669512 h 1224724"/>
                    <a:gd name="connsiteX39" fmla="*/ 1185005 w 2778156"/>
                    <a:gd name="connsiteY39" fmla="*/ 1020604 h 1224724"/>
                    <a:gd name="connsiteX40" fmla="*/ 1389126 w 2778156"/>
                    <a:gd name="connsiteY40" fmla="*/ 1224725 h 1224724"/>
                    <a:gd name="connsiteX41" fmla="*/ 1593247 w 2778156"/>
                    <a:gd name="connsiteY41" fmla="*/ 1020604 h 1224724"/>
                    <a:gd name="connsiteX42" fmla="*/ 1593247 w 2778156"/>
                    <a:gd name="connsiteY42" fmla="*/ 669512 h 1224724"/>
                    <a:gd name="connsiteX43" fmla="*/ 1729359 w 2778156"/>
                    <a:gd name="connsiteY43" fmla="*/ 669512 h 1224724"/>
                    <a:gd name="connsiteX44" fmla="*/ 1729359 w 2778156"/>
                    <a:gd name="connsiteY44" fmla="*/ 1156621 h 1224724"/>
                    <a:gd name="connsiteX45" fmla="*/ 1797368 w 2778156"/>
                    <a:gd name="connsiteY45" fmla="*/ 1224629 h 1224724"/>
                    <a:gd name="connsiteX46" fmla="*/ 1865376 w 2778156"/>
                    <a:gd name="connsiteY46" fmla="*/ 1156621 h 1224724"/>
                    <a:gd name="connsiteX47" fmla="*/ 1865376 w 2778156"/>
                    <a:gd name="connsiteY47" fmla="*/ 669512 h 1224724"/>
                    <a:gd name="connsiteX48" fmla="*/ 2223516 w 2778156"/>
                    <a:gd name="connsiteY48" fmla="*/ 669512 h 1224724"/>
                    <a:gd name="connsiteX49" fmla="*/ 2223516 w 2778156"/>
                    <a:gd name="connsiteY49" fmla="*/ 1165289 h 1224724"/>
                    <a:gd name="connsiteX50" fmla="*/ 2243138 w 2778156"/>
                    <a:gd name="connsiteY50" fmla="*/ 1184910 h 1224724"/>
                    <a:gd name="connsiteX51" fmla="*/ 2262759 w 2778156"/>
                    <a:gd name="connsiteY51" fmla="*/ 1165289 h 1224724"/>
                    <a:gd name="connsiteX52" fmla="*/ 2262759 w 2778156"/>
                    <a:gd name="connsiteY52" fmla="*/ 669512 h 1224724"/>
                    <a:gd name="connsiteX53" fmla="*/ 2758535 w 2778156"/>
                    <a:gd name="connsiteY53" fmla="*/ 669512 h 1224724"/>
                    <a:gd name="connsiteX54" fmla="*/ 2778157 w 2778156"/>
                    <a:gd name="connsiteY54" fmla="*/ 649891 h 1224724"/>
                    <a:gd name="connsiteX55" fmla="*/ 2758631 w 2778156"/>
                    <a:gd name="connsiteY55" fmla="*/ 630269 h 1224724"/>
                    <a:gd name="connsiteX56" fmla="*/ 1457420 w 2778156"/>
                    <a:gd name="connsiteY56" fmla="*/ 1020509 h 1224724"/>
                    <a:gd name="connsiteX57" fmla="*/ 1389412 w 2778156"/>
                    <a:gd name="connsiteY57" fmla="*/ 1088517 h 1224724"/>
                    <a:gd name="connsiteX58" fmla="*/ 1321403 w 2778156"/>
                    <a:gd name="connsiteY58" fmla="*/ 1020509 h 1224724"/>
                    <a:gd name="connsiteX59" fmla="*/ 1321403 w 2778156"/>
                    <a:gd name="connsiteY59" fmla="*/ 669417 h 1224724"/>
                    <a:gd name="connsiteX60" fmla="*/ 1457516 w 2778156"/>
                    <a:gd name="connsiteY60" fmla="*/ 669417 h 1224724"/>
                    <a:gd name="connsiteX61" fmla="*/ 1457516 w 2778156"/>
                    <a:gd name="connsiteY61" fmla="*/ 1020509 h 122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778156" h="1224724">
                      <a:moveTo>
                        <a:pt x="2758631" y="630269"/>
                      </a:moveTo>
                      <a:lnTo>
                        <a:pt x="2262854" y="630269"/>
                      </a:lnTo>
                      <a:lnTo>
                        <a:pt x="2262854" y="0"/>
                      </a:lnTo>
                      <a:lnTo>
                        <a:pt x="2223611" y="0"/>
                      </a:lnTo>
                      <a:lnTo>
                        <a:pt x="2223611" y="630269"/>
                      </a:lnTo>
                      <a:lnTo>
                        <a:pt x="1865471" y="630269"/>
                      </a:lnTo>
                      <a:lnTo>
                        <a:pt x="1865471" y="0"/>
                      </a:lnTo>
                      <a:lnTo>
                        <a:pt x="1729359" y="0"/>
                      </a:lnTo>
                      <a:lnTo>
                        <a:pt x="1729359" y="630269"/>
                      </a:lnTo>
                      <a:lnTo>
                        <a:pt x="1593247" y="630269"/>
                      </a:lnTo>
                      <a:lnTo>
                        <a:pt x="1593247" y="272129"/>
                      </a:lnTo>
                      <a:lnTo>
                        <a:pt x="1457230" y="272129"/>
                      </a:lnTo>
                      <a:lnTo>
                        <a:pt x="1457230" y="630269"/>
                      </a:lnTo>
                      <a:lnTo>
                        <a:pt x="1321118" y="630269"/>
                      </a:lnTo>
                      <a:lnTo>
                        <a:pt x="1321118" y="0"/>
                      </a:lnTo>
                      <a:lnTo>
                        <a:pt x="1185005" y="0"/>
                      </a:lnTo>
                      <a:lnTo>
                        <a:pt x="1185005" y="630269"/>
                      </a:lnTo>
                      <a:lnTo>
                        <a:pt x="1048893" y="630269"/>
                      </a:lnTo>
                      <a:lnTo>
                        <a:pt x="1048893" y="272129"/>
                      </a:lnTo>
                      <a:lnTo>
                        <a:pt x="912876" y="272129"/>
                      </a:lnTo>
                      <a:lnTo>
                        <a:pt x="912876" y="630269"/>
                      </a:lnTo>
                      <a:lnTo>
                        <a:pt x="554641" y="630269"/>
                      </a:lnTo>
                      <a:lnTo>
                        <a:pt x="554641" y="272129"/>
                      </a:lnTo>
                      <a:lnTo>
                        <a:pt x="515398" y="272129"/>
                      </a:lnTo>
                      <a:lnTo>
                        <a:pt x="515398" y="630269"/>
                      </a:lnTo>
                      <a:lnTo>
                        <a:pt x="19622" y="630269"/>
                      </a:lnTo>
                      <a:cubicBezTo>
                        <a:pt x="8763" y="630269"/>
                        <a:pt x="0" y="639032"/>
                        <a:pt x="0" y="649891"/>
                      </a:cubicBezTo>
                      <a:cubicBezTo>
                        <a:pt x="0" y="660749"/>
                        <a:pt x="8763" y="669512"/>
                        <a:pt x="19622" y="669512"/>
                      </a:cubicBezTo>
                      <a:lnTo>
                        <a:pt x="515398" y="669512"/>
                      </a:lnTo>
                      <a:lnTo>
                        <a:pt x="515398" y="1165289"/>
                      </a:lnTo>
                      <a:cubicBezTo>
                        <a:pt x="515398" y="1176147"/>
                        <a:pt x="524161" y="1184910"/>
                        <a:pt x="535019" y="1184910"/>
                      </a:cubicBezTo>
                      <a:cubicBezTo>
                        <a:pt x="545878" y="1184910"/>
                        <a:pt x="554641" y="1176147"/>
                        <a:pt x="554641" y="1165289"/>
                      </a:cubicBezTo>
                      <a:lnTo>
                        <a:pt x="554641" y="669512"/>
                      </a:lnTo>
                      <a:lnTo>
                        <a:pt x="912876" y="669512"/>
                      </a:lnTo>
                      <a:lnTo>
                        <a:pt x="912876" y="1156621"/>
                      </a:lnTo>
                      <a:cubicBezTo>
                        <a:pt x="912876" y="1194245"/>
                        <a:pt x="943356" y="1224629"/>
                        <a:pt x="980884" y="1224629"/>
                      </a:cubicBezTo>
                      <a:cubicBezTo>
                        <a:pt x="1018413" y="1224629"/>
                        <a:pt x="1048893" y="1194149"/>
                        <a:pt x="1048893" y="1156621"/>
                      </a:cubicBezTo>
                      <a:lnTo>
                        <a:pt x="1048893" y="669512"/>
                      </a:lnTo>
                      <a:lnTo>
                        <a:pt x="1185005" y="669512"/>
                      </a:lnTo>
                      <a:lnTo>
                        <a:pt x="1185005" y="1020604"/>
                      </a:lnTo>
                      <a:cubicBezTo>
                        <a:pt x="1185005" y="1133189"/>
                        <a:pt x="1276541" y="1224725"/>
                        <a:pt x="1389126" y="1224725"/>
                      </a:cubicBezTo>
                      <a:cubicBezTo>
                        <a:pt x="1501711" y="1224725"/>
                        <a:pt x="1593247" y="1133189"/>
                        <a:pt x="1593247" y="1020604"/>
                      </a:cubicBezTo>
                      <a:lnTo>
                        <a:pt x="1593247" y="669512"/>
                      </a:lnTo>
                      <a:lnTo>
                        <a:pt x="1729359" y="669512"/>
                      </a:lnTo>
                      <a:lnTo>
                        <a:pt x="1729359" y="1156621"/>
                      </a:lnTo>
                      <a:cubicBezTo>
                        <a:pt x="1729359" y="1194245"/>
                        <a:pt x="1759839" y="1224629"/>
                        <a:pt x="1797368" y="1224629"/>
                      </a:cubicBezTo>
                      <a:cubicBezTo>
                        <a:pt x="1834896" y="1224629"/>
                        <a:pt x="1865376" y="1194149"/>
                        <a:pt x="1865376" y="1156621"/>
                      </a:cubicBezTo>
                      <a:lnTo>
                        <a:pt x="1865376" y="669512"/>
                      </a:lnTo>
                      <a:lnTo>
                        <a:pt x="2223516" y="669512"/>
                      </a:lnTo>
                      <a:lnTo>
                        <a:pt x="2223516" y="1165289"/>
                      </a:lnTo>
                      <a:cubicBezTo>
                        <a:pt x="2223516" y="1176147"/>
                        <a:pt x="2232279" y="1184910"/>
                        <a:pt x="2243138" y="1184910"/>
                      </a:cubicBezTo>
                      <a:cubicBezTo>
                        <a:pt x="2253996" y="1184910"/>
                        <a:pt x="2262759" y="1176147"/>
                        <a:pt x="2262759" y="1165289"/>
                      </a:cubicBezTo>
                      <a:lnTo>
                        <a:pt x="2262759" y="669512"/>
                      </a:lnTo>
                      <a:lnTo>
                        <a:pt x="2758535" y="669512"/>
                      </a:lnTo>
                      <a:cubicBezTo>
                        <a:pt x="2769394" y="669512"/>
                        <a:pt x="2778157" y="660749"/>
                        <a:pt x="2778157" y="649891"/>
                      </a:cubicBezTo>
                      <a:cubicBezTo>
                        <a:pt x="2778157" y="639032"/>
                        <a:pt x="2769489" y="630269"/>
                        <a:pt x="2758631" y="630269"/>
                      </a:cubicBezTo>
                      <a:close/>
                      <a:moveTo>
                        <a:pt x="1457420" y="1020509"/>
                      </a:moveTo>
                      <a:cubicBezTo>
                        <a:pt x="1457420" y="1058037"/>
                        <a:pt x="1426940" y="1088517"/>
                        <a:pt x="1389412" y="1088517"/>
                      </a:cubicBezTo>
                      <a:cubicBezTo>
                        <a:pt x="1351883" y="1088517"/>
                        <a:pt x="1321403" y="1058037"/>
                        <a:pt x="1321403" y="1020509"/>
                      </a:cubicBezTo>
                      <a:lnTo>
                        <a:pt x="1321403" y="669417"/>
                      </a:lnTo>
                      <a:lnTo>
                        <a:pt x="1457516" y="669417"/>
                      </a:lnTo>
                      <a:lnTo>
                        <a:pt x="1457516" y="1020509"/>
                      </a:lnTo>
                      <a:close/>
                    </a:path>
                  </a:pathLst>
                </a:custGeom>
                <a:solidFill>
                  <a:srgbClr val="00664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7D19A201-6B97-95D6-BB68-3186384E88AC}"/>
                    </a:ext>
                  </a:extLst>
                </p:cNvPr>
                <p:cNvSpPr/>
                <p:nvPr/>
              </p:nvSpPr>
              <p:spPr>
                <a:xfrm>
                  <a:off x="1087850" y="2000440"/>
                  <a:ext cx="2778252" cy="1224724"/>
                </a:xfrm>
                <a:custGeom>
                  <a:avLst/>
                  <a:gdLst>
                    <a:gd name="connsiteX0" fmla="*/ 19621 w 2778252"/>
                    <a:gd name="connsiteY0" fmla="*/ 594455 h 1224724"/>
                    <a:gd name="connsiteX1" fmla="*/ 515398 w 2778252"/>
                    <a:gd name="connsiteY1" fmla="*/ 594455 h 1224724"/>
                    <a:gd name="connsiteX2" fmla="*/ 515398 w 2778252"/>
                    <a:gd name="connsiteY2" fmla="*/ 1224725 h 1224724"/>
                    <a:gd name="connsiteX3" fmla="*/ 554641 w 2778252"/>
                    <a:gd name="connsiteY3" fmla="*/ 1224725 h 1224724"/>
                    <a:gd name="connsiteX4" fmla="*/ 554641 w 2778252"/>
                    <a:gd name="connsiteY4" fmla="*/ 594455 h 1224724"/>
                    <a:gd name="connsiteX5" fmla="*/ 912876 w 2778252"/>
                    <a:gd name="connsiteY5" fmla="*/ 594455 h 1224724"/>
                    <a:gd name="connsiteX6" fmla="*/ 912876 w 2778252"/>
                    <a:gd name="connsiteY6" fmla="*/ 1224725 h 1224724"/>
                    <a:gd name="connsiteX7" fmla="*/ 1048893 w 2778252"/>
                    <a:gd name="connsiteY7" fmla="*/ 1224725 h 1224724"/>
                    <a:gd name="connsiteX8" fmla="*/ 1048893 w 2778252"/>
                    <a:gd name="connsiteY8" fmla="*/ 594455 h 1224724"/>
                    <a:gd name="connsiteX9" fmla="*/ 1185005 w 2778252"/>
                    <a:gd name="connsiteY9" fmla="*/ 594455 h 1224724"/>
                    <a:gd name="connsiteX10" fmla="*/ 1185005 w 2778252"/>
                    <a:gd name="connsiteY10" fmla="*/ 952595 h 1224724"/>
                    <a:gd name="connsiteX11" fmla="*/ 1321118 w 2778252"/>
                    <a:gd name="connsiteY11" fmla="*/ 952595 h 1224724"/>
                    <a:gd name="connsiteX12" fmla="*/ 1321118 w 2778252"/>
                    <a:gd name="connsiteY12" fmla="*/ 594455 h 1224724"/>
                    <a:gd name="connsiteX13" fmla="*/ 1457230 w 2778252"/>
                    <a:gd name="connsiteY13" fmla="*/ 594455 h 1224724"/>
                    <a:gd name="connsiteX14" fmla="*/ 1457230 w 2778252"/>
                    <a:gd name="connsiteY14" fmla="*/ 1224725 h 1224724"/>
                    <a:gd name="connsiteX15" fmla="*/ 1593247 w 2778252"/>
                    <a:gd name="connsiteY15" fmla="*/ 1224725 h 1224724"/>
                    <a:gd name="connsiteX16" fmla="*/ 1593247 w 2778252"/>
                    <a:gd name="connsiteY16" fmla="*/ 594455 h 1224724"/>
                    <a:gd name="connsiteX17" fmla="*/ 1729359 w 2778252"/>
                    <a:gd name="connsiteY17" fmla="*/ 594455 h 1224724"/>
                    <a:gd name="connsiteX18" fmla="*/ 1729359 w 2778252"/>
                    <a:gd name="connsiteY18" fmla="*/ 952595 h 1224724"/>
                    <a:gd name="connsiteX19" fmla="*/ 1865471 w 2778252"/>
                    <a:gd name="connsiteY19" fmla="*/ 952595 h 1224724"/>
                    <a:gd name="connsiteX20" fmla="*/ 1865471 w 2778252"/>
                    <a:gd name="connsiteY20" fmla="*/ 594455 h 1224724"/>
                    <a:gd name="connsiteX21" fmla="*/ 2223611 w 2778252"/>
                    <a:gd name="connsiteY21" fmla="*/ 594455 h 1224724"/>
                    <a:gd name="connsiteX22" fmla="*/ 2223611 w 2778252"/>
                    <a:gd name="connsiteY22" fmla="*/ 952595 h 1224724"/>
                    <a:gd name="connsiteX23" fmla="*/ 2262854 w 2778252"/>
                    <a:gd name="connsiteY23" fmla="*/ 952595 h 1224724"/>
                    <a:gd name="connsiteX24" fmla="*/ 2262854 w 2778252"/>
                    <a:gd name="connsiteY24" fmla="*/ 594455 h 1224724"/>
                    <a:gd name="connsiteX25" fmla="*/ 2758631 w 2778252"/>
                    <a:gd name="connsiteY25" fmla="*/ 594455 h 1224724"/>
                    <a:gd name="connsiteX26" fmla="*/ 2778252 w 2778252"/>
                    <a:gd name="connsiteY26" fmla="*/ 574834 h 1224724"/>
                    <a:gd name="connsiteX27" fmla="*/ 2758631 w 2778252"/>
                    <a:gd name="connsiteY27" fmla="*/ 555212 h 1224724"/>
                    <a:gd name="connsiteX28" fmla="*/ 2262854 w 2778252"/>
                    <a:gd name="connsiteY28" fmla="*/ 555212 h 1224724"/>
                    <a:gd name="connsiteX29" fmla="*/ 2262854 w 2778252"/>
                    <a:gd name="connsiteY29" fmla="*/ 59436 h 1224724"/>
                    <a:gd name="connsiteX30" fmla="*/ 2243233 w 2778252"/>
                    <a:gd name="connsiteY30" fmla="*/ 39815 h 1224724"/>
                    <a:gd name="connsiteX31" fmla="*/ 2223611 w 2778252"/>
                    <a:gd name="connsiteY31" fmla="*/ 59436 h 1224724"/>
                    <a:gd name="connsiteX32" fmla="*/ 2223611 w 2778252"/>
                    <a:gd name="connsiteY32" fmla="*/ 555212 h 1224724"/>
                    <a:gd name="connsiteX33" fmla="*/ 1865471 w 2778252"/>
                    <a:gd name="connsiteY33" fmla="*/ 555212 h 1224724"/>
                    <a:gd name="connsiteX34" fmla="*/ 1865471 w 2778252"/>
                    <a:gd name="connsiteY34" fmla="*/ 204121 h 1224724"/>
                    <a:gd name="connsiteX35" fmla="*/ 1661351 w 2778252"/>
                    <a:gd name="connsiteY35" fmla="*/ 0 h 1224724"/>
                    <a:gd name="connsiteX36" fmla="*/ 1457230 w 2778252"/>
                    <a:gd name="connsiteY36" fmla="*/ 204121 h 1224724"/>
                    <a:gd name="connsiteX37" fmla="*/ 1457230 w 2778252"/>
                    <a:gd name="connsiteY37" fmla="*/ 555212 h 1224724"/>
                    <a:gd name="connsiteX38" fmla="*/ 1321118 w 2778252"/>
                    <a:gd name="connsiteY38" fmla="*/ 555212 h 1224724"/>
                    <a:gd name="connsiteX39" fmla="*/ 1321118 w 2778252"/>
                    <a:gd name="connsiteY39" fmla="*/ 204121 h 1224724"/>
                    <a:gd name="connsiteX40" fmla="*/ 1116997 w 2778252"/>
                    <a:gd name="connsiteY40" fmla="*/ 0 h 1224724"/>
                    <a:gd name="connsiteX41" fmla="*/ 912876 w 2778252"/>
                    <a:gd name="connsiteY41" fmla="*/ 204121 h 1224724"/>
                    <a:gd name="connsiteX42" fmla="*/ 912876 w 2778252"/>
                    <a:gd name="connsiteY42" fmla="*/ 555212 h 1224724"/>
                    <a:gd name="connsiteX43" fmla="*/ 554641 w 2778252"/>
                    <a:gd name="connsiteY43" fmla="*/ 555212 h 1224724"/>
                    <a:gd name="connsiteX44" fmla="*/ 554641 w 2778252"/>
                    <a:gd name="connsiteY44" fmla="*/ 59436 h 1224724"/>
                    <a:gd name="connsiteX45" fmla="*/ 535019 w 2778252"/>
                    <a:gd name="connsiteY45" fmla="*/ 39815 h 1224724"/>
                    <a:gd name="connsiteX46" fmla="*/ 515398 w 2778252"/>
                    <a:gd name="connsiteY46" fmla="*/ 59436 h 1224724"/>
                    <a:gd name="connsiteX47" fmla="*/ 515398 w 2778252"/>
                    <a:gd name="connsiteY47" fmla="*/ 555212 h 1224724"/>
                    <a:gd name="connsiteX48" fmla="*/ 19621 w 2778252"/>
                    <a:gd name="connsiteY48" fmla="*/ 555212 h 1224724"/>
                    <a:gd name="connsiteX49" fmla="*/ 0 w 2778252"/>
                    <a:gd name="connsiteY49" fmla="*/ 574834 h 1224724"/>
                    <a:gd name="connsiteX50" fmla="*/ 19621 w 2778252"/>
                    <a:gd name="connsiteY50" fmla="*/ 594455 h 1224724"/>
                    <a:gd name="connsiteX51" fmla="*/ 1593152 w 2778252"/>
                    <a:gd name="connsiteY51" fmla="*/ 204216 h 1224724"/>
                    <a:gd name="connsiteX52" fmla="*/ 1661160 w 2778252"/>
                    <a:gd name="connsiteY52" fmla="*/ 136208 h 1224724"/>
                    <a:gd name="connsiteX53" fmla="*/ 1729169 w 2778252"/>
                    <a:gd name="connsiteY53" fmla="*/ 204216 h 1224724"/>
                    <a:gd name="connsiteX54" fmla="*/ 1729169 w 2778252"/>
                    <a:gd name="connsiteY54" fmla="*/ 555308 h 1224724"/>
                    <a:gd name="connsiteX55" fmla="*/ 1593056 w 2778252"/>
                    <a:gd name="connsiteY55" fmla="*/ 555308 h 1224724"/>
                    <a:gd name="connsiteX56" fmla="*/ 1593056 w 2778252"/>
                    <a:gd name="connsiteY56" fmla="*/ 204216 h 1224724"/>
                    <a:gd name="connsiteX57" fmla="*/ 1048798 w 2778252"/>
                    <a:gd name="connsiteY57" fmla="*/ 204216 h 1224724"/>
                    <a:gd name="connsiteX58" fmla="*/ 1116806 w 2778252"/>
                    <a:gd name="connsiteY58" fmla="*/ 136208 h 1224724"/>
                    <a:gd name="connsiteX59" fmla="*/ 1184815 w 2778252"/>
                    <a:gd name="connsiteY59" fmla="*/ 204216 h 1224724"/>
                    <a:gd name="connsiteX60" fmla="*/ 1184815 w 2778252"/>
                    <a:gd name="connsiteY60" fmla="*/ 555308 h 1224724"/>
                    <a:gd name="connsiteX61" fmla="*/ 1048703 w 2778252"/>
                    <a:gd name="connsiteY61" fmla="*/ 555308 h 1224724"/>
                    <a:gd name="connsiteX62" fmla="*/ 1048703 w 2778252"/>
                    <a:gd name="connsiteY62" fmla="*/ 204216 h 122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778252" h="1224724">
                      <a:moveTo>
                        <a:pt x="19621" y="594455"/>
                      </a:moveTo>
                      <a:lnTo>
                        <a:pt x="515398" y="594455"/>
                      </a:lnTo>
                      <a:lnTo>
                        <a:pt x="515398" y="1224725"/>
                      </a:lnTo>
                      <a:lnTo>
                        <a:pt x="554641" y="1224725"/>
                      </a:lnTo>
                      <a:lnTo>
                        <a:pt x="554641" y="594455"/>
                      </a:lnTo>
                      <a:lnTo>
                        <a:pt x="912876" y="594455"/>
                      </a:lnTo>
                      <a:lnTo>
                        <a:pt x="912876" y="1224725"/>
                      </a:lnTo>
                      <a:lnTo>
                        <a:pt x="1048893" y="1224725"/>
                      </a:lnTo>
                      <a:lnTo>
                        <a:pt x="1048893" y="594455"/>
                      </a:lnTo>
                      <a:lnTo>
                        <a:pt x="1185005" y="594455"/>
                      </a:lnTo>
                      <a:lnTo>
                        <a:pt x="1185005" y="952595"/>
                      </a:lnTo>
                      <a:lnTo>
                        <a:pt x="1321118" y="952595"/>
                      </a:lnTo>
                      <a:lnTo>
                        <a:pt x="1321118" y="594455"/>
                      </a:lnTo>
                      <a:lnTo>
                        <a:pt x="1457230" y="594455"/>
                      </a:lnTo>
                      <a:lnTo>
                        <a:pt x="1457230" y="1224725"/>
                      </a:lnTo>
                      <a:lnTo>
                        <a:pt x="1593247" y="1224725"/>
                      </a:lnTo>
                      <a:lnTo>
                        <a:pt x="1593247" y="594455"/>
                      </a:lnTo>
                      <a:lnTo>
                        <a:pt x="1729359" y="594455"/>
                      </a:lnTo>
                      <a:lnTo>
                        <a:pt x="1729359" y="952595"/>
                      </a:lnTo>
                      <a:lnTo>
                        <a:pt x="1865471" y="952595"/>
                      </a:lnTo>
                      <a:lnTo>
                        <a:pt x="1865471" y="594455"/>
                      </a:lnTo>
                      <a:lnTo>
                        <a:pt x="2223611" y="594455"/>
                      </a:lnTo>
                      <a:lnTo>
                        <a:pt x="2223611" y="952595"/>
                      </a:lnTo>
                      <a:lnTo>
                        <a:pt x="2262854" y="952595"/>
                      </a:lnTo>
                      <a:lnTo>
                        <a:pt x="2262854" y="594455"/>
                      </a:lnTo>
                      <a:lnTo>
                        <a:pt x="2758631" y="594455"/>
                      </a:lnTo>
                      <a:cubicBezTo>
                        <a:pt x="2769489" y="594455"/>
                        <a:pt x="2778252" y="585692"/>
                        <a:pt x="2778252" y="574834"/>
                      </a:cubicBezTo>
                      <a:cubicBezTo>
                        <a:pt x="2778252" y="563975"/>
                        <a:pt x="2769489" y="555212"/>
                        <a:pt x="2758631" y="555212"/>
                      </a:cubicBezTo>
                      <a:lnTo>
                        <a:pt x="2262854" y="555212"/>
                      </a:lnTo>
                      <a:lnTo>
                        <a:pt x="2262854" y="59436"/>
                      </a:lnTo>
                      <a:cubicBezTo>
                        <a:pt x="2262854" y="48578"/>
                        <a:pt x="2254091" y="39815"/>
                        <a:pt x="2243233" y="39815"/>
                      </a:cubicBezTo>
                      <a:cubicBezTo>
                        <a:pt x="2232374" y="39815"/>
                        <a:pt x="2223611" y="48578"/>
                        <a:pt x="2223611" y="59436"/>
                      </a:cubicBezTo>
                      <a:lnTo>
                        <a:pt x="2223611" y="555212"/>
                      </a:lnTo>
                      <a:lnTo>
                        <a:pt x="1865471" y="555212"/>
                      </a:lnTo>
                      <a:lnTo>
                        <a:pt x="1865471" y="204121"/>
                      </a:lnTo>
                      <a:cubicBezTo>
                        <a:pt x="1865471" y="91535"/>
                        <a:pt x="1773936" y="0"/>
                        <a:pt x="1661351" y="0"/>
                      </a:cubicBezTo>
                      <a:cubicBezTo>
                        <a:pt x="1548765" y="0"/>
                        <a:pt x="1457230" y="91535"/>
                        <a:pt x="1457230" y="204121"/>
                      </a:cubicBezTo>
                      <a:lnTo>
                        <a:pt x="1457230" y="555212"/>
                      </a:lnTo>
                      <a:lnTo>
                        <a:pt x="1321118" y="555212"/>
                      </a:lnTo>
                      <a:lnTo>
                        <a:pt x="1321118" y="204121"/>
                      </a:lnTo>
                      <a:cubicBezTo>
                        <a:pt x="1321118" y="91535"/>
                        <a:pt x="1229582" y="0"/>
                        <a:pt x="1116997" y="0"/>
                      </a:cubicBezTo>
                      <a:cubicBezTo>
                        <a:pt x="1004411" y="0"/>
                        <a:pt x="912876" y="91535"/>
                        <a:pt x="912876" y="204121"/>
                      </a:cubicBezTo>
                      <a:lnTo>
                        <a:pt x="912876" y="555212"/>
                      </a:lnTo>
                      <a:lnTo>
                        <a:pt x="554641" y="555212"/>
                      </a:lnTo>
                      <a:lnTo>
                        <a:pt x="554641" y="59436"/>
                      </a:lnTo>
                      <a:cubicBezTo>
                        <a:pt x="554641" y="48578"/>
                        <a:pt x="545878" y="39815"/>
                        <a:pt x="535019" y="39815"/>
                      </a:cubicBezTo>
                      <a:cubicBezTo>
                        <a:pt x="524161" y="39815"/>
                        <a:pt x="515398" y="48578"/>
                        <a:pt x="515398" y="59436"/>
                      </a:cubicBezTo>
                      <a:lnTo>
                        <a:pt x="515398" y="555212"/>
                      </a:lnTo>
                      <a:lnTo>
                        <a:pt x="19621" y="555212"/>
                      </a:lnTo>
                      <a:cubicBezTo>
                        <a:pt x="8763" y="555212"/>
                        <a:pt x="0" y="563975"/>
                        <a:pt x="0" y="574834"/>
                      </a:cubicBezTo>
                      <a:cubicBezTo>
                        <a:pt x="0" y="585692"/>
                        <a:pt x="8763" y="594455"/>
                        <a:pt x="19621" y="594455"/>
                      </a:cubicBezTo>
                      <a:close/>
                      <a:moveTo>
                        <a:pt x="1593152" y="204216"/>
                      </a:moveTo>
                      <a:cubicBezTo>
                        <a:pt x="1593152" y="166688"/>
                        <a:pt x="1623632" y="136208"/>
                        <a:pt x="1661160" y="136208"/>
                      </a:cubicBezTo>
                      <a:cubicBezTo>
                        <a:pt x="1698688" y="136208"/>
                        <a:pt x="1729169" y="166688"/>
                        <a:pt x="1729169" y="204216"/>
                      </a:cubicBezTo>
                      <a:lnTo>
                        <a:pt x="1729169" y="555308"/>
                      </a:lnTo>
                      <a:lnTo>
                        <a:pt x="1593056" y="555308"/>
                      </a:lnTo>
                      <a:lnTo>
                        <a:pt x="1593056" y="204216"/>
                      </a:lnTo>
                      <a:close/>
                      <a:moveTo>
                        <a:pt x="1048798" y="204216"/>
                      </a:moveTo>
                      <a:cubicBezTo>
                        <a:pt x="1048798" y="166688"/>
                        <a:pt x="1079278" y="136208"/>
                        <a:pt x="1116806" y="136208"/>
                      </a:cubicBezTo>
                      <a:cubicBezTo>
                        <a:pt x="1154335" y="136208"/>
                        <a:pt x="1184815" y="166688"/>
                        <a:pt x="1184815" y="204216"/>
                      </a:cubicBezTo>
                      <a:lnTo>
                        <a:pt x="1184815" y="555308"/>
                      </a:lnTo>
                      <a:lnTo>
                        <a:pt x="1048703" y="555308"/>
                      </a:lnTo>
                      <a:lnTo>
                        <a:pt x="1048703" y="204216"/>
                      </a:lnTo>
                      <a:close/>
                    </a:path>
                  </a:pathLst>
                </a:custGeom>
                <a:solidFill>
                  <a:srgbClr val="00664F"/>
                </a:solid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E43ADE3F-03A5-BC0D-5C6B-4C6697471816}"/>
                    </a:ext>
                  </a:extLst>
                </p:cNvPr>
                <p:cNvSpPr/>
                <p:nvPr/>
              </p:nvSpPr>
              <p:spPr>
                <a:xfrm>
                  <a:off x="2817018" y="3089148"/>
                  <a:ext cx="136112" cy="408241"/>
                </a:xfrm>
                <a:custGeom>
                  <a:avLst/>
                  <a:gdLst>
                    <a:gd name="connsiteX0" fmla="*/ 0 w 136112"/>
                    <a:gd name="connsiteY0" fmla="*/ 0 h 408241"/>
                    <a:gd name="connsiteX1" fmla="*/ 136112 w 136112"/>
                    <a:gd name="connsiteY1" fmla="*/ 0 h 408241"/>
                    <a:gd name="connsiteX2" fmla="*/ 136112 w 136112"/>
                    <a:gd name="connsiteY2" fmla="*/ 408242 h 408241"/>
                    <a:gd name="connsiteX3" fmla="*/ 0 w 136112"/>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112" h="408241">
                      <a:moveTo>
                        <a:pt x="0" y="0"/>
                      </a:moveTo>
                      <a:lnTo>
                        <a:pt x="136112" y="0"/>
                      </a:lnTo>
                      <a:lnTo>
                        <a:pt x="136112" y="408242"/>
                      </a:lnTo>
                      <a:lnTo>
                        <a:pt x="0" y="408242"/>
                      </a:lnTo>
                      <a:close/>
                    </a:path>
                  </a:pathLst>
                </a:custGeom>
                <a:solidFill>
                  <a:srgbClr val="00664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925AF436-5A48-C775-2F96-8729523AA74C}"/>
                    </a:ext>
                  </a:extLst>
                </p:cNvPr>
                <p:cNvSpPr/>
                <p:nvPr/>
              </p:nvSpPr>
              <p:spPr>
                <a:xfrm>
                  <a:off x="2272760" y="3089148"/>
                  <a:ext cx="136112" cy="408241"/>
                </a:xfrm>
                <a:custGeom>
                  <a:avLst/>
                  <a:gdLst>
                    <a:gd name="connsiteX0" fmla="*/ 0 w 136112"/>
                    <a:gd name="connsiteY0" fmla="*/ 0 h 408241"/>
                    <a:gd name="connsiteX1" fmla="*/ 136112 w 136112"/>
                    <a:gd name="connsiteY1" fmla="*/ 0 h 408241"/>
                    <a:gd name="connsiteX2" fmla="*/ 136112 w 136112"/>
                    <a:gd name="connsiteY2" fmla="*/ 408242 h 408241"/>
                    <a:gd name="connsiteX3" fmla="*/ 0 w 136112"/>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112" h="408241">
                      <a:moveTo>
                        <a:pt x="0" y="0"/>
                      </a:moveTo>
                      <a:lnTo>
                        <a:pt x="136112" y="0"/>
                      </a:lnTo>
                      <a:lnTo>
                        <a:pt x="136112" y="408242"/>
                      </a:lnTo>
                      <a:lnTo>
                        <a:pt x="0" y="408242"/>
                      </a:lnTo>
                      <a:close/>
                    </a:path>
                  </a:pathLst>
                </a:custGeom>
                <a:solidFill>
                  <a:srgbClr val="00664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3EF34C76-1996-E634-768C-F0B95FDC520A}"/>
                    </a:ext>
                  </a:extLst>
                </p:cNvPr>
                <p:cNvSpPr/>
                <p:nvPr/>
              </p:nvSpPr>
              <p:spPr>
                <a:xfrm>
                  <a:off x="2544889" y="3361277"/>
                  <a:ext cx="136112" cy="408241"/>
                </a:xfrm>
                <a:custGeom>
                  <a:avLst/>
                  <a:gdLst>
                    <a:gd name="connsiteX0" fmla="*/ 0 w 136112"/>
                    <a:gd name="connsiteY0" fmla="*/ 0 h 408241"/>
                    <a:gd name="connsiteX1" fmla="*/ 136112 w 136112"/>
                    <a:gd name="connsiteY1" fmla="*/ 0 h 408241"/>
                    <a:gd name="connsiteX2" fmla="*/ 136112 w 136112"/>
                    <a:gd name="connsiteY2" fmla="*/ 408242 h 408241"/>
                    <a:gd name="connsiteX3" fmla="*/ 0 w 136112"/>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112" h="408241">
                      <a:moveTo>
                        <a:pt x="0" y="0"/>
                      </a:moveTo>
                      <a:lnTo>
                        <a:pt x="136112" y="0"/>
                      </a:lnTo>
                      <a:lnTo>
                        <a:pt x="136112" y="408242"/>
                      </a:lnTo>
                      <a:lnTo>
                        <a:pt x="0" y="408242"/>
                      </a:lnTo>
                      <a:close/>
                    </a:path>
                  </a:pathLst>
                </a:custGeom>
                <a:solidFill>
                  <a:srgbClr val="00664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9055719B-F4FD-2D63-8362-0F6F421C62B0}"/>
                    </a:ext>
                  </a:extLst>
                </p:cNvPr>
                <p:cNvSpPr/>
                <p:nvPr/>
              </p:nvSpPr>
              <p:spPr>
                <a:xfrm>
                  <a:off x="2000631" y="3361277"/>
                  <a:ext cx="136017" cy="408241"/>
                </a:xfrm>
                <a:custGeom>
                  <a:avLst/>
                  <a:gdLst>
                    <a:gd name="connsiteX0" fmla="*/ 0 w 136017"/>
                    <a:gd name="connsiteY0" fmla="*/ 0 h 408241"/>
                    <a:gd name="connsiteX1" fmla="*/ 136017 w 136017"/>
                    <a:gd name="connsiteY1" fmla="*/ 0 h 408241"/>
                    <a:gd name="connsiteX2" fmla="*/ 136017 w 136017"/>
                    <a:gd name="connsiteY2" fmla="*/ 408242 h 408241"/>
                    <a:gd name="connsiteX3" fmla="*/ 0 w 136017"/>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017" h="408241">
                      <a:moveTo>
                        <a:pt x="0" y="0"/>
                      </a:moveTo>
                      <a:lnTo>
                        <a:pt x="136017" y="0"/>
                      </a:lnTo>
                      <a:lnTo>
                        <a:pt x="136017" y="408242"/>
                      </a:lnTo>
                      <a:lnTo>
                        <a:pt x="0" y="408242"/>
                      </a:lnTo>
                      <a:close/>
                    </a:path>
                  </a:pathLst>
                </a:custGeom>
                <a:solidFill>
                  <a:srgbClr val="00664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46960026-15F0-9CEB-A326-9B1C18C02E26}"/>
                    </a:ext>
                  </a:extLst>
                </p:cNvPr>
                <p:cNvSpPr/>
                <p:nvPr/>
              </p:nvSpPr>
              <p:spPr>
                <a:xfrm>
                  <a:off x="1603248" y="3361277"/>
                  <a:ext cx="39243" cy="408241"/>
                </a:xfrm>
                <a:custGeom>
                  <a:avLst/>
                  <a:gdLst>
                    <a:gd name="connsiteX0" fmla="*/ 0 w 39243"/>
                    <a:gd name="connsiteY0" fmla="*/ 0 h 408241"/>
                    <a:gd name="connsiteX1" fmla="*/ 39243 w 39243"/>
                    <a:gd name="connsiteY1" fmla="*/ 0 h 408241"/>
                    <a:gd name="connsiteX2" fmla="*/ 39243 w 39243"/>
                    <a:gd name="connsiteY2" fmla="*/ 408242 h 408241"/>
                    <a:gd name="connsiteX3" fmla="*/ 0 w 39243"/>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39243" h="408241">
                      <a:moveTo>
                        <a:pt x="0" y="0"/>
                      </a:moveTo>
                      <a:lnTo>
                        <a:pt x="39243" y="0"/>
                      </a:lnTo>
                      <a:lnTo>
                        <a:pt x="39243" y="408242"/>
                      </a:lnTo>
                      <a:lnTo>
                        <a:pt x="0" y="408242"/>
                      </a:lnTo>
                      <a:close/>
                    </a:path>
                  </a:pathLst>
                </a:custGeom>
                <a:solidFill>
                  <a:srgbClr val="00664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5CB48C4-A67B-E540-FA32-05BC84F3706D}"/>
                    </a:ext>
                  </a:extLst>
                </p:cNvPr>
                <p:cNvSpPr/>
                <p:nvPr/>
              </p:nvSpPr>
              <p:spPr>
                <a:xfrm>
                  <a:off x="3311175" y="3089148"/>
                  <a:ext cx="39243" cy="408241"/>
                </a:xfrm>
                <a:custGeom>
                  <a:avLst/>
                  <a:gdLst>
                    <a:gd name="connsiteX0" fmla="*/ 0 w 39243"/>
                    <a:gd name="connsiteY0" fmla="*/ 0 h 408241"/>
                    <a:gd name="connsiteX1" fmla="*/ 39243 w 39243"/>
                    <a:gd name="connsiteY1" fmla="*/ 0 h 408241"/>
                    <a:gd name="connsiteX2" fmla="*/ 39243 w 39243"/>
                    <a:gd name="connsiteY2" fmla="*/ 408242 h 408241"/>
                    <a:gd name="connsiteX3" fmla="*/ 0 w 39243"/>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39243" h="408241">
                      <a:moveTo>
                        <a:pt x="0" y="0"/>
                      </a:moveTo>
                      <a:lnTo>
                        <a:pt x="39243" y="0"/>
                      </a:lnTo>
                      <a:lnTo>
                        <a:pt x="39243" y="408242"/>
                      </a:lnTo>
                      <a:lnTo>
                        <a:pt x="0" y="408242"/>
                      </a:lnTo>
                      <a:close/>
                    </a:path>
                  </a:pathLst>
                </a:custGeom>
                <a:solidFill>
                  <a:srgbClr val="00664F"/>
                </a:solidFill>
                <a:ln w="9525" cap="flat">
                  <a:noFill/>
                  <a:prstDash val="solid"/>
                  <a:miter/>
                </a:ln>
              </p:spPr>
              <p:txBody>
                <a:bodyPr rtlCol="0" anchor="ctr"/>
                <a:lstStyle/>
                <a:p>
                  <a:endParaRPr lang="en-US"/>
                </a:p>
              </p:txBody>
            </p:sp>
          </p:grpSp>
        </p:grpSp>
      </p:grpSp>
    </p:spTree>
    <p:extLst>
      <p:ext uri="{BB962C8B-B14F-4D97-AF65-F5344CB8AC3E}">
        <p14:creationId xmlns:p14="http://schemas.microsoft.com/office/powerpoint/2010/main" val="563807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accent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54B7C068-AD5F-47E1-9FEF-02493D9DAE71}"/>
              </a:ext>
            </a:extLst>
          </p:cNvPr>
          <p:cNvSpPr/>
          <p:nvPr userDrawn="1"/>
        </p:nvSpPr>
        <p:spPr>
          <a:xfrm>
            <a:off x="1242060" y="0"/>
            <a:ext cx="23050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138A2FD7-81E5-4F07-9F45-C5C6EB8DBD42}"/>
              </a:ext>
            </a:extLst>
          </p:cNvPr>
          <p:cNvSpPr/>
          <p:nvPr userDrawn="1"/>
        </p:nvSpPr>
        <p:spPr>
          <a:xfrm>
            <a:off x="11733611" y="0"/>
            <a:ext cx="45838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6AE36FC9-C651-462F-B924-7E6214C7150D}"/>
              </a:ext>
            </a:extLst>
          </p:cNvPr>
          <p:cNvSpPr/>
          <p:nvPr userDrawn="1"/>
        </p:nvSpPr>
        <p:spPr>
          <a:xfrm rot="16200000">
            <a:off x="6037898" y="-5809299"/>
            <a:ext cx="116204" cy="121920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2BB329-B0DB-44E0-89DB-AA852FE9B5C0}"/>
              </a:ext>
            </a:extLst>
          </p:cNvPr>
          <p:cNvSpPr>
            <a:spLocks noGrp="1"/>
          </p:cNvSpPr>
          <p:nvPr>
            <p:ph type="ctrTitle" hasCustomPrompt="1"/>
          </p:nvPr>
        </p:nvSpPr>
        <p:spPr>
          <a:xfrm>
            <a:off x="3524801" y="2574864"/>
            <a:ext cx="7129926" cy="2387600"/>
          </a:xfrm>
        </p:spPr>
        <p:txBody>
          <a:bodyPr anchor="b">
            <a:noAutofit/>
          </a:bodyPr>
          <a:lstStyle>
            <a:lvl1pPr algn="l">
              <a:lnSpc>
                <a:spcPct val="100000"/>
              </a:lnSpc>
              <a:defRPr sz="3600" spc="0" baseline="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5D209C2B-DD38-41E8-B714-7BA922568F22}"/>
              </a:ext>
            </a:extLst>
          </p:cNvPr>
          <p:cNvSpPr>
            <a:spLocks noGrp="1"/>
          </p:cNvSpPr>
          <p:nvPr>
            <p:ph type="subTitle" idx="1"/>
          </p:nvPr>
        </p:nvSpPr>
        <p:spPr>
          <a:xfrm>
            <a:off x="3504019" y="5175534"/>
            <a:ext cx="7143026" cy="346614"/>
          </a:xfrm>
        </p:spPr>
        <p:txBody>
          <a:bodyPr>
            <a:noAutofit/>
          </a:bodyPr>
          <a:lstStyle>
            <a:lvl1pPr marL="0" indent="0" algn="l">
              <a:buNone/>
              <a:defRPr sz="1800" b="1" spc="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2" name="Text Placeholder 21">
            <a:extLst>
              <a:ext uri="{FF2B5EF4-FFF2-40B4-BE49-F238E27FC236}">
                <a16:creationId xmlns:a16="http://schemas.microsoft.com/office/drawing/2014/main" id="{452089F7-6A90-4149-8051-2FAF74187802}"/>
              </a:ext>
            </a:extLst>
          </p:cNvPr>
          <p:cNvSpPr>
            <a:spLocks noGrp="1"/>
          </p:cNvSpPr>
          <p:nvPr>
            <p:ph type="body" sz="quarter" idx="12"/>
          </p:nvPr>
        </p:nvSpPr>
        <p:spPr>
          <a:xfrm>
            <a:off x="8327655" y="1338866"/>
            <a:ext cx="3405955" cy="300788"/>
          </a:xfrm>
        </p:spPr>
        <p:txBody>
          <a:bodyPr>
            <a:noAutofit/>
          </a:bodyPr>
          <a:lstStyle>
            <a:lvl1pPr marL="0" indent="0">
              <a:buNone/>
              <a:defRPr sz="2000" spc="0" baseline="0">
                <a:solidFill>
                  <a:schemeClr val="bg1"/>
                </a:solidFill>
              </a:defRPr>
            </a:lvl1pPr>
            <a:lvl2pPr marL="225425" indent="0">
              <a:buNone/>
              <a:defRPr/>
            </a:lvl2pPr>
          </a:lstStyle>
          <a:p>
            <a:pPr lvl="0"/>
            <a:r>
              <a:rPr lang="en-US"/>
              <a:t>Edit Master text styles</a:t>
            </a:r>
          </a:p>
        </p:txBody>
      </p:sp>
      <p:sp>
        <p:nvSpPr>
          <p:cNvPr id="23" name="Text Placeholder 21">
            <a:extLst>
              <a:ext uri="{FF2B5EF4-FFF2-40B4-BE49-F238E27FC236}">
                <a16:creationId xmlns:a16="http://schemas.microsoft.com/office/drawing/2014/main" id="{6AC01A00-69E1-4DA4-BDFF-788DEA72AFA7}"/>
              </a:ext>
            </a:extLst>
          </p:cNvPr>
          <p:cNvSpPr>
            <a:spLocks noGrp="1"/>
          </p:cNvSpPr>
          <p:nvPr>
            <p:ph type="body" sz="quarter" idx="13" hasCustomPrompt="1"/>
          </p:nvPr>
        </p:nvSpPr>
        <p:spPr>
          <a:xfrm>
            <a:off x="8327655" y="1636502"/>
            <a:ext cx="3405955" cy="225575"/>
          </a:xfrm>
        </p:spPr>
        <p:txBody>
          <a:bodyPr>
            <a:noAutofit/>
          </a:bodyPr>
          <a:lstStyle>
            <a:lvl1pPr marL="0" indent="0">
              <a:buNone/>
              <a:defRPr sz="1500" cap="all" spc="0" baseline="0">
                <a:solidFill>
                  <a:schemeClr val="accent2"/>
                </a:solidFill>
              </a:defRPr>
            </a:lvl1pPr>
            <a:lvl2pPr marL="225425" indent="0">
              <a:buNone/>
              <a:defRPr/>
            </a:lvl2pPr>
          </a:lstStyle>
          <a:p>
            <a:pPr lvl="0"/>
            <a:r>
              <a:rPr lang="en-US" dirty="0"/>
              <a:t>CLICK TO EDIT MASTER TEXT STYLES</a:t>
            </a:r>
          </a:p>
        </p:txBody>
      </p:sp>
      <p:sp>
        <p:nvSpPr>
          <p:cNvPr id="31" name="Rectangle 30">
            <a:extLst>
              <a:ext uri="{FF2B5EF4-FFF2-40B4-BE49-F238E27FC236}">
                <a16:creationId xmlns:a16="http://schemas.microsoft.com/office/drawing/2014/main" id="{9C800BAE-10DA-4E4E-95DC-91F31218AE9F}"/>
              </a:ext>
            </a:extLst>
          </p:cNvPr>
          <p:cNvSpPr/>
          <p:nvPr userDrawn="1"/>
        </p:nvSpPr>
        <p:spPr>
          <a:xfrm>
            <a:off x="1703070" y="0"/>
            <a:ext cx="23050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descr="A picture containing text&#10;&#10;Description automatically generated">
            <a:extLst>
              <a:ext uri="{FF2B5EF4-FFF2-40B4-BE49-F238E27FC236}">
                <a16:creationId xmlns:a16="http://schemas.microsoft.com/office/drawing/2014/main" id="{8DDB859F-892F-46D4-B4BD-03B2B620A5C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524800" y="1257017"/>
            <a:ext cx="2494999" cy="704148"/>
          </a:xfrm>
          <a:prstGeom prst="rect">
            <a:avLst/>
          </a:prstGeom>
        </p:spPr>
      </p:pic>
    </p:spTree>
    <p:extLst>
      <p:ext uri="{BB962C8B-B14F-4D97-AF65-F5344CB8AC3E}">
        <p14:creationId xmlns:p14="http://schemas.microsoft.com/office/powerpoint/2010/main" val="7885366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E1993-BE39-490E-9534-FB9A1C75B602}"/>
              </a:ext>
            </a:extLst>
          </p:cNvPr>
          <p:cNvSpPr>
            <a:spLocks noGrp="1"/>
          </p:cNvSpPr>
          <p:nvPr>
            <p:ph type="title" hasCustomPrompt="1"/>
          </p:nvPr>
        </p:nvSpPr>
        <p:spPr>
          <a:xfrm>
            <a:off x="3500059" y="1709738"/>
            <a:ext cx="6194548" cy="1839707"/>
          </a:xfrm>
        </p:spPr>
        <p:txBody>
          <a:bodyPr anchor="b">
            <a:noAutofit/>
          </a:bodyPr>
          <a:lstStyle>
            <a:lvl1pPr>
              <a:defRPr sz="3600" baseline="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4DEE2C6E-67AA-4D43-9B3C-C7B5ABD5F4A9}"/>
              </a:ext>
            </a:extLst>
          </p:cNvPr>
          <p:cNvSpPr>
            <a:spLocks noGrp="1"/>
          </p:cNvSpPr>
          <p:nvPr>
            <p:ph type="body" idx="1"/>
          </p:nvPr>
        </p:nvSpPr>
        <p:spPr>
          <a:xfrm>
            <a:off x="3500059" y="3762528"/>
            <a:ext cx="6194548" cy="1268056"/>
          </a:xfrm>
        </p:spPr>
        <p:txBody>
          <a:bodyPr>
            <a:noAutofit/>
          </a:bodyPr>
          <a:lstStyle>
            <a:lvl1pPr marL="0" indent="0">
              <a:buNone/>
              <a:defRPr sz="1800" b="1" spc="0" baseline="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949ECF-91DD-4525-BA80-F5358FF0279E}"/>
              </a:ext>
            </a:extLst>
          </p:cNvPr>
          <p:cNvSpPr>
            <a:spLocks noGrp="1"/>
          </p:cNvSpPr>
          <p:nvPr>
            <p:ph type="dt" sz="half" idx="10"/>
          </p:nvPr>
        </p:nvSpPr>
        <p:spPr/>
        <p:txBody>
          <a:bodyPr/>
          <a:lstStyle>
            <a:lvl1pPr>
              <a:defRPr baseline="0">
                <a:solidFill>
                  <a:schemeClr val="bg1"/>
                </a:solidFill>
              </a:defRPr>
            </a:lvl1pPr>
          </a:lstStyle>
          <a:p>
            <a:fld id="{1D8BD707-D9CF-40AE-B4C6-C98DA3205C09}" type="datetimeFigureOut">
              <a:rPr lang="en-US" smtClean="0"/>
              <a:t>3/25/2025</a:t>
            </a:fld>
            <a:endParaRPr lang="en-US"/>
          </a:p>
        </p:txBody>
      </p:sp>
      <p:sp>
        <p:nvSpPr>
          <p:cNvPr id="6" name="Slide Number Placeholder 5">
            <a:extLst>
              <a:ext uri="{FF2B5EF4-FFF2-40B4-BE49-F238E27FC236}">
                <a16:creationId xmlns:a16="http://schemas.microsoft.com/office/drawing/2014/main" id="{C436E9D1-F93D-4E60-8763-605456119D73}"/>
              </a:ext>
            </a:extLst>
          </p:cNvPr>
          <p:cNvSpPr>
            <a:spLocks noGrp="1"/>
          </p:cNvSpPr>
          <p:nvPr>
            <p:ph type="sldNum" sz="quarter" idx="12"/>
          </p:nvPr>
        </p:nvSpPr>
        <p:spPr/>
        <p:txBody>
          <a:bodyPr/>
          <a:lstStyle>
            <a:lvl1pPr>
              <a:defRPr baseline="0">
                <a:solidFill>
                  <a:schemeClr val="bg1"/>
                </a:solidFill>
              </a:defRPr>
            </a:lvl1pPr>
          </a:lstStyle>
          <a:p>
            <a:fld id="{B6F15528-21DE-4FAA-801E-634DDDAF4B2B}" type="slidenum">
              <a:rPr lang="en-US" smtClean="0"/>
              <a:t>‹#›</a:t>
            </a:fld>
            <a:endParaRPr lang="en-US"/>
          </a:p>
        </p:txBody>
      </p:sp>
      <p:grpSp>
        <p:nvGrpSpPr>
          <p:cNvPr id="9" name="Group 8">
            <a:extLst>
              <a:ext uri="{FF2B5EF4-FFF2-40B4-BE49-F238E27FC236}">
                <a16:creationId xmlns:a16="http://schemas.microsoft.com/office/drawing/2014/main" id="{9C59BBEA-62E9-4874-B0D4-A6AA78409AF2}"/>
              </a:ext>
            </a:extLst>
          </p:cNvPr>
          <p:cNvGrpSpPr/>
          <p:nvPr/>
        </p:nvGrpSpPr>
        <p:grpSpPr>
          <a:xfrm>
            <a:off x="-1" y="0"/>
            <a:ext cx="12192001" cy="228600"/>
            <a:chOff x="-1" y="0"/>
            <a:chExt cx="12192001" cy="219456"/>
          </a:xfrm>
        </p:grpSpPr>
        <p:sp>
          <p:nvSpPr>
            <p:cNvPr id="10" name="Rectangle 9">
              <a:extLst>
                <a:ext uri="{FF2B5EF4-FFF2-40B4-BE49-F238E27FC236}">
                  <a16:creationId xmlns:a16="http://schemas.microsoft.com/office/drawing/2014/main" id="{B3A53053-7262-43E0-B928-64F09970B0F6}"/>
                </a:ext>
              </a:extLst>
            </p:cNvPr>
            <p:cNvSpPr/>
            <p:nvPr userDrawn="1"/>
          </p:nvSpPr>
          <p:spPr>
            <a:xfrm>
              <a:off x="3517669" y="0"/>
              <a:ext cx="8674331" cy="2194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E34C23-F232-454F-A4C3-8B66FE19A110}"/>
                </a:ext>
              </a:extLst>
            </p:cNvPr>
            <p:cNvSpPr/>
            <p:nvPr userDrawn="1"/>
          </p:nvSpPr>
          <p:spPr>
            <a:xfrm>
              <a:off x="-1" y="0"/>
              <a:ext cx="3517670" cy="2194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E3824F9-6CE3-4232-B1D6-D26F0E489282}"/>
                </a:ext>
              </a:extLst>
            </p:cNvPr>
            <p:cNvSpPr/>
            <p:nvPr userDrawn="1"/>
          </p:nvSpPr>
          <p:spPr>
            <a:xfrm>
              <a:off x="11275956" y="0"/>
              <a:ext cx="230505" cy="2194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0BE43ED-58EA-4CD5-9937-B11817190766}"/>
                </a:ext>
              </a:extLst>
            </p:cNvPr>
            <p:cNvSpPr/>
            <p:nvPr userDrawn="1"/>
          </p:nvSpPr>
          <p:spPr>
            <a:xfrm>
              <a:off x="11049984" y="0"/>
              <a:ext cx="230505" cy="2194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DA73DFA-C88F-482D-AE2B-47F486B3DF58}"/>
                </a:ext>
              </a:extLst>
            </p:cNvPr>
            <p:cNvSpPr/>
            <p:nvPr userDrawn="1"/>
          </p:nvSpPr>
          <p:spPr>
            <a:xfrm>
              <a:off x="11501929" y="0"/>
              <a:ext cx="230505" cy="2194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ooter Placeholder 6">
            <a:extLst>
              <a:ext uri="{FF2B5EF4-FFF2-40B4-BE49-F238E27FC236}">
                <a16:creationId xmlns:a16="http://schemas.microsoft.com/office/drawing/2014/main" id="{55123643-E4EE-4660-A323-EFBD7B4102A7}"/>
              </a:ext>
            </a:extLst>
          </p:cNvPr>
          <p:cNvSpPr>
            <a:spLocks noGrp="1"/>
          </p:cNvSpPr>
          <p:nvPr>
            <p:ph type="ftr" sz="quarter" idx="3"/>
          </p:nvPr>
        </p:nvSpPr>
        <p:spPr>
          <a:xfrm>
            <a:off x="3528060" y="501470"/>
            <a:ext cx="3943004" cy="174939"/>
          </a:xfrm>
          <a:prstGeom prst="rect">
            <a:avLst/>
          </a:prstGeom>
        </p:spPr>
        <p:txBody>
          <a:bodyPr vert="horz" lIns="0" tIns="0" rIns="0" bIns="0" rtlCol="0" anchor="t" anchorCtr="0"/>
          <a:lstStyle>
            <a:lvl1pPr algn="l">
              <a:lnSpc>
                <a:spcPct val="120000"/>
              </a:lnSpc>
              <a:defRPr sz="800">
                <a:solidFill>
                  <a:schemeClr val="bg1"/>
                </a:solidFill>
              </a:defRPr>
            </a:lvl1pPr>
          </a:lstStyle>
          <a:p>
            <a:endParaRPr lang="en-US"/>
          </a:p>
        </p:txBody>
      </p:sp>
      <p:grpSp>
        <p:nvGrpSpPr>
          <p:cNvPr id="17" name="Graphic 4">
            <a:extLst>
              <a:ext uri="{FF2B5EF4-FFF2-40B4-BE49-F238E27FC236}">
                <a16:creationId xmlns:a16="http://schemas.microsoft.com/office/drawing/2014/main" id="{D7A251C0-96B3-15BF-C652-BD51D9E7DF84}"/>
              </a:ext>
            </a:extLst>
          </p:cNvPr>
          <p:cNvGrpSpPr>
            <a:grpSpLocks noChangeAspect="1"/>
          </p:cNvGrpSpPr>
          <p:nvPr/>
        </p:nvGrpSpPr>
        <p:grpSpPr>
          <a:xfrm>
            <a:off x="685448" y="426074"/>
            <a:ext cx="1357289" cy="384048"/>
            <a:chOff x="1048035" y="2000440"/>
            <a:chExt cx="10099547" cy="2857690"/>
          </a:xfrm>
        </p:grpSpPr>
        <p:grpSp>
          <p:nvGrpSpPr>
            <p:cNvPr id="18" name="Graphic 4">
              <a:extLst>
                <a:ext uri="{FF2B5EF4-FFF2-40B4-BE49-F238E27FC236}">
                  <a16:creationId xmlns:a16="http://schemas.microsoft.com/office/drawing/2014/main" id="{64866668-3C71-D179-2EAC-523D46C7D570}"/>
                </a:ext>
              </a:extLst>
            </p:cNvPr>
            <p:cNvGrpSpPr/>
            <p:nvPr/>
          </p:nvGrpSpPr>
          <p:grpSpPr>
            <a:xfrm>
              <a:off x="4377785" y="2317623"/>
              <a:ext cx="6769798" cy="2249424"/>
              <a:chOff x="4377785" y="2317623"/>
              <a:chExt cx="6769798" cy="2249424"/>
            </a:xfrm>
            <a:solidFill>
              <a:srgbClr val="FFFFFF"/>
            </a:solidFill>
          </p:grpSpPr>
          <p:grpSp>
            <p:nvGrpSpPr>
              <p:cNvPr id="30" name="Graphic 4">
                <a:extLst>
                  <a:ext uri="{FF2B5EF4-FFF2-40B4-BE49-F238E27FC236}">
                    <a16:creationId xmlns:a16="http://schemas.microsoft.com/office/drawing/2014/main" id="{D1EDA56E-0AB0-3847-27FB-21A8180A80A1}"/>
                  </a:ext>
                </a:extLst>
              </p:cNvPr>
              <p:cNvGrpSpPr/>
              <p:nvPr/>
            </p:nvGrpSpPr>
            <p:grpSpPr>
              <a:xfrm>
                <a:off x="4377785" y="2317623"/>
                <a:ext cx="6769798" cy="922781"/>
                <a:chOff x="4377785" y="2317623"/>
                <a:chExt cx="6769798" cy="922781"/>
              </a:xfrm>
              <a:solidFill>
                <a:srgbClr val="FFFFFF"/>
              </a:solidFill>
            </p:grpSpPr>
            <p:sp>
              <p:nvSpPr>
                <p:cNvPr id="39" name="Freeform 38">
                  <a:extLst>
                    <a:ext uri="{FF2B5EF4-FFF2-40B4-BE49-F238E27FC236}">
                      <a16:creationId xmlns:a16="http://schemas.microsoft.com/office/drawing/2014/main" id="{7EFAC653-8297-7943-D7E2-6A07C860C118}"/>
                    </a:ext>
                  </a:extLst>
                </p:cNvPr>
                <p:cNvSpPr/>
                <p:nvPr/>
              </p:nvSpPr>
              <p:spPr>
                <a:xfrm>
                  <a:off x="4377785" y="2317718"/>
                  <a:ext cx="823245" cy="914685"/>
                </a:xfrm>
                <a:custGeom>
                  <a:avLst/>
                  <a:gdLst>
                    <a:gd name="connsiteX0" fmla="*/ 0 w 823245"/>
                    <a:gd name="connsiteY0" fmla="*/ 867632 h 914685"/>
                    <a:gd name="connsiteX1" fmla="*/ 60103 w 823245"/>
                    <a:gd name="connsiteY1" fmla="*/ 867632 h 914685"/>
                    <a:gd name="connsiteX2" fmla="*/ 104489 w 823245"/>
                    <a:gd name="connsiteY2" fmla="*/ 823246 h 914685"/>
                    <a:gd name="connsiteX3" fmla="*/ 104489 w 823245"/>
                    <a:gd name="connsiteY3" fmla="*/ 94107 h 914685"/>
                    <a:gd name="connsiteX4" fmla="*/ 60103 w 823245"/>
                    <a:gd name="connsiteY4" fmla="*/ 48387 h 914685"/>
                    <a:gd name="connsiteX5" fmla="*/ 0 w 823245"/>
                    <a:gd name="connsiteY5" fmla="*/ 48387 h 914685"/>
                    <a:gd name="connsiteX6" fmla="*/ 0 w 823245"/>
                    <a:gd name="connsiteY6" fmla="*/ 0 h 914685"/>
                    <a:gd name="connsiteX7" fmla="*/ 359378 w 823245"/>
                    <a:gd name="connsiteY7" fmla="*/ 0 h 914685"/>
                    <a:gd name="connsiteX8" fmla="*/ 823246 w 823245"/>
                    <a:gd name="connsiteY8" fmla="*/ 456057 h 914685"/>
                    <a:gd name="connsiteX9" fmla="*/ 356711 w 823245"/>
                    <a:gd name="connsiteY9" fmla="*/ 914686 h 914685"/>
                    <a:gd name="connsiteX10" fmla="*/ 0 w 823245"/>
                    <a:gd name="connsiteY10" fmla="*/ 914686 h 914685"/>
                    <a:gd name="connsiteX11" fmla="*/ 0 w 823245"/>
                    <a:gd name="connsiteY11" fmla="*/ 867632 h 914685"/>
                    <a:gd name="connsiteX12" fmla="*/ 356711 w 823245"/>
                    <a:gd name="connsiteY12" fmla="*/ 863727 h 914685"/>
                    <a:gd name="connsiteX13" fmla="*/ 740855 w 823245"/>
                    <a:gd name="connsiteY13" fmla="*/ 457295 h 914685"/>
                    <a:gd name="connsiteX14" fmla="*/ 356711 w 823245"/>
                    <a:gd name="connsiteY14" fmla="*/ 50863 h 914685"/>
                    <a:gd name="connsiteX15" fmla="*/ 185547 w 823245"/>
                    <a:gd name="connsiteY15" fmla="*/ 50863 h 914685"/>
                    <a:gd name="connsiteX16" fmla="*/ 185547 w 823245"/>
                    <a:gd name="connsiteY16" fmla="*/ 863632 h 914685"/>
                    <a:gd name="connsiteX17" fmla="*/ 356711 w 823245"/>
                    <a:gd name="connsiteY17" fmla="*/ 863632 h 914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23245" h="914685">
                      <a:moveTo>
                        <a:pt x="0" y="867632"/>
                      </a:moveTo>
                      <a:lnTo>
                        <a:pt x="60103" y="867632"/>
                      </a:lnTo>
                      <a:cubicBezTo>
                        <a:pt x="82296" y="867632"/>
                        <a:pt x="104489" y="844105"/>
                        <a:pt x="104489" y="823246"/>
                      </a:cubicBezTo>
                      <a:lnTo>
                        <a:pt x="104489" y="94107"/>
                      </a:lnTo>
                      <a:cubicBezTo>
                        <a:pt x="104489" y="73152"/>
                        <a:pt x="82296" y="48387"/>
                        <a:pt x="60103" y="48387"/>
                      </a:cubicBezTo>
                      <a:lnTo>
                        <a:pt x="0" y="48387"/>
                      </a:lnTo>
                      <a:lnTo>
                        <a:pt x="0" y="0"/>
                      </a:lnTo>
                      <a:lnTo>
                        <a:pt x="359378" y="0"/>
                      </a:lnTo>
                      <a:cubicBezTo>
                        <a:pt x="661226" y="0"/>
                        <a:pt x="823246" y="132017"/>
                        <a:pt x="823246" y="456057"/>
                      </a:cubicBezTo>
                      <a:cubicBezTo>
                        <a:pt x="823246" y="778859"/>
                        <a:pt x="661226" y="914686"/>
                        <a:pt x="356711" y="914686"/>
                      </a:cubicBezTo>
                      <a:lnTo>
                        <a:pt x="0" y="914686"/>
                      </a:lnTo>
                      <a:lnTo>
                        <a:pt x="0" y="867632"/>
                      </a:lnTo>
                      <a:close/>
                      <a:moveTo>
                        <a:pt x="356711" y="863727"/>
                      </a:moveTo>
                      <a:cubicBezTo>
                        <a:pt x="616744" y="863727"/>
                        <a:pt x="740855" y="751332"/>
                        <a:pt x="740855" y="457295"/>
                      </a:cubicBezTo>
                      <a:cubicBezTo>
                        <a:pt x="740855" y="161925"/>
                        <a:pt x="616744" y="50863"/>
                        <a:pt x="356711" y="50863"/>
                      </a:cubicBezTo>
                      <a:lnTo>
                        <a:pt x="185547" y="50863"/>
                      </a:lnTo>
                      <a:lnTo>
                        <a:pt x="185547" y="863632"/>
                      </a:lnTo>
                      <a:lnTo>
                        <a:pt x="356711" y="863632"/>
                      </a:lnTo>
                      <a:close/>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EA72581B-844F-31F8-97FF-E287854C6695}"/>
                    </a:ext>
                  </a:extLst>
                </p:cNvPr>
                <p:cNvSpPr/>
                <p:nvPr/>
              </p:nvSpPr>
              <p:spPr>
                <a:xfrm>
                  <a:off x="5330285" y="2543746"/>
                  <a:ext cx="612934" cy="695325"/>
                </a:xfrm>
                <a:custGeom>
                  <a:avLst/>
                  <a:gdLst>
                    <a:gd name="connsiteX0" fmla="*/ 0 w 612934"/>
                    <a:gd name="connsiteY0" fmla="*/ 496634 h 695325"/>
                    <a:gd name="connsiteX1" fmla="*/ 271844 w 612934"/>
                    <a:gd name="connsiteY1" fmla="*/ 298037 h 695325"/>
                    <a:gd name="connsiteX2" fmla="*/ 449580 w 612934"/>
                    <a:gd name="connsiteY2" fmla="*/ 318897 h 695325"/>
                    <a:gd name="connsiteX3" fmla="*/ 449580 w 612934"/>
                    <a:gd name="connsiteY3" fmla="*/ 196025 h 695325"/>
                    <a:gd name="connsiteX4" fmla="*/ 286226 w 612934"/>
                    <a:gd name="connsiteY4" fmla="*/ 53626 h 695325"/>
                    <a:gd name="connsiteX5" fmla="*/ 82391 w 612934"/>
                    <a:gd name="connsiteY5" fmla="*/ 121539 h 695325"/>
                    <a:gd name="connsiteX6" fmla="*/ 44482 w 612934"/>
                    <a:gd name="connsiteY6" fmla="*/ 121539 h 695325"/>
                    <a:gd name="connsiteX7" fmla="*/ 44482 w 612934"/>
                    <a:gd name="connsiteY7" fmla="*/ 57531 h 695325"/>
                    <a:gd name="connsiteX8" fmla="*/ 292798 w 612934"/>
                    <a:gd name="connsiteY8" fmla="*/ 0 h 695325"/>
                    <a:gd name="connsiteX9" fmla="*/ 525399 w 612934"/>
                    <a:gd name="connsiteY9" fmla="*/ 189452 h 695325"/>
                    <a:gd name="connsiteX10" fmla="*/ 525399 w 612934"/>
                    <a:gd name="connsiteY10" fmla="*/ 585407 h 695325"/>
                    <a:gd name="connsiteX11" fmla="*/ 578930 w 612934"/>
                    <a:gd name="connsiteY11" fmla="*/ 642938 h 695325"/>
                    <a:gd name="connsiteX12" fmla="*/ 612934 w 612934"/>
                    <a:gd name="connsiteY12" fmla="*/ 639032 h 695325"/>
                    <a:gd name="connsiteX13" fmla="*/ 612934 w 612934"/>
                    <a:gd name="connsiteY13" fmla="*/ 682180 h 695325"/>
                    <a:gd name="connsiteX14" fmla="*/ 554164 w 612934"/>
                    <a:gd name="connsiteY14" fmla="*/ 693992 h 695325"/>
                    <a:gd name="connsiteX15" fmla="*/ 449580 w 612934"/>
                    <a:gd name="connsiteY15" fmla="*/ 602552 h 695325"/>
                    <a:gd name="connsiteX16" fmla="*/ 449580 w 612934"/>
                    <a:gd name="connsiteY16" fmla="*/ 588169 h 695325"/>
                    <a:gd name="connsiteX17" fmla="*/ 226123 w 612934"/>
                    <a:gd name="connsiteY17" fmla="*/ 695325 h 695325"/>
                    <a:gd name="connsiteX18" fmla="*/ 0 w 612934"/>
                    <a:gd name="connsiteY18" fmla="*/ 496634 h 695325"/>
                    <a:gd name="connsiteX19" fmla="*/ 449580 w 612934"/>
                    <a:gd name="connsiteY19" fmla="*/ 531876 h 695325"/>
                    <a:gd name="connsiteX20" fmla="*/ 449580 w 612934"/>
                    <a:gd name="connsiteY20" fmla="*/ 367189 h 695325"/>
                    <a:gd name="connsiteX21" fmla="*/ 284893 w 612934"/>
                    <a:gd name="connsiteY21" fmla="*/ 347567 h 695325"/>
                    <a:gd name="connsiteX22" fmla="*/ 73247 w 612934"/>
                    <a:gd name="connsiteY22" fmla="*/ 496538 h 695325"/>
                    <a:gd name="connsiteX23" fmla="*/ 236601 w 612934"/>
                    <a:gd name="connsiteY23" fmla="*/ 642938 h 695325"/>
                    <a:gd name="connsiteX24" fmla="*/ 449580 w 612934"/>
                    <a:gd name="connsiteY24" fmla="*/ 531876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12934" h="695325">
                      <a:moveTo>
                        <a:pt x="0" y="496634"/>
                      </a:moveTo>
                      <a:cubicBezTo>
                        <a:pt x="0" y="359474"/>
                        <a:pt x="113729" y="298037"/>
                        <a:pt x="271844" y="298037"/>
                      </a:cubicBezTo>
                      <a:cubicBezTo>
                        <a:pt x="338519" y="298037"/>
                        <a:pt x="395954" y="304609"/>
                        <a:pt x="449580" y="318897"/>
                      </a:cubicBezTo>
                      <a:lnTo>
                        <a:pt x="449580" y="196025"/>
                      </a:lnTo>
                      <a:cubicBezTo>
                        <a:pt x="449580" y="86296"/>
                        <a:pt x="382905" y="53626"/>
                        <a:pt x="286226" y="53626"/>
                      </a:cubicBezTo>
                      <a:cubicBezTo>
                        <a:pt x="185642" y="53626"/>
                        <a:pt x="121539" y="86296"/>
                        <a:pt x="82391" y="121539"/>
                      </a:cubicBezTo>
                      <a:lnTo>
                        <a:pt x="44482" y="121539"/>
                      </a:lnTo>
                      <a:lnTo>
                        <a:pt x="44482" y="57531"/>
                      </a:lnTo>
                      <a:cubicBezTo>
                        <a:pt x="98013" y="27432"/>
                        <a:pt x="179070" y="0"/>
                        <a:pt x="292798" y="0"/>
                      </a:cubicBezTo>
                      <a:cubicBezTo>
                        <a:pt x="431292" y="0"/>
                        <a:pt x="525399" y="43148"/>
                        <a:pt x="525399" y="189452"/>
                      </a:cubicBezTo>
                      <a:lnTo>
                        <a:pt x="525399" y="585407"/>
                      </a:lnTo>
                      <a:cubicBezTo>
                        <a:pt x="525399" y="625888"/>
                        <a:pt x="542354" y="642938"/>
                        <a:pt x="578930" y="642938"/>
                      </a:cubicBezTo>
                      <a:cubicBezTo>
                        <a:pt x="594646" y="642938"/>
                        <a:pt x="612934" y="639032"/>
                        <a:pt x="612934" y="639032"/>
                      </a:cubicBezTo>
                      <a:lnTo>
                        <a:pt x="612934" y="682180"/>
                      </a:lnTo>
                      <a:cubicBezTo>
                        <a:pt x="605124" y="686086"/>
                        <a:pt x="581597" y="693992"/>
                        <a:pt x="554164" y="693992"/>
                      </a:cubicBezTo>
                      <a:cubicBezTo>
                        <a:pt x="488823" y="693992"/>
                        <a:pt x="449580" y="666559"/>
                        <a:pt x="449580" y="602552"/>
                      </a:cubicBezTo>
                      <a:lnTo>
                        <a:pt x="449580" y="588169"/>
                      </a:lnTo>
                      <a:cubicBezTo>
                        <a:pt x="397288" y="653510"/>
                        <a:pt x="326707" y="695325"/>
                        <a:pt x="226123" y="695325"/>
                      </a:cubicBezTo>
                      <a:cubicBezTo>
                        <a:pt x="91535" y="695230"/>
                        <a:pt x="0" y="632555"/>
                        <a:pt x="0" y="496634"/>
                      </a:cubicBezTo>
                      <a:close/>
                      <a:moveTo>
                        <a:pt x="449580" y="531876"/>
                      </a:moveTo>
                      <a:lnTo>
                        <a:pt x="449580" y="367189"/>
                      </a:lnTo>
                      <a:cubicBezTo>
                        <a:pt x="398622" y="355378"/>
                        <a:pt x="343758" y="347567"/>
                        <a:pt x="284893" y="347567"/>
                      </a:cubicBezTo>
                      <a:cubicBezTo>
                        <a:pt x="155543" y="347567"/>
                        <a:pt x="73247" y="390716"/>
                        <a:pt x="73247" y="496538"/>
                      </a:cubicBezTo>
                      <a:cubicBezTo>
                        <a:pt x="73247" y="599789"/>
                        <a:pt x="134684" y="642938"/>
                        <a:pt x="236601" y="642938"/>
                      </a:cubicBezTo>
                      <a:cubicBezTo>
                        <a:pt x="338519" y="642938"/>
                        <a:pt x="397288" y="595884"/>
                        <a:pt x="449580" y="531876"/>
                      </a:cubicBezTo>
                      <a:close/>
                    </a:path>
                  </a:pathLst>
                </a:custGeom>
                <a:solidFill>
                  <a:srgbClr val="FFFFFF"/>
                </a:solidFill>
                <a:ln w="952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3A4E0CDF-00E0-86CD-D357-99F37797D020}"/>
                    </a:ext>
                  </a:extLst>
                </p:cNvPr>
                <p:cNvSpPr/>
                <p:nvPr/>
              </p:nvSpPr>
              <p:spPr>
                <a:xfrm>
                  <a:off x="6056852" y="2546318"/>
                  <a:ext cx="436435" cy="685990"/>
                </a:xfrm>
                <a:custGeom>
                  <a:avLst/>
                  <a:gdLst>
                    <a:gd name="connsiteX0" fmla="*/ 6477 w 436435"/>
                    <a:gd name="connsiteY0" fmla="*/ 639032 h 685990"/>
                    <a:gd name="connsiteX1" fmla="*/ 64008 w 436435"/>
                    <a:gd name="connsiteY1" fmla="*/ 639032 h 685990"/>
                    <a:gd name="connsiteX2" fmla="*/ 101918 w 436435"/>
                    <a:gd name="connsiteY2" fmla="*/ 601123 h 685990"/>
                    <a:gd name="connsiteX3" fmla="*/ 101918 w 436435"/>
                    <a:gd name="connsiteY3" fmla="*/ 92774 h 685990"/>
                    <a:gd name="connsiteX4" fmla="*/ 64008 w 436435"/>
                    <a:gd name="connsiteY4" fmla="*/ 53530 h 685990"/>
                    <a:gd name="connsiteX5" fmla="*/ 0 w 436435"/>
                    <a:gd name="connsiteY5" fmla="*/ 53530 h 685990"/>
                    <a:gd name="connsiteX6" fmla="*/ 0 w 436435"/>
                    <a:gd name="connsiteY6" fmla="*/ 3905 h 685990"/>
                    <a:gd name="connsiteX7" fmla="*/ 154210 w 436435"/>
                    <a:gd name="connsiteY7" fmla="*/ 3905 h 685990"/>
                    <a:gd name="connsiteX8" fmla="*/ 177736 w 436435"/>
                    <a:gd name="connsiteY8" fmla="*/ 50959 h 685990"/>
                    <a:gd name="connsiteX9" fmla="*/ 177736 w 436435"/>
                    <a:gd name="connsiteY9" fmla="*/ 137160 h 685990"/>
                    <a:gd name="connsiteX10" fmla="*/ 403765 w 436435"/>
                    <a:gd name="connsiteY10" fmla="*/ 0 h 685990"/>
                    <a:gd name="connsiteX11" fmla="*/ 436436 w 436435"/>
                    <a:gd name="connsiteY11" fmla="*/ 3905 h 685990"/>
                    <a:gd name="connsiteX12" fmla="*/ 436436 w 436435"/>
                    <a:gd name="connsiteY12" fmla="*/ 66580 h 685990"/>
                    <a:gd name="connsiteX13" fmla="*/ 406432 w 436435"/>
                    <a:gd name="connsiteY13" fmla="*/ 65246 h 685990"/>
                    <a:gd name="connsiteX14" fmla="*/ 177736 w 436435"/>
                    <a:gd name="connsiteY14" fmla="*/ 186785 h 685990"/>
                    <a:gd name="connsiteX15" fmla="*/ 177736 w 436435"/>
                    <a:gd name="connsiteY15" fmla="*/ 638937 h 685990"/>
                    <a:gd name="connsiteX16" fmla="*/ 303180 w 436435"/>
                    <a:gd name="connsiteY16" fmla="*/ 638937 h 685990"/>
                    <a:gd name="connsiteX17" fmla="*/ 303180 w 436435"/>
                    <a:gd name="connsiteY17" fmla="*/ 685991 h 685990"/>
                    <a:gd name="connsiteX18" fmla="*/ 6572 w 436435"/>
                    <a:gd name="connsiteY18" fmla="*/ 685991 h 685990"/>
                    <a:gd name="connsiteX19" fmla="*/ 6572 w 436435"/>
                    <a:gd name="connsiteY19" fmla="*/ 639032 h 685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6435" h="685990">
                      <a:moveTo>
                        <a:pt x="6477" y="639032"/>
                      </a:moveTo>
                      <a:lnTo>
                        <a:pt x="64008" y="639032"/>
                      </a:lnTo>
                      <a:cubicBezTo>
                        <a:pt x="83629" y="639032"/>
                        <a:pt x="101918" y="620744"/>
                        <a:pt x="101918" y="601123"/>
                      </a:cubicBezTo>
                      <a:lnTo>
                        <a:pt x="101918" y="92774"/>
                      </a:lnTo>
                      <a:cubicBezTo>
                        <a:pt x="101918" y="74485"/>
                        <a:pt x="83629" y="53530"/>
                        <a:pt x="64008" y="53530"/>
                      </a:cubicBezTo>
                      <a:lnTo>
                        <a:pt x="0" y="53530"/>
                      </a:lnTo>
                      <a:lnTo>
                        <a:pt x="0" y="3905"/>
                      </a:lnTo>
                      <a:lnTo>
                        <a:pt x="154210" y="3905"/>
                      </a:lnTo>
                      <a:cubicBezTo>
                        <a:pt x="169926" y="3905"/>
                        <a:pt x="177736" y="13049"/>
                        <a:pt x="177736" y="50959"/>
                      </a:cubicBezTo>
                      <a:lnTo>
                        <a:pt x="177736" y="137160"/>
                      </a:lnTo>
                      <a:cubicBezTo>
                        <a:pt x="230028" y="69247"/>
                        <a:pt x="300609" y="0"/>
                        <a:pt x="403765" y="0"/>
                      </a:cubicBezTo>
                      <a:cubicBezTo>
                        <a:pt x="420719" y="0"/>
                        <a:pt x="432530" y="2572"/>
                        <a:pt x="436436" y="3905"/>
                      </a:cubicBezTo>
                      <a:lnTo>
                        <a:pt x="436436" y="66580"/>
                      </a:lnTo>
                      <a:cubicBezTo>
                        <a:pt x="436436" y="66580"/>
                        <a:pt x="418147" y="65246"/>
                        <a:pt x="406432" y="65246"/>
                      </a:cubicBezTo>
                      <a:cubicBezTo>
                        <a:pt x="305848" y="65246"/>
                        <a:pt x="245745" y="110966"/>
                        <a:pt x="177736" y="186785"/>
                      </a:cubicBezTo>
                      <a:lnTo>
                        <a:pt x="177736" y="638937"/>
                      </a:lnTo>
                      <a:lnTo>
                        <a:pt x="303180" y="638937"/>
                      </a:lnTo>
                      <a:lnTo>
                        <a:pt x="303180" y="685991"/>
                      </a:lnTo>
                      <a:lnTo>
                        <a:pt x="6572" y="685991"/>
                      </a:lnTo>
                      <a:lnTo>
                        <a:pt x="6572" y="639032"/>
                      </a:lnTo>
                      <a:close/>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7274417D-9C4E-DABF-027B-B8EC9B28599E}"/>
                    </a:ext>
                  </a:extLst>
                </p:cNvPr>
                <p:cNvSpPr/>
                <p:nvPr/>
              </p:nvSpPr>
              <p:spPr>
                <a:xfrm>
                  <a:off x="6613398" y="2362200"/>
                  <a:ext cx="365854" cy="876871"/>
                </a:xfrm>
                <a:custGeom>
                  <a:avLst/>
                  <a:gdLst>
                    <a:gd name="connsiteX0" fmla="*/ 98012 w 365854"/>
                    <a:gd name="connsiteY0" fmla="*/ 722567 h 876871"/>
                    <a:gd name="connsiteX1" fmla="*/ 98012 w 365854"/>
                    <a:gd name="connsiteY1" fmla="*/ 237744 h 876871"/>
                    <a:gd name="connsiteX2" fmla="*/ 0 w 365854"/>
                    <a:gd name="connsiteY2" fmla="*/ 237744 h 876871"/>
                    <a:gd name="connsiteX3" fmla="*/ 0 w 365854"/>
                    <a:gd name="connsiteY3" fmla="*/ 188119 h 876871"/>
                    <a:gd name="connsiteX4" fmla="*/ 98012 w 365854"/>
                    <a:gd name="connsiteY4" fmla="*/ 188119 h 876871"/>
                    <a:gd name="connsiteX5" fmla="*/ 98012 w 365854"/>
                    <a:gd name="connsiteY5" fmla="*/ 0 h 876871"/>
                    <a:gd name="connsiteX6" fmla="*/ 173831 w 365854"/>
                    <a:gd name="connsiteY6" fmla="*/ 0 h 876871"/>
                    <a:gd name="connsiteX7" fmla="*/ 173831 w 365854"/>
                    <a:gd name="connsiteY7" fmla="*/ 188214 h 876871"/>
                    <a:gd name="connsiteX8" fmla="*/ 351568 w 365854"/>
                    <a:gd name="connsiteY8" fmla="*/ 188214 h 876871"/>
                    <a:gd name="connsiteX9" fmla="*/ 351568 w 365854"/>
                    <a:gd name="connsiteY9" fmla="*/ 237839 h 876871"/>
                    <a:gd name="connsiteX10" fmla="*/ 173831 w 365854"/>
                    <a:gd name="connsiteY10" fmla="*/ 237839 h 876871"/>
                    <a:gd name="connsiteX11" fmla="*/ 173831 w 365854"/>
                    <a:gd name="connsiteY11" fmla="*/ 716089 h 876871"/>
                    <a:gd name="connsiteX12" fmla="*/ 265271 w 365854"/>
                    <a:gd name="connsiteY12" fmla="*/ 824579 h 876871"/>
                    <a:gd name="connsiteX13" fmla="*/ 329279 w 365854"/>
                    <a:gd name="connsiteY13" fmla="*/ 811530 h 876871"/>
                    <a:gd name="connsiteX14" fmla="*/ 365855 w 365854"/>
                    <a:gd name="connsiteY14" fmla="*/ 811530 h 876871"/>
                    <a:gd name="connsiteX15" fmla="*/ 365855 w 365854"/>
                    <a:gd name="connsiteY15" fmla="*/ 861155 h 876871"/>
                    <a:gd name="connsiteX16" fmla="*/ 263938 w 365854"/>
                    <a:gd name="connsiteY16" fmla="*/ 876872 h 876871"/>
                    <a:gd name="connsiteX17" fmla="*/ 98012 w 365854"/>
                    <a:gd name="connsiteY17" fmla="*/ 722567 h 87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5854" h="876871">
                      <a:moveTo>
                        <a:pt x="98012" y="722567"/>
                      </a:moveTo>
                      <a:lnTo>
                        <a:pt x="98012" y="237744"/>
                      </a:lnTo>
                      <a:lnTo>
                        <a:pt x="0" y="237744"/>
                      </a:lnTo>
                      <a:lnTo>
                        <a:pt x="0" y="188119"/>
                      </a:lnTo>
                      <a:lnTo>
                        <a:pt x="98012" y="188119"/>
                      </a:lnTo>
                      <a:lnTo>
                        <a:pt x="98012" y="0"/>
                      </a:lnTo>
                      <a:lnTo>
                        <a:pt x="173831" y="0"/>
                      </a:lnTo>
                      <a:lnTo>
                        <a:pt x="173831" y="188214"/>
                      </a:lnTo>
                      <a:lnTo>
                        <a:pt x="351568" y="188214"/>
                      </a:lnTo>
                      <a:lnTo>
                        <a:pt x="351568" y="237839"/>
                      </a:lnTo>
                      <a:lnTo>
                        <a:pt x="173831" y="237839"/>
                      </a:lnTo>
                      <a:lnTo>
                        <a:pt x="173831" y="716089"/>
                      </a:lnTo>
                      <a:cubicBezTo>
                        <a:pt x="173831" y="797147"/>
                        <a:pt x="197358" y="824579"/>
                        <a:pt x="265271" y="824579"/>
                      </a:cubicBezTo>
                      <a:cubicBezTo>
                        <a:pt x="294037" y="824579"/>
                        <a:pt x="318801" y="818007"/>
                        <a:pt x="329279" y="811530"/>
                      </a:cubicBezTo>
                      <a:lnTo>
                        <a:pt x="365855" y="811530"/>
                      </a:lnTo>
                      <a:lnTo>
                        <a:pt x="365855" y="861155"/>
                      </a:lnTo>
                      <a:cubicBezTo>
                        <a:pt x="343662" y="868966"/>
                        <a:pt x="303181" y="876872"/>
                        <a:pt x="263938" y="876872"/>
                      </a:cubicBezTo>
                      <a:cubicBezTo>
                        <a:pt x="155543" y="876776"/>
                        <a:pt x="98012" y="833628"/>
                        <a:pt x="98012" y="722567"/>
                      </a:cubicBezTo>
                      <a:close/>
                    </a:path>
                  </a:pathLst>
                </a:custGeom>
                <a:solidFill>
                  <a:srgbClr val="FFFFFF"/>
                </a:solidFill>
                <a:ln w="952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C5AF5D58-572A-50A7-0D6E-02091C37E2F8}"/>
                    </a:ext>
                  </a:extLst>
                </p:cNvPr>
                <p:cNvSpPr/>
                <p:nvPr/>
              </p:nvSpPr>
              <p:spPr>
                <a:xfrm>
                  <a:off x="7093076" y="2543651"/>
                  <a:ext cx="1134237" cy="688752"/>
                </a:xfrm>
                <a:custGeom>
                  <a:avLst/>
                  <a:gdLst>
                    <a:gd name="connsiteX0" fmla="*/ 611410 w 1134237"/>
                    <a:gd name="connsiteY0" fmla="*/ 641699 h 688752"/>
                    <a:gd name="connsiteX1" fmla="*/ 715994 w 1134237"/>
                    <a:gd name="connsiteY1" fmla="*/ 641699 h 688752"/>
                    <a:gd name="connsiteX2" fmla="*/ 715994 w 1134237"/>
                    <a:gd name="connsiteY2" fmla="*/ 688753 h 688752"/>
                    <a:gd name="connsiteX3" fmla="*/ 431102 w 1134237"/>
                    <a:gd name="connsiteY3" fmla="*/ 688753 h 688752"/>
                    <a:gd name="connsiteX4" fmla="*/ 431102 w 1134237"/>
                    <a:gd name="connsiteY4" fmla="*/ 641699 h 688752"/>
                    <a:gd name="connsiteX5" fmla="*/ 535686 w 1134237"/>
                    <a:gd name="connsiteY5" fmla="*/ 641699 h 688752"/>
                    <a:gd name="connsiteX6" fmla="*/ 535686 w 1134237"/>
                    <a:gd name="connsiteY6" fmla="*/ 192214 h 688752"/>
                    <a:gd name="connsiteX7" fmla="*/ 421957 w 1134237"/>
                    <a:gd name="connsiteY7" fmla="*/ 61531 h 688752"/>
                    <a:gd name="connsiteX8" fmla="*/ 177641 w 1134237"/>
                    <a:gd name="connsiteY8" fmla="*/ 172593 h 688752"/>
                    <a:gd name="connsiteX9" fmla="*/ 177641 w 1134237"/>
                    <a:gd name="connsiteY9" fmla="*/ 641699 h 688752"/>
                    <a:gd name="connsiteX10" fmla="*/ 295275 w 1134237"/>
                    <a:gd name="connsiteY10" fmla="*/ 641699 h 688752"/>
                    <a:gd name="connsiteX11" fmla="*/ 295275 w 1134237"/>
                    <a:gd name="connsiteY11" fmla="*/ 688753 h 688752"/>
                    <a:gd name="connsiteX12" fmla="*/ 6477 w 1134237"/>
                    <a:gd name="connsiteY12" fmla="*/ 688753 h 688752"/>
                    <a:gd name="connsiteX13" fmla="*/ 6477 w 1134237"/>
                    <a:gd name="connsiteY13" fmla="*/ 641699 h 688752"/>
                    <a:gd name="connsiteX14" fmla="*/ 64008 w 1134237"/>
                    <a:gd name="connsiteY14" fmla="*/ 641699 h 688752"/>
                    <a:gd name="connsiteX15" fmla="*/ 101918 w 1134237"/>
                    <a:gd name="connsiteY15" fmla="*/ 603790 h 688752"/>
                    <a:gd name="connsiteX16" fmla="*/ 101918 w 1134237"/>
                    <a:gd name="connsiteY16" fmla="*/ 95441 h 688752"/>
                    <a:gd name="connsiteX17" fmla="*/ 64008 w 1134237"/>
                    <a:gd name="connsiteY17" fmla="*/ 56197 h 688752"/>
                    <a:gd name="connsiteX18" fmla="*/ 0 w 1134237"/>
                    <a:gd name="connsiteY18" fmla="*/ 56197 h 688752"/>
                    <a:gd name="connsiteX19" fmla="*/ 0 w 1134237"/>
                    <a:gd name="connsiteY19" fmla="*/ 6572 h 688752"/>
                    <a:gd name="connsiteX20" fmla="*/ 154210 w 1134237"/>
                    <a:gd name="connsiteY20" fmla="*/ 6572 h 688752"/>
                    <a:gd name="connsiteX21" fmla="*/ 177737 w 1134237"/>
                    <a:gd name="connsiteY21" fmla="*/ 50959 h 688752"/>
                    <a:gd name="connsiteX22" fmla="*/ 177737 w 1134237"/>
                    <a:gd name="connsiteY22" fmla="*/ 126778 h 688752"/>
                    <a:gd name="connsiteX23" fmla="*/ 443008 w 1134237"/>
                    <a:gd name="connsiteY23" fmla="*/ 0 h 688752"/>
                    <a:gd name="connsiteX24" fmla="*/ 608933 w 1134237"/>
                    <a:gd name="connsiteY24" fmla="*/ 128016 h 688752"/>
                    <a:gd name="connsiteX25" fmla="*/ 876776 w 1134237"/>
                    <a:gd name="connsiteY25" fmla="*/ 0 h 688752"/>
                    <a:gd name="connsiteX26" fmla="*/ 1045369 w 1134237"/>
                    <a:gd name="connsiteY26" fmla="*/ 169831 h 688752"/>
                    <a:gd name="connsiteX27" fmla="*/ 1045369 w 1134237"/>
                    <a:gd name="connsiteY27" fmla="*/ 603694 h 688752"/>
                    <a:gd name="connsiteX28" fmla="*/ 1083278 w 1134237"/>
                    <a:gd name="connsiteY28" fmla="*/ 641604 h 688752"/>
                    <a:gd name="connsiteX29" fmla="*/ 1134237 w 1134237"/>
                    <a:gd name="connsiteY29" fmla="*/ 641604 h 688752"/>
                    <a:gd name="connsiteX30" fmla="*/ 1134237 w 1134237"/>
                    <a:gd name="connsiteY30" fmla="*/ 688658 h 688752"/>
                    <a:gd name="connsiteX31" fmla="*/ 852011 w 1134237"/>
                    <a:gd name="connsiteY31" fmla="*/ 688658 h 688752"/>
                    <a:gd name="connsiteX32" fmla="*/ 852011 w 1134237"/>
                    <a:gd name="connsiteY32" fmla="*/ 641604 h 688752"/>
                    <a:gd name="connsiteX33" fmla="*/ 969645 w 1134237"/>
                    <a:gd name="connsiteY33" fmla="*/ 641604 h 688752"/>
                    <a:gd name="connsiteX34" fmla="*/ 969645 w 1134237"/>
                    <a:gd name="connsiteY34" fmla="*/ 192119 h 688752"/>
                    <a:gd name="connsiteX35" fmla="*/ 854678 w 1134237"/>
                    <a:gd name="connsiteY35" fmla="*/ 61436 h 688752"/>
                    <a:gd name="connsiteX36" fmla="*/ 611600 w 1134237"/>
                    <a:gd name="connsiteY36" fmla="*/ 172498 h 688752"/>
                    <a:gd name="connsiteX37" fmla="*/ 611600 w 1134237"/>
                    <a:gd name="connsiteY37" fmla="*/ 641699 h 68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34237" h="688752">
                      <a:moveTo>
                        <a:pt x="611410" y="641699"/>
                      </a:moveTo>
                      <a:lnTo>
                        <a:pt x="715994" y="641699"/>
                      </a:lnTo>
                      <a:lnTo>
                        <a:pt x="715994" y="688753"/>
                      </a:lnTo>
                      <a:lnTo>
                        <a:pt x="431102" y="688753"/>
                      </a:lnTo>
                      <a:lnTo>
                        <a:pt x="431102" y="641699"/>
                      </a:lnTo>
                      <a:lnTo>
                        <a:pt x="535686" y="641699"/>
                      </a:lnTo>
                      <a:lnTo>
                        <a:pt x="535686" y="192214"/>
                      </a:lnTo>
                      <a:cubicBezTo>
                        <a:pt x="535686" y="85058"/>
                        <a:pt x="486061" y="61531"/>
                        <a:pt x="421957" y="61531"/>
                      </a:cubicBezTo>
                      <a:cubicBezTo>
                        <a:pt x="333090" y="61531"/>
                        <a:pt x="254698" y="107251"/>
                        <a:pt x="177641" y="172593"/>
                      </a:cubicBezTo>
                      <a:lnTo>
                        <a:pt x="177641" y="641699"/>
                      </a:lnTo>
                      <a:lnTo>
                        <a:pt x="295275" y="641699"/>
                      </a:lnTo>
                      <a:lnTo>
                        <a:pt x="295275" y="688753"/>
                      </a:lnTo>
                      <a:lnTo>
                        <a:pt x="6477" y="688753"/>
                      </a:lnTo>
                      <a:lnTo>
                        <a:pt x="6477" y="641699"/>
                      </a:lnTo>
                      <a:lnTo>
                        <a:pt x="64008" y="641699"/>
                      </a:lnTo>
                      <a:cubicBezTo>
                        <a:pt x="83630" y="641699"/>
                        <a:pt x="101918" y="623411"/>
                        <a:pt x="101918" y="603790"/>
                      </a:cubicBezTo>
                      <a:lnTo>
                        <a:pt x="101918" y="95441"/>
                      </a:lnTo>
                      <a:cubicBezTo>
                        <a:pt x="101918" y="77152"/>
                        <a:pt x="83630" y="56197"/>
                        <a:pt x="64008" y="56197"/>
                      </a:cubicBezTo>
                      <a:lnTo>
                        <a:pt x="0" y="56197"/>
                      </a:lnTo>
                      <a:lnTo>
                        <a:pt x="0" y="6572"/>
                      </a:lnTo>
                      <a:lnTo>
                        <a:pt x="154210" y="6572"/>
                      </a:lnTo>
                      <a:cubicBezTo>
                        <a:pt x="169926" y="6572"/>
                        <a:pt x="176403" y="15716"/>
                        <a:pt x="177737" y="50959"/>
                      </a:cubicBezTo>
                      <a:lnTo>
                        <a:pt x="177737" y="126778"/>
                      </a:lnTo>
                      <a:cubicBezTo>
                        <a:pt x="252222" y="58864"/>
                        <a:pt x="337185" y="0"/>
                        <a:pt x="443008" y="0"/>
                      </a:cubicBezTo>
                      <a:cubicBezTo>
                        <a:pt x="521398" y="0"/>
                        <a:pt x="594550" y="27432"/>
                        <a:pt x="608933" y="128016"/>
                      </a:cubicBezTo>
                      <a:cubicBezTo>
                        <a:pt x="691229" y="53530"/>
                        <a:pt x="773621" y="0"/>
                        <a:pt x="876776" y="0"/>
                      </a:cubicBezTo>
                      <a:cubicBezTo>
                        <a:pt x="962978" y="0"/>
                        <a:pt x="1045369" y="34004"/>
                        <a:pt x="1045369" y="169831"/>
                      </a:cubicBezTo>
                      <a:lnTo>
                        <a:pt x="1045369" y="603694"/>
                      </a:lnTo>
                      <a:cubicBezTo>
                        <a:pt x="1045369" y="623316"/>
                        <a:pt x="1064990" y="641604"/>
                        <a:pt x="1083278" y="641604"/>
                      </a:cubicBezTo>
                      <a:lnTo>
                        <a:pt x="1134237" y="641604"/>
                      </a:lnTo>
                      <a:lnTo>
                        <a:pt x="1134237" y="688658"/>
                      </a:lnTo>
                      <a:lnTo>
                        <a:pt x="852011" y="688658"/>
                      </a:lnTo>
                      <a:lnTo>
                        <a:pt x="852011" y="641604"/>
                      </a:lnTo>
                      <a:lnTo>
                        <a:pt x="969645" y="641604"/>
                      </a:lnTo>
                      <a:lnTo>
                        <a:pt x="969645" y="192119"/>
                      </a:lnTo>
                      <a:cubicBezTo>
                        <a:pt x="969645" y="84963"/>
                        <a:pt x="920020" y="61436"/>
                        <a:pt x="854678" y="61436"/>
                      </a:cubicBezTo>
                      <a:cubicBezTo>
                        <a:pt x="767143" y="61436"/>
                        <a:pt x="687419" y="112395"/>
                        <a:pt x="611600" y="172498"/>
                      </a:cubicBezTo>
                      <a:lnTo>
                        <a:pt x="611600" y="641699"/>
                      </a:lnTo>
                      <a:close/>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68E331E4-638B-26C7-1123-BBA97D03CD69}"/>
                    </a:ext>
                  </a:extLst>
                </p:cNvPr>
                <p:cNvSpPr/>
                <p:nvPr/>
              </p:nvSpPr>
              <p:spPr>
                <a:xfrm>
                  <a:off x="8342090" y="2543841"/>
                  <a:ext cx="666369" cy="693896"/>
                </a:xfrm>
                <a:custGeom>
                  <a:avLst/>
                  <a:gdLst>
                    <a:gd name="connsiteX0" fmla="*/ 0 w 666369"/>
                    <a:gd name="connsiteY0" fmla="*/ 347567 h 693896"/>
                    <a:gd name="connsiteX1" fmla="*/ 333184 w 666369"/>
                    <a:gd name="connsiteY1" fmla="*/ 0 h 693896"/>
                    <a:gd name="connsiteX2" fmla="*/ 666369 w 666369"/>
                    <a:gd name="connsiteY2" fmla="*/ 347567 h 693896"/>
                    <a:gd name="connsiteX3" fmla="*/ 333184 w 666369"/>
                    <a:gd name="connsiteY3" fmla="*/ 693896 h 693896"/>
                    <a:gd name="connsiteX4" fmla="*/ 0 w 666369"/>
                    <a:gd name="connsiteY4" fmla="*/ 347567 h 693896"/>
                    <a:gd name="connsiteX5" fmla="*/ 589312 w 666369"/>
                    <a:gd name="connsiteY5" fmla="*/ 348805 h 693896"/>
                    <a:gd name="connsiteX6" fmla="*/ 333184 w 666369"/>
                    <a:gd name="connsiteY6" fmla="*/ 52197 h 693896"/>
                    <a:gd name="connsiteX7" fmla="*/ 77058 w 666369"/>
                    <a:gd name="connsiteY7" fmla="*/ 348805 h 693896"/>
                    <a:gd name="connsiteX8" fmla="*/ 333184 w 666369"/>
                    <a:gd name="connsiteY8" fmla="*/ 644176 h 693896"/>
                    <a:gd name="connsiteX9" fmla="*/ 589312 w 666369"/>
                    <a:gd name="connsiteY9" fmla="*/ 348805 h 693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369" h="693896">
                      <a:moveTo>
                        <a:pt x="0" y="347567"/>
                      </a:moveTo>
                      <a:cubicBezTo>
                        <a:pt x="0" y="131921"/>
                        <a:pt x="142399" y="0"/>
                        <a:pt x="333184" y="0"/>
                      </a:cubicBezTo>
                      <a:cubicBezTo>
                        <a:pt x="525304" y="0"/>
                        <a:pt x="666369" y="132016"/>
                        <a:pt x="666369" y="347567"/>
                      </a:cubicBezTo>
                      <a:cubicBezTo>
                        <a:pt x="666369" y="563118"/>
                        <a:pt x="525209" y="693896"/>
                        <a:pt x="333184" y="693896"/>
                      </a:cubicBezTo>
                      <a:cubicBezTo>
                        <a:pt x="142399" y="693801"/>
                        <a:pt x="0" y="563118"/>
                        <a:pt x="0" y="347567"/>
                      </a:cubicBezTo>
                      <a:close/>
                      <a:moveTo>
                        <a:pt x="589312" y="348805"/>
                      </a:moveTo>
                      <a:cubicBezTo>
                        <a:pt x="589312" y="160687"/>
                        <a:pt x="484727" y="52197"/>
                        <a:pt x="333184" y="52197"/>
                      </a:cubicBezTo>
                      <a:cubicBezTo>
                        <a:pt x="181642" y="52197"/>
                        <a:pt x="77058" y="160687"/>
                        <a:pt x="77058" y="348805"/>
                      </a:cubicBezTo>
                      <a:cubicBezTo>
                        <a:pt x="77058" y="535686"/>
                        <a:pt x="181642" y="644176"/>
                        <a:pt x="333184" y="644176"/>
                      </a:cubicBezTo>
                      <a:cubicBezTo>
                        <a:pt x="484823" y="644176"/>
                        <a:pt x="589312" y="535686"/>
                        <a:pt x="589312" y="348805"/>
                      </a:cubicBezTo>
                      <a:close/>
                    </a:path>
                  </a:pathLst>
                </a:custGeom>
                <a:solidFill>
                  <a:srgbClr val="FFFFFF"/>
                </a:solidFill>
                <a:ln w="952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4C608A15-ABB8-5303-0B67-1945A7E26477}"/>
                    </a:ext>
                  </a:extLst>
                </p:cNvPr>
                <p:cNvSpPr/>
                <p:nvPr/>
              </p:nvSpPr>
              <p:spPr>
                <a:xfrm>
                  <a:off x="9110376" y="2550318"/>
                  <a:ext cx="743522" cy="690086"/>
                </a:xfrm>
                <a:custGeom>
                  <a:avLst/>
                  <a:gdLst>
                    <a:gd name="connsiteX0" fmla="*/ 99346 w 743522"/>
                    <a:gd name="connsiteY0" fmla="*/ 521399 h 690086"/>
                    <a:gd name="connsiteX1" fmla="*/ 99346 w 743522"/>
                    <a:gd name="connsiteY1" fmla="*/ 88868 h 690086"/>
                    <a:gd name="connsiteX2" fmla="*/ 61436 w 743522"/>
                    <a:gd name="connsiteY2" fmla="*/ 49625 h 690086"/>
                    <a:gd name="connsiteX3" fmla="*/ 0 w 743522"/>
                    <a:gd name="connsiteY3" fmla="*/ 49625 h 690086"/>
                    <a:gd name="connsiteX4" fmla="*/ 0 w 743522"/>
                    <a:gd name="connsiteY4" fmla="*/ 0 h 690086"/>
                    <a:gd name="connsiteX5" fmla="*/ 175070 w 743522"/>
                    <a:gd name="connsiteY5" fmla="*/ 0 h 690086"/>
                    <a:gd name="connsiteX6" fmla="*/ 175070 w 743522"/>
                    <a:gd name="connsiteY6" fmla="*/ 499205 h 690086"/>
                    <a:gd name="connsiteX7" fmla="*/ 301847 w 743522"/>
                    <a:gd name="connsiteY7" fmla="*/ 631222 h 690086"/>
                    <a:gd name="connsiteX8" fmla="*/ 565785 w 743522"/>
                    <a:gd name="connsiteY8" fmla="*/ 518827 h 690086"/>
                    <a:gd name="connsiteX9" fmla="*/ 565785 w 743522"/>
                    <a:gd name="connsiteY9" fmla="*/ 49721 h 690086"/>
                    <a:gd name="connsiteX10" fmla="*/ 457295 w 743522"/>
                    <a:gd name="connsiteY10" fmla="*/ 49721 h 690086"/>
                    <a:gd name="connsiteX11" fmla="*/ 457295 w 743522"/>
                    <a:gd name="connsiteY11" fmla="*/ 95 h 690086"/>
                    <a:gd name="connsiteX12" fmla="*/ 640271 w 743522"/>
                    <a:gd name="connsiteY12" fmla="*/ 95 h 690086"/>
                    <a:gd name="connsiteX13" fmla="*/ 640271 w 743522"/>
                    <a:gd name="connsiteY13" fmla="*/ 595979 h 690086"/>
                    <a:gd name="connsiteX14" fmla="*/ 679514 w 743522"/>
                    <a:gd name="connsiteY14" fmla="*/ 635222 h 690086"/>
                    <a:gd name="connsiteX15" fmla="*/ 743522 w 743522"/>
                    <a:gd name="connsiteY15" fmla="*/ 635222 h 690086"/>
                    <a:gd name="connsiteX16" fmla="*/ 743522 w 743522"/>
                    <a:gd name="connsiteY16" fmla="*/ 682276 h 690086"/>
                    <a:gd name="connsiteX17" fmla="*/ 587979 w 743522"/>
                    <a:gd name="connsiteY17" fmla="*/ 682276 h 690086"/>
                    <a:gd name="connsiteX18" fmla="*/ 565785 w 743522"/>
                    <a:gd name="connsiteY18" fmla="*/ 639128 h 690086"/>
                    <a:gd name="connsiteX19" fmla="*/ 565785 w 743522"/>
                    <a:gd name="connsiteY19" fmla="*/ 567214 h 690086"/>
                    <a:gd name="connsiteX20" fmla="*/ 279654 w 743522"/>
                    <a:gd name="connsiteY20" fmla="*/ 690086 h 690086"/>
                    <a:gd name="connsiteX21" fmla="*/ 99346 w 743522"/>
                    <a:gd name="connsiteY21" fmla="*/ 521399 h 69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3522" h="690086">
                      <a:moveTo>
                        <a:pt x="99346" y="521399"/>
                      </a:moveTo>
                      <a:lnTo>
                        <a:pt x="99346" y="88868"/>
                      </a:lnTo>
                      <a:cubicBezTo>
                        <a:pt x="99346" y="69247"/>
                        <a:pt x="79725" y="49625"/>
                        <a:pt x="61436" y="49625"/>
                      </a:cubicBezTo>
                      <a:lnTo>
                        <a:pt x="0" y="49625"/>
                      </a:lnTo>
                      <a:lnTo>
                        <a:pt x="0" y="0"/>
                      </a:lnTo>
                      <a:lnTo>
                        <a:pt x="175070" y="0"/>
                      </a:lnTo>
                      <a:lnTo>
                        <a:pt x="175070" y="499205"/>
                      </a:lnTo>
                      <a:cubicBezTo>
                        <a:pt x="175070" y="605028"/>
                        <a:pt x="231267" y="631222"/>
                        <a:pt x="301847" y="631222"/>
                      </a:cubicBezTo>
                      <a:cubicBezTo>
                        <a:pt x="399860" y="631222"/>
                        <a:pt x="492633" y="578930"/>
                        <a:pt x="565785" y="518827"/>
                      </a:cubicBezTo>
                      <a:lnTo>
                        <a:pt x="565785" y="49721"/>
                      </a:lnTo>
                      <a:lnTo>
                        <a:pt x="457295" y="49721"/>
                      </a:lnTo>
                      <a:lnTo>
                        <a:pt x="457295" y="95"/>
                      </a:lnTo>
                      <a:lnTo>
                        <a:pt x="640271" y="95"/>
                      </a:lnTo>
                      <a:lnTo>
                        <a:pt x="640271" y="595979"/>
                      </a:lnTo>
                      <a:cubicBezTo>
                        <a:pt x="640271" y="615601"/>
                        <a:pt x="659892" y="635222"/>
                        <a:pt x="679514" y="635222"/>
                      </a:cubicBezTo>
                      <a:lnTo>
                        <a:pt x="743522" y="635222"/>
                      </a:lnTo>
                      <a:lnTo>
                        <a:pt x="743522" y="682276"/>
                      </a:lnTo>
                      <a:lnTo>
                        <a:pt x="587979" y="682276"/>
                      </a:lnTo>
                      <a:cubicBezTo>
                        <a:pt x="573596" y="682276"/>
                        <a:pt x="567024" y="674465"/>
                        <a:pt x="565785" y="639128"/>
                      </a:cubicBezTo>
                      <a:lnTo>
                        <a:pt x="565785" y="567214"/>
                      </a:lnTo>
                      <a:cubicBezTo>
                        <a:pt x="486061" y="632555"/>
                        <a:pt x="394621" y="690086"/>
                        <a:pt x="279654" y="690086"/>
                      </a:cubicBezTo>
                      <a:cubicBezTo>
                        <a:pt x="184309" y="689991"/>
                        <a:pt x="99346" y="650748"/>
                        <a:pt x="99346" y="521399"/>
                      </a:cubicBezTo>
                      <a:close/>
                    </a:path>
                  </a:pathLst>
                </a:custGeom>
                <a:solidFill>
                  <a:srgbClr val="FFFFFF"/>
                </a:solidFill>
                <a:ln w="952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19D7D53F-F295-2926-55AF-BC94E5DD2053}"/>
                    </a:ext>
                  </a:extLst>
                </p:cNvPr>
                <p:cNvSpPr/>
                <p:nvPr/>
              </p:nvSpPr>
              <p:spPr>
                <a:xfrm>
                  <a:off x="9941432" y="2362200"/>
                  <a:ext cx="365855" cy="876871"/>
                </a:xfrm>
                <a:custGeom>
                  <a:avLst/>
                  <a:gdLst>
                    <a:gd name="connsiteX0" fmla="*/ 98013 w 365855"/>
                    <a:gd name="connsiteY0" fmla="*/ 722567 h 876871"/>
                    <a:gd name="connsiteX1" fmla="*/ 98013 w 365855"/>
                    <a:gd name="connsiteY1" fmla="*/ 237744 h 876871"/>
                    <a:gd name="connsiteX2" fmla="*/ 0 w 365855"/>
                    <a:gd name="connsiteY2" fmla="*/ 237744 h 876871"/>
                    <a:gd name="connsiteX3" fmla="*/ 0 w 365855"/>
                    <a:gd name="connsiteY3" fmla="*/ 188119 h 876871"/>
                    <a:gd name="connsiteX4" fmla="*/ 98013 w 365855"/>
                    <a:gd name="connsiteY4" fmla="*/ 188119 h 876871"/>
                    <a:gd name="connsiteX5" fmla="*/ 98013 w 365855"/>
                    <a:gd name="connsiteY5" fmla="*/ 0 h 876871"/>
                    <a:gd name="connsiteX6" fmla="*/ 173831 w 365855"/>
                    <a:gd name="connsiteY6" fmla="*/ 0 h 876871"/>
                    <a:gd name="connsiteX7" fmla="*/ 173831 w 365855"/>
                    <a:gd name="connsiteY7" fmla="*/ 188214 h 876871"/>
                    <a:gd name="connsiteX8" fmla="*/ 351568 w 365855"/>
                    <a:gd name="connsiteY8" fmla="*/ 188214 h 876871"/>
                    <a:gd name="connsiteX9" fmla="*/ 351568 w 365855"/>
                    <a:gd name="connsiteY9" fmla="*/ 237839 h 876871"/>
                    <a:gd name="connsiteX10" fmla="*/ 173831 w 365855"/>
                    <a:gd name="connsiteY10" fmla="*/ 237839 h 876871"/>
                    <a:gd name="connsiteX11" fmla="*/ 173831 w 365855"/>
                    <a:gd name="connsiteY11" fmla="*/ 716089 h 876871"/>
                    <a:gd name="connsiteX12" fmla="*/ 265271 w 365855"/>
                    <a:gd name="connsiteY12" fmla="*/ 824579 h 876871"/>
                    <a:gd name="connsiteX13" fmla="*/ 329280 w 365855"/>
                    <a:gd name="connsiteY13" fmla="*/ 811530 h 876871"/>
                    <a:gd name="connsiteX14" fmla="*/ 365856 w 365855"/>
                    <a:gd name="connsiteY14" fmla="*/ 811530 h 876871"/>
                    <a:gd name="connsiteX15" fmla="*/ 365856 w 365855"/>
                    <a:gd name="connsiteY15" fmla="*/ 861155 h 876871"/>
                    <a:gd name="connsiteX16" fmla="*/ 263939 w 365855"/>
                    <a:gd name="connsiteY16" fmla="*/ 876872 h 876871"/>
                    <a:gd name="connsiteX17" fmla="*/ 98013 w 365855"/>
                    <a:gd name="connsiteY17" fmla="*/ 722567 h 87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5855" h="876871">
                      <a:moveTo>
                        <a:pt x="98013" y="722567"/>
                      </a:moveTo>
                      <a:lnTo>
                        <a:pt x="98013" y="237744"/>
                      </a:lnTo>
                      <a:lnTo>
                        <a:pt x="0" y="237744"/>
                      </a:lnTo>
                      <a:lnTo>
                        <a:pt x="0" y="188119"/>
                      </a:lnTo>
                      <a:lnTo>
                        <a:pt x="98013" y="188119"/>
                      </a:lnTo>
                      <a:lnTo>
                        <a:pt x="98013" y="0"/>
                      </a:lnTo>
                      <a:lnTo>
                        <a:pt x="173831" y="0"/>
                      </a:lnTo>
                      <a:lnTo>
                        <a:pt x="173831" y="188214"/>
                      </a:lnTo>
                      <a:lnTo>
                        <a:pt x="351568" y="188214"/>
                      </a:lnTo>
                      <a:lnTo>
                        <a:pt x="351568" y="237839"/>
                      </a:lnTo>
                      <a:lnTo>
                        <a:pt x="173831" y="237839"/>
                      </a:lnTo>
                      <a:lnTo>
                        <a:pt x="173831" y="716089"/>
                      </a:lnTo>
                      <a:cubicBezTo>
                        <a:pt x="173831" y="797147"/>
                        <a:pt x="197358" y="824579"/>
                        <a:pt x="265271" y="824579"/>
                      </a:cubicBezTo>
                      <a:cubicBezTo>
                        <a:pt x="294037" y="824579"/>
                        <a:pt x="318801" y="818007"/>
                        <a:pt x="329280" y="811530"/>
                      </a:cubicBezTo>
                      <a:lnTo>
                        <a:pt x="365856" y="811530"/>
                      </a:lnTo>
                      <a:lnTo>
                        <a:pt x="365856" y="861155"/>
                      </a:lnTo>
                      <a:cubicBezTo>
                        <a:pt x="343663" y="868966"/>
                        <a:pt x="303182" y="876872"/>
                        <a:pt x="263939" y="876872"/>
                      </a:cubicBezTo>
                      <a:cubicBezTo>
                        <a:pt x="155449" y="876776"/>
                        <a:pt x="98013" y="833628"/>
                        <a:pt x="98013" y="722567"/>
                      </a:cubicBezTo>
                      <a:close/>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F1FD0465-1E1A-31D0-82C5-771EEAA1E61D}"/>
                    </a:ext>
                  </a:extLst>
                </p:cNvPr>
                <p:cNvSpPr/>
                <p:nvPr/>
              </p:nvSpPr>
              <p:spPr>
                <a:xfrm>
                  <a:off x="10409205" y="2317623"/>
                  <a:ext cx="738378" cy="914780"/>
                </a:xfrm>
                <a:custGeom>
                  <a:avLst/>
                  <a:gdLst>
                    <a:gd name="connsiteX0" fmla="*/ 176403 w 738378"/>
                    <a:gd name="connsiteY0" fmla="*/ 867727 h 914780"/>
                    <a:gd name="connsiteX1" fmla="*/ 294037 w 738378"/>
                    <a:gd name="connsiteY1" fmla="*/ 867727 h 914780"/>
                    <a:gd name="connsiteX2" fmla="*/ 294037 w 738378"/>
                    <a:gd name="connsiteY2" fmla="*/ 914781 h 914780"/>
                    <a:gd name="connsiteX3" fmla="*/ 5239 w 738378"/>
                    <a:gd name="connsiteY3" fmla="*/ 914781 h 914780"/>
                    <a:gd name="connsiteX4" fmla="*/ 5239 w 738378"/>
                    <a:gd name="connsiteY4" fmla="*/ 867727 h 914780"/>
                    <a:gd name="connsiteX5" fmla="*/ 62771 w 738378"/>
                    <a:gd name="connsiteY5" fmla="*/ 867727 h 914780"/>
                    <a:gd name="connsiteX6" fmla="*/ 100680 w 738378"/>
                    <a:gd name="connsiteY6" fmla="*/ 829818 h 914780"/>
                    <a:gd name="connsiteX7" fmla="*/ 100680 w 738378"/>
                    <a:gd name="connsiteY7" fmla="*/ 87630 h 914780"/>
                    <a:gd name="connsiteX8" fmla="*/ 62771 w 738378"/>
                    <a:gd name="connsiteY8" fmla="*/ 48387 h 914780"/>
                    <a:gd name="connsiteX9" fmla="*/ 0 w 738378"/>
                    <a:gd name="connsiteY9" fmla="*/ 48387 h 914780"/>
                    <a:gd name="connsiteX10" fmla="*/ 0 w 738378"/>
                    <a:gd name="connsiteY10" fmla="*/ 0 h 914780"/>
                    <a:gd name="connsiteX11" fmla="*/ 158116 w 738378"/>
                    <a:gd name="connsiteY11" fmla="*/ 0 h 914780"/>
                    <a:gd name="connsiteX12" fmla="*/ 176403 w 738378"/>
                    <a:gd name="connsiteY12" fmla="*/ 23527 h 914780"/>
                    <a:gd name="connsiteX13" fmla="*/ 176403 w 738378"/>
                    <a:gd name="connsiteY13" fmla="*/ 352806 h 914780"/>
                    <a:gd name="connsiteX14" fmla="*/ 466535 w 738378"/>
                    <a:gd name="connsiteY14" fmla="*/ 226028 h 914780"/>
                    <a:gd name="connsiteX15" fmla="*/ 649510 w 738378"/>
                    <a:gd name="connsiteY15" fmla="*/ 395859 h 914780"/>
                    <a:gd name="connsiteX16" fmla="*/ 649510 w 738378"/>
                    <a:gd name="connsiteY16" fmla="*/ 829723 h 914780"/>
                    <a:gd name="connsiteX17" fmla="*/ 687420 w 738378"/>
                    <a:gd name="connsiteY17" fmla="*/ 867632 h 914780"/>
                    <a:gd name="connsiteX18" fmla="*/ 738378 w 738378"/>
                    <a:gd name="connsiteY18" fmla="*/ 867632 h 914780"/>
                    <a:gd name="connsiteX19" fmla="*/ 738378 w 738378"/>
                    <a:gd name="connsiteY19" fmla="*/ 914686 h 914780"/>
                    <a:gd name="connsiteX20" fmla="*/ 456152 w 738378"/>
                    <a:gd name="connsiteY20" fmla="*/ 914686 h 914780"/>
                    <a:gd name="connsiteX21" fmla="*/ 456152 w 738378"/>
                    <a:gd name="connsiteY21" fmla="*/ 867632 h 914780"/>
                    <a:gd name="connsiteX22" fmla="*/ 573786 w 738378"/>
                    <a:gd name="connsiteY22" fmla="*/ 867632 h 914780"/>
                    <a:gd name="connsiteX23" fmla="*/ 573786 w 738378"/>
                    <a:gd name="connsiteY23" fmla="*/ 418147 h 914780"/>
                    <a:gd name="connsiteX24" fmla="*/ 441770 w 738378"/>
                    <a:gd name="connsiteY24" fmla="*/ 287464 h 914780"/>
                    <a:gd name="connsiteX25" fmla="*/ 176499 w 738378"/>
                    <a:gd name="connsiteY25" fmla="*/ 399859 h 914780"/>
                    <a:gd name="connsiteX26" fmla="*/ 176499 w 738378"/>
                    <a:gd name="connsiteY26" fmla="*/ 867727 h 91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38378" h="914780">
                      <a:moveTo>
                        <a:pt x="176403" y="867727"/>
                      </a:moveTo>
                      <a:lnTo>
                        <a:pt x="294037" y="867727"/>
                      </a:lnTo>
                      <a:lnTo>
                        <a:pt x="294037" y="914781"/>
                      </a:lnTo>
                      <a:lnTo>
                        <a:pt x="5239" y="914781"/>
                      </a:lnTo>
                      <a:lnTo>
                        <a:pt x="5239" y="867727"/>
                      </a:lnTo>
                      <a:lnTo>
                        <a:pt x="62771" y="867727"/>
                      </a:lnTo>
                      <a:cubicBezTo>
                        <a:pt x="82391" y="867727"/>
                        <a:pt x="100680" y="849439"/>
                        <a:pt x="100680" y="829818"/>
                      </a:cubicBezTo>
                      <a:lnTo>
                        <a:pt x="100680" y="87630"/>
                      </a:lnTo>
                      <a:cubicBezTo>
                        <a:pt x="100680" y="69342"/>
                        <a:pt x="82391" y="48387"/>
                        <a:pt x="62771" y="48387"/>
                      </a:cubicBezTo>
                      <a:lnTo>
                        <a:pt x="0" y="48387"/>
                      </a:lnTo>
                      <a:lnTo>
                        <a:pt x="0" y="0"/>
                      </a:lnTo>
                      <a:lnTo>
                        <a:pt x="158116" y="0"/>
                      </a:lnTo>
                      <a:cubicBezTo>
                        <a:pt x="171165" y="0"/>
                        <a:pt x="176403" y="7810"/>
                        <a:pt x="176403" y="23527"/>
                      </a:cubicBezTo>
                      <a:lnTo>
                        <a:pt x="176403" y="352806"/>
                      </a:lnTo>
                      <a:cubicBezTo>
                        <a:pt x="250889" y="287464"/>
                        <a:pt x="355378" y="226028"/>
                        <a:pt x="466535" y="226028"/>
                      </a:cubicBezTo>
                      <a:cubicBezTo>
                        <a:pt x="568453" y="226028"/>
                        <a:pt x="649510" y="260032"/>
                        <a:pt x="649510" y="395859"/>
                      </a:cubicBezTo>
                      <a:lnTo>
                        <a:pt x="649510" y="829723"/>
                      </a:lnTo>
                      <a:cubicBezTo>
                        <a:pt x="649510" y="849344"/>
                        <a:pt x="669131" y="867632"/>
                        <a:pt x="687420" y="867632"/>
                      </a:cubicBezTo>
                      <a:lnTo>
                        <a:pt x="738378" y="867632"/>
                      </a:lnTo>
                      <a:lnTo>
                        <a:pt x="738378" y="914686"/>
                      </a:lnTo>
                      <a:lnTo>
                        <a:pt x="456152" y="914686"/>
                      </a:lnTo>
                      <a:lnTo>
                        <a:pt x="456152" y="867632"/>
                      </a:lnTo>
                      <a:lnTo>
                        <a:pt x="573786" y="867632"/>
                      </a:lnTo>
                      <a:lnTo>
                        <a:pt x="573786" y="418147"/>
                      </a:lnTo>
                      <a:cubicBezTo>
                        <a:pt x="573786" y="309658"/>
                        <a:pt x="518923" y="287464"/>
                        <a:pt x="441770" y="287464"/>
                      </a:cubicBezTo>
                      <a:cubicBezTo>
                        <a:pt x="343758" y="287464"/>
                        <a:pt x="253555" y="337090"/>
                        <a:pt x="176499" y="399859"/>
                      </a:cubicBezTo>
                      <a:lnTo>
                        <a:pt x="176499" y="867727"/>
                      </a:lnTo>
                      <a:close/>
                    </a:path>
                  </a:pathLst>
                </a:custGeom>
                <a:solidFill>
                  <a:srgbClr val="FFFFFF"/>
                </a:solidFill>
                <a:ln w="9525" cap="flat">
                  <a:noFill/>
                  <a:prstDash val="solid"/>
                  <a:miter/>
                </a:ln>
              </p:spPr>
              <p:txBody>
                <a:bodyPr rtlCol="0" anchor="ctr"/>
                <a:lstStyle/>
                <a:p>
                  <a:endParaRPr lang="en-US"/>
                </a:p>
              </p:txBody>
            </p:sp>
          </p:grpSp>
          <p:grpSp>
            <p:nvGrpSpPr>
              <p:cNvPr id="32" name="Graphic 4">
                <a:extLst>
                  <a:ext uri="{FF2B5EF4-FFF2-40B4-BE49-F238E27FC236}">
                    <a16:creationId xmlns:a16="http://schemas.microsoft.com/office/drawing/2014/main" id="{684E8F4A-1613-808F-A41C-5B52507168C5}"/>
                  </a:ext>
                </a:extLst>
              </p:cNvPr>
              <p:cNvGrpSpPr/>
              <p:nvPr/>
            </p:nvGrpSpPr>
            <p:grpSpPr>
              <a:xfrm>
                <a:off x="4478369" y="3643122"/>
                <a:ext cx="3599594" cy="923925"/>
                <a:chOff x="4478369" y="3643122"/>
                <a:chExt cx="3599594" cy="923925"/>
              </a:xfrm>
              <a:solidFill>
                <a:srgbClr val="FFFFFF"/>
              </a:solidFill>
            </p:grpSpPr>
            <p:sp>
              <p:nvSpPr>
                <p:cNvPr id="33" name="Freeform 32">
                  <a:extLst>
                    <a:ext uri="{FF2B5EF4-FFF2-40B4-BE49-F238E27FC236}">
                      <a16:creationId xmlns:a16="http://schemas.microsoft.com/office/drawing/2014/main" id="{6931633C-3C22-A796-3CA4-2C3FA69E7A22}"/>
                    </a:ext>
                  </a:extLst>
                </p:cNvPr>
                <p:cNvSpPr/>
                <p:nvPr/>
              </p:nvSpPr>
              <p:spPr>
                <a:xfrm>
                  <a:off x="4478369" y="3643122"/>
                  <a:ext cx="670369" cy="917352"/>
                </a:xfrm>
                <a:custGeom>
                  <a:avLst/>
                  <a:gdLst>
                    <a:gd name="connsiteX0" fmla="*/ 598456 w 670369"/>
                    <a:gd name="connsiteY0" fmla="*/ 414242 h 917352"/>
                    <a:gd name="connsiteX1" fmla="*/ 71914 w 670369"/>
                    <a:gd name="connsiteY1" fmla="*/ 414242 h 917352"/>
                    <a:gd name="connsiteX2" fmla="*/ 71914 w 670369"/>
                    <a:gd name="connsiteY2" fmla="*/ 0 h 917352"/>
                    <a:gd name="connsiteX3" fmla="*/ 0 w 670369"/>
                    <a:gd name="connsiteY3" fmla="*/ 0 h 917352"/>
                    <a:gd name="connsiteX4" fmla="*/ 0 w 670369"/>
                    <a:gd name="connsiteY4" fmla="*/ 917353 h 917352"/>
                    <a:gd name="connsiteX5" fmla="*/ 71914 w 670369"/>
                    <a:gd name="connsiteY5" fmla="*/ 917353 h 917352"/>
                    <a:gd name="connsiteX6" fmla="*/ 71914 w 670369"/>
                    <a:gd name="connsiteY6" fmla="*/ 474345 h 917352"/>
                    <a:gd name="connsiteX7" fmla="*/ 598456 w 670369"/>
                    <a:gd name="connsiteY7" fmla="*/ 474345 h 917352"/>
                    <a:gd name="connsiteX8" fmla="*/ 598456 w 670369"/>
                    <a:gd name="connsiteY8" fmla="*/ 917353 h 917352"/>
                    <a:gd name="connsiteX9" fmla="*/ 670369 w 670369"/>
                    <a:gd name="connsiteY9" fmla="*/ 917353 h 917352"/>
                    <a:gd name="connsiteX10" fmla="*/ 670369 w 670369"/>
                    <a:gd name="connsiteY10" fmla="*/ 0 h 917352"/>
                    <a:gd name="connsiteX11" fmla="*/ 598456 w 670369"/>
                    <a:gd name="connsiteY11" fmla="*/ 0 h 9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0369" h="917352">
                      <a:moveTo>
                        <a:pt x="598456" y="414242"/>
                      </a:moveTo>
                      <a:lnTo>
                        <a:pt x="71914" y="414242"/>
                      </a:lnTo>
                      <a:lnTo>
                        <a:pt x="71914" y="0"/>
                      </a:lnTo>
                      <a:lnTo>
                        <a:pt x="0" y="0"/>
                      </a:lnTo>
                      <a:lnTo>
                        <a:pt x="0" y="917353"/>
                      </a:lnTo>
                      <a:lnTo>
                        <a:pt x="71914" y="917353"/>
                      </a:lnTo>
                      <a:lnTo>
                        <a:pt x="71914" y="474345"/>
                      </a:lnTo>
                      <a:lnTo>
                        <a:pt x="598456" y="474345"/>
                      </a:lnTo>
                      <a:lnTo>
                        <a:pt x="598456" y="917353"/>
                      </a:lnTo>
                      <a:lnTo>
                        <a:pt x="670369" y="917353"/>
                      </a:lnTo>
                      <a:lnTo>
                        <a:pt x="670369" y="0"/>
                      </a:lnTo>
                      <a:lnTo>
                        <a:pt x="598456" y="0"/>
                      </a:lnTo>
                      <a:close/>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4804E138-D722-9348-09D4-120B51A2F846}"/>
                    </a:ext>
                  </a:extLst>
                </p:cNvPr>
                <p:cNvSpPr/>
                <p:nvPr/>
              </p:nvSpPr>
              <p:spPr>
                <a:xfrm>
                  <a:off x="5321141" y="3869245"/>
                  <a:ext cx="584167" cy="696467"/>
                </a:xfrm>
                <a:custGeom>
                  <a:avLst/>
                  <a:gdLst>
                    <a:gd name="connsiteX0" fmla="*/ 303180 w 584167"/>
                    <a:gd name="connsiteY0" fmla="*/ 0 h 696467"/>
                    <a:gd name="connsiteX1" fmla="*/ 86106 w 584167"/>
                    <a:gd name="connsiteY1" fmla="*/ 95155 h 696467"/>
                    <a:gd name="connsiteX2" fmla="*/ 0 w 584167"/>
                    <a:gd name="connsiteY2" fmla="*/ 351472 h 696467"/>
                    <a:gd name="connsiteX3" fmla="*/ 82867 w 584167"/>
                    <a:gd name="connsiteY3" fmla="*/ 603599 h 696467"/>
                    <a:gd name="connsiteX4" fmla="*/ 320230 w 584167"/>
                    <a:gd name="connsiteY4" fmla="*/ 696468 h 696467"/>
                    <a:gd name="connsiteX5" fmla="*/ 567976 w 584167"/>
                    <a:gd name="connsiteY5" fmla="*/ 620363 h 696467"/>
                    <a:gd name="connsiteX6" fmla="*/ 568452 w 584167"/>
                    <a:gd name="connsiteY6" fmla="*/ 619982 h 696467"/>
                    <a:gd name="connsiteX7" fmla="*/ 568452 w 584167"/>
                    <a:gd name="connsiteY7" fmla="*/ 569690 h 696467"/>
                    <a:gd name="connsiteX8" fmla="*/ 537877 w 584167"/>
                    <a:gd name="connsiteY8" fmla="*/ 569690 h 696467"/>
                    <a:gd name="connsiteX9" fmla="*/ 537496 w 584167"/>
                    <a:gd name="connsiteY9" fmla="*/ 570071 h 696467"/>
                    <a:gd name="connsiteX10" fmla="*/ 326707 w 584167"/>
                    <a:gd name="connsiteY10" fmla="*/ 640271 h 696467"/>
                    <a:gd name="connsiteX11" fmla="*/ 134588 w 584167"/>
                    <a:gd name="connsiteY11" fmla="*/ 567214 h 696467"/>
                    <a:gd name="connsiteX12" fmla="*/ 69246 w 584167"/>
                    <a:gd name="connsiteY12" fmla="*/ 352806 h 696467"/>
                    <a:gd name="connsiteX13" fmla="*/ 582835 w 584167"/>
                    <a:gd name="connsiteY13" fmla="*/ 352806 h 696467"/>
                    <a:gd name="connsiteX14" fmla="*/ 582835 w 584167"/>
                    <a:gd name="connsiteY14" fmla="*/ 351472 h 696467"/>
                    <a:gd name="connsiteX15" fmla="*/ 583120 w 584167"/>
                    <a:gd name="connsiteY15" fmla="*/ 345853 h 696467"/>
                    <a:gd name="connsiteX16" fmla="*/ 584168 w 584167"/>
                    <a:gd name="connsiteY16" fmla="*/ 320135 h 696467"/>
                    <a:gd name="connsiteX17" fmla="*/ 506730 w 584167"/>
                    <a:gd name="connsiteY17" fmla="*/ 76486 h 696467"/>
                    <a:gd name="connsiteX18" fmla="*/ 303180 w 584167"/>
                    <a:gd name="connsiteY18" fmla="*/ 0 h 696467"/>
                    <a:gd name="connsiteX19" fmla="*/ 303180 w 584167"/>
                    <a:gd name="connsiteY19" fmla="*/ 52197 h 696467"/>
                    <a:gd name="connsiteX20" fmla="*/ 455390 w 584167"/>
                    <a:gd name="connsiteY20" fmla="*/ 109156 h 696467"/>
                    <a:gd name="connsiteX21" fmla="*/ 516064 w 584167"/>
                    <a:gd name="connsiteY21" fmla="*/ 300514 h 696467"/>
                    <a:gd name="connsiteX22" fmla="*/ 70675 w 584167"/>
                    <a:gd name="connsiteY22" fmla="*/ 300514 h 696467"/>
                    <a:gd name="connsiteX23" fmla="*/ 145922 w 584167"/>
                    <a:gd name="connsiteY23" fmla="*/ 114586 h 696467"/>
                    <a:gd name="connsiteX24" fmla="*/ 303180 w 584167"/>
                    <a:gd name="connsiteY24" fmla="*/ 52197 h 69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4167" h="696467">
                      <a:moveTo>
                        <a:pt x="303180" y="0"/>
                      </a:moveTo>
                      <a:cubicBezTo>
                        <a:pt x="217455" y="0"/>
                        <a:pt x="140398" y="33814"/>
                        <a:pt x="86106" y="95155"/>
                      </a:cubicBezTo>
                      <a:cubicBezTo>
                        <a:pt x="29813" y="158782"/>
                        <a:pt x="0" y="247460"/>
                        <a:pt x="0" y="351472"/>
                      </a:cubicBezTo>
                      <a:cubicBezTo>
                        <a:pt x="0" y="456819"/>
                        <a:pt x="28670" y="543973"/>
                        <a:pt x="82867" y="603599"/>
                      </a:cubicBezTo>
                      <a:cubicBezTo>
                        <a:pt x="138113" y="664369"/>
                        <a:pt x="220218" y="696468"/>
                        <a:pt x="320230" y="696468"/>
                      </a:cubicBezTo>
                      <a:cubicBezTo>
                        <a:pt x="421671" y="696468"/>
                        <a:pt x="502729" y="671608"/>
                        <a:pt x="567976" y="620363"/>
                      </a:cubicBezTo>
                      <a:lnTo>
                        <a:pt x="568452" y="619982"/>
                      </a:lnTo>
                      <a:lnTo>
                        <a:pt x="568452" y="569690"/>
                      </a:lnTo>
                      <a:lnTo>
                        <a:pt x="537877" y="569690"/>
                      </a:lnTo>
                      <a:lnTo>
                        <a:pt x="537496" y="570071"/>
                      </a:lnTo>
                      <a:cubicBezTo>
                        <a:pt x="476440" y="631127"/>
                        <a:pt x="379190" y="640271"/>
                        <a:pt x="326707" y="640271"/>
                      </a:cubicBezTo>
                      <a:cubicBezTo>
                        <a:pt x="242506" y="640271"/>
                        <a:pt x="177927" y="615696"/>
                        <a:pt x="134588" y="567214"/>
                      </a:cubicBezTo>
                      <a:cubicBezTo>
                        <a:pt x="91440" y="518922"/>
                        <a:pt x="69437" y="446722"/>
                        <a:pt x="69246" y="352806"/>
                      </a:cubicBezTo>
                      <a:lnTo>
                        <a:pt x="582835" y="352806"/>
                      </a:lnTo>
                      <a:lnTo>
                        <a:pt x="582835" y="351472"/>
                      </a:lnTo>
                      <a:cubicBezTo>
                        <a:pt x="582835" y="350711"/>
                        <a:pt x="582930" y="348615"/>
                        <a:pt x="583120" y="345853"/>
                      </a:cubicBezTo>
                      <a:cubicBezTo>
                        <a:pt x="583501" y="339566"/>
                        <a:pt x="584168" y="329184"/>
                        <a:pt x="584168" y="320135"/>
                      </a:cubicBezTo>
                      <a:cubicBezTo>
                        <a:pt x="584168" y="212979"/>
                        <a:pt x="558069" y="130969"/>
                        <a:pt x="506730" y="76486"/>
                      </a:cubicBezTo>
                      <a:cubicBezTo>
                        <a:pt x="458724" y="25718"/>
                        <a:pt x="390334" y="0"/>
                        <a:pt x="303180" y="0"/>
                      </a:cubicBezTo>
                      <a:close/>
                      <a:moveTo>
                        <a:pt x="303180" y="52197"/>
                      </a:moveTo>
                      <a:cubicBezTo>
                        <a:pt x="369094" y="52197"/>
                        <a:pt x="420243" y="71342"/>
                        <a:pt x="455390" y="109156"/>
                      </a:cubicBezTo>
                      <a:cubicBezTo>
                        <a:pt x="493585" y="150209"/>
                        <a:pt x="514064" y="214598"/>
                        <a:pt x="516064" y="300514"/>
                      </a:cubicBezTo>
                      <a:lnTo>
                        <a:pt x="70675" y="300514"/>
                      </a:lnTo>
                      <a:cubicBezTo>
                        <a:pt x="78391" y="220313"/>
                        <a:pt x="103727" y="157829"/>
                        <a:pt x="145922" y="114586"/>
                      </a:cubicBezTo>
                      <a:cubicBezTo>
                        <a:pt x="185832" y="73819"/>
                        <a:pt x="240125" y="52197"/>
                        <a:pt x="303180" y="52197"/>
                      </a:cubicBez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629D6E22-E2BA-6A4A-8C87-0D81A3E96EBF}"/>
                    </a:ext>
                  </a:extLst>
                </p:cNvPr>
                <p:cNvSpPr/>
                <p:nvPr/>
              </p:nvSpPr>
              <p:spPr>
                <a:xfrm>
                  <a:off x="6039897" y="3869245"/>
                  <a:ext cx="520065" cy="697801"/>
                </a:xfrm>
                <a:custGeom>
                  <a:avLst/>
                  <a:gdLst>
                    <a:gd name="connsiteX0" fmla="*/ 456438 w 520065"/>
                    <a:gd name="connsiteY0" fmla="*/ 43339 h 697801"/>
                    <a:gd name="connsiteX1" fmla="*/ 288703 w 520065"/>
                    <a:gd name="connsiteY1" fmla="*/ 0 h 697801"/>
                    <a:gd name="connsiteX2" fmla="*/ 46291 w 520065"/>
                    <a:gd name="connsiteY2" fmla="*/ 58960 h 697801"/>
                    <a:gd name="connsiteX3" fmla="*/ 45625 w 520065"/>
                    <a:gd name="connsiteY3" fmla="*/ 59341 h 697801"/>
                    <a:gd name="connsiteX4" fmla="*/ 45625 w 520065"/>
                    <a:gd name="connsiteY4" fmla="*/ 114967 h 697801"/>
                    <a:gd name="connsiteX5" fmla="*/ 74866 w 520065"/>
                    <a:gd name="connsiteY5" fmla="*/ 114967 h 697801"/>
                    <a:gd name="connsiteX6" fmla="*/ 75248 w 520065"/>
                    <a:gd name="connsiteY6" fmla="*/ 114681 h 697801"/>
                    <a:gd name="connsiteX7" fmla="*/ 286131 w 520065"/>
                    <a:gd name="connsiteY7" fmla="*/ 54864 h 697801"/>
                    <a:gd name="connsiteX8" fmla="*/ 406241 w 520065"/>
                    <a:gd name="connsiteY8" fmla="*/ 86773 h 697801"/>
                    <a:gd name="connsiteX9" fmla="*/ 452152 w 520065"/>
                    <a:gd name="connsiteY9" fmla="*/ 197263 h 697801"/>
                    <a:gd name="connsiteX10" fmla="*/ 452152 w 520065"/>
                    <a:gd name="connsiteY10" fmla="*/ 318421 h 697801"/>
                    <a:gd name="connsiteX11" fmla="*/ 274415 w 520065"/>
                    <a:gd name="connsiteY11" fmla="*/ 297942 h 697801"/>
                    <a:gd name="connsiteX12" fmla="*/ 0 w 520065"/>
                    <a:gd name="connsiteY12" fmla="*/ 499205 h 697801"/>
                    <a:gd name="connsiteX13" fmla="*/ 62675 w 520065"/>
                    <a:gd name="connsiteY13" fmla="*/ 646843 h 697801"/>
                    <a:gd name="connsiteX14" fmla="*/ 220789 w 520065"/>
                    <a:gd name="connsiteY14" fmla="*/ 697802 h 697801"/>
                    <a:gd name="connsiteX15" fmla="*/ 358235 w 520065"/>
                    <a:gd name="connsiteY15" fmla="*/ 670560 h 697801"/>
                    <a:gd name="connsiteX16" fmla="*/ 452057 w 520065"/>
                    <a:gd name="connsiteY16" fmla="*/ 600456 h 697801"/>
                    <a:gd name="connsiteX17" fmla="*/ 452057 w 520065"/>
                    <a:gd name="connsiteY17" fmla="*/ 623316 h 697801"/>
                    <a:gd name="connsiteX18" fmla="*/ 500444 w 520065"/>
                    <a:gd name="connsiteY18" fmla="*/ 691229 h 697801"/>
                    <a:gd name="connsiteX19" fmla="*/ 520065 w 520065"/>
                    <a:gd name="connsiteY19" fmla="*/ 691229 h 697801"/>
                    <a:gd name="connsiteX20" fmla="*/ 520065 w 520065"/>
                    <a:gd name="connsiteY20" fmla="*/ 193357 h 697801"/>
                    <a:gd name="connsiteX21" fmla="*/ 456438 w 520065"/>
                    <a:gd name="connsiteY21" fmla="*/ 43339 h 697801"/>
                    <a:gd name="connsiteX22" fmla="*/ 229838 w 520065"/>
                    <a:gd name="connsiteY22" fmla="*/ 644176 h 697801"/>
                    <a:gd name="connsiteX23" fmla="*/ 69152 w 520065"/>
                    <a:gd name="connsiteY23" fmla="*/ 493871 h 697801"/>
                    <a:gd name="connsiteX24" fmla="*/ 278225 w 520065"/>
                    <a:gd name="connsiteY24" fmla="*/ 347472 h 697801"/>
                    <a:gd name="connsiteX25" fmla="*/ 452057 w 520065"/>
                    <a:gd name="connsiteY25" fmla="*/ 368141 h 697801"/>
                    <a:gd name="connsiteX26" fmla="*/ 452057 w 520065"/>
                    <a:gd name="connsiteY26" fmla="*/ 533876 h 697801"/>
                    <a:gd name="connsiteX27" fmla="*/ 229838 w 520065"/>
                    <a:gd name="connsiteY27" fmla="*/ 644176 h 697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0065" h="697801">
                      <a:moveTo>
                        <a:pt x="456438" y="43339"/>
                      </a:moveTo>
                      <a:cubicBezTo>
                        <a:pt x="418338" y="14573"/>
                        <a:pt x="361950" y="0"/>
                        <a:pt x="288703" y="0"/>
                      </a:cubicBezTo>
                      <a:cubicBezTo>
                        <a:pt x="196787" y="0"/>
                        <a:pt x="119825" y="18764"/>
                        <a:pt x="46291" y="58960"/>
                      </a:cubicBezTo>
                      <a:lnTo>
                        <a:pt x="45625" y="59341"/>
                      </a:lnTo>
                      <a:lnTo>
                        <a:pt x="45625" y="114967"/>
                      </a:lnTo>
                      <a:lnTo>
                        <a:pt x="74866" y="114967"/>
                      </a:lnTo>
                      <a:lnTo>
                        <a:pt x="75248" y="114681"/>
                      </a:lnTo>
                      <a:cubicBezTo>
                        <a:pt x="124968" y="75533"/>
                        <a:pt x="197834" y="54864"/>
                        <a:pt x="286131" y="54864"/>
                      </a:cubicBezTo>
                      <a:cubicBezTo>
                        <a:pt x="338424" y="54864"/>
                        <a:pt x="378809" y="65627"/>
                        <a:pt x="406241" y="86773"/>
                      </a:cubicBezTo>
                      <a:cubicBezTo>
                        <a:pt x="436722" y="110299"/>
                        <a:pt x="452152" y="147447"/>
                        <a:pt x="452152" y="197263"/>
                      </a:cubicBezTo>
                      <a:lnTo>
                        <a:pt x="452152" y="318421"/>
                      </a:lnTo>
                      <a:cubicBezTo>
                        <a:pt x="396812" y="304419"/>
                        <a:pt x="340233" y="297942"/>
                        <a:pt x="274415" y="297942"/>
                      </a:cubicBezTo>
                      <a:cubicBezTo>
                        <a:pt x="100013" y="297942"/>
                        <a:pt x="0" y="371285"/>
                        <a:pt x="0" y="499205"/>
                      </a:cubicBezTo>
                      <a:cubicBezTo>
                        <a:pt x="0" y="560832"/>
                        <a:pt x="21717" y="611886"/>
                        <a:pt x="62675" y="646843"/>
                      </a:cubicBezTo>
                      <a:cubicBezTo>
                        <a:pt x="101727" y="680180"/>
                        <a:pt x="156401" y="697802"/>
                        <a:pt x="220789" y="697802"/>
                      </a:cubicBezTo>
                      <a:cubicBezTo>
                        <a:pt x="274225" y="697802"/>
                        <a:pt x="319183" y="688848"/>
                        <a:pt x="358235" y="670560"/>
                      </a:cubicBezTo>
                      <a:cubicBezTo>
                        <a:pt x="391096" y="655130"/>
                        <a:pt x="420148" y="633508"/>
                        <a:pt x="452057" y="600456"/>
                      </a:cubicBezTo>
                      <a:lnTo>
                        <a:pt x="452057" y="623316"/>
                      </a:lnTo>
                      <a:cubicBezTo>
                        <a:pt x="452057" y="678561"/>
                        <a:pt x="461106" y="691229"/>
                        <a:pt x="500444" y="691229"/>
                      </a:cubicBezTo>
                      <a:lnTo>
                        <a:pt x="520065" y="691229"/>
                      </a:lnTo>
                      <a:lnTo>
                        <a:pt x="520065" y="193357"/>
                      </a:lnTo>
                      <a:cubicBezTo>
                        <a:pt x="519970" y="125730"/>
                        <a:pt x="498634" y="75247"/>
                        <a:pt x="456438" y="43339"/>
                      </a:cubicBezTo>
                      <a:close/>
                      <a:moveTo>
                        <a:pt x="229838" y="644176"/>
                      </a:moveTo>
                      <a:cubicBezTo>
                        <a:pt x="90011" y="644176"/>
                        <a:pt x="69152" y="549973"/>
                        <a:pt x="69152" y="493871"/>
                      </a:cubicBezTo>
                      <a:cubicBezTo>
                        <a:pt x="69152" y="439198"/>
                        <a:pt x="96298" y="347472"/>
                        <a:pt x="278225" y="347472"/>
                      </a:cubicBezTo>
                      <a:cubicBezTo>
                        <a:pt x="333851" y="347472"/>
                        <a:pt x="389097" y="354044"/>
                        <a:pt x="452057" y="368141"/>
                      </a:cubicBezTo>
                      <a:lnTo>
                        <a:pt x="452057" y="533876"/>
                      </a:lnTo>
                      <a:cubicBezTo>
                        <a:pt x="396526" y="600170"/>
                        <a:pt x="337471" y="644176"/>
                        <a:pt x="229838" y="644176"/>
                      </a:cubicBezTo>
                      <a:close/>
                    </a:path>
                  </a:pathLst>
                </a:custGeom>
                <a:solidFill>
                  <a:srgbClr val="FFFFFF"/>
                </a:solidFill>
                <a:ln w="952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D3FAA7F5-966D-DFF6-2695-64A827B67660}"/>
                    </a:ext>
                  </a:extLst>
                </p:cNvPr>
                <p:cNvSpPr/>
                <p:nvPr/>
              </p:nvSpPr>
              <p:spPr>
                <a:xfrm>
                  <a:off x="6793706" y="3643122"/>
                  <a:ext cx="67915" cy="917352"/>
                </a:xfrm>
                <a:custGeom>
                  <a:avLst/>
                  <a:gdLst>
                    <a:gd name="connsiteX0" fmla="*/ 24860 w 67915"/>
                    <a:gd name="connsiteY0" fmla="*/ 0 h 917352"/>
                    <a:gd name="connsiteX1" fmla="*/ 0 w 67915"/>
                    <a:gd name="connsiteY1" fmla="*/ 0 h 917352"/>
                    <a:gd name="connsiteX2" fmla="*/ 0 w 67915"/>
                    <a:gd name="connsiteY2" fmla="*/ 917353 h 917352"/>
                    <a:gd name="connsiteX3" fmla="*/ 67913 w 67915"/>
                    <a:gd name="connsiteY3" fmla="*/ 917353 h 917352"/>
                    <a:gd name="connsiteX4" fmla="*/ 67913 w 67915"/>
                    <a:gd name="connsiteY4" fmla="*/ 64103 h 917352"/>
                    <a:gd name="connsiteX5" fmla="*/ 24860 w 67915"/>
                    <a:gd name="connsiteY5" fmla="*/ 0 h 9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15" h="917352">
                      <a:moveTo>
                        <a:pt x="24860" y="0"/>
                      </a:moveTo>
                      <a:lnTo>
                        <a:pt x="0" y="0"/>
                      </a:lnTo>
                      <a:lnTo>
                        <a:pt x="0" y="917353"/>
                      </a:lnTo>
                      <a:lnTo>
                        <a:pt x="67913" y="917353"/>
                      </a:lnTo>
                      <a:lnTo>
                        <a:pt x="67913" y="64103"/>
                      </a:lnTo>
                      <a:cubicBezTo>
                        <a:pt x="68009" y="10573"/>
                        <a:pt x="64484" y="0"/>
                        <a:pt x="24860" y="0"/>
                      </a:cubicBez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CD392B68-52CA-CAC1-008A-8361982AD0B1}"/>
                    </a:ext>
                  </a:extLst>
                </p:cNvPr>
                <p:cNvSpPr/>
                <p:nvPr/>
              </p:nvSpPr>
              <p:spPr>
                <a:xfrm>
                  <a:off x="7028878" y="3687603"/>
                  <a:ext cx="354139" cy="878109"/>
                </a:xfrm>
                <a:custGeom>
                  <a:avLst/>
                  <a:gdLst>
                    <a:gd name="connsiteX0" fmla="*/ 158115 w 354139"/>
                    <a:gd name="connsiteY0" fmla="*/ 716089 h 878109"/>
                    <a:gd name="connsiteX1" fmla="*/ 158115 w 354139"/>
                    <a:gd name="connsiteY1" fmla="*/ 241745 h 878109"/>
                    <a:gd name="connsiteX2" fmla="*/ 339757 w 354139"/>
                    <a:gd name="connsiteY2" fmla="*/ 241745 h 878109"/>
                    <a:gd name="connsiteX3" fmla="*/ 339757 w 354139"/>
                    <a:gd name="connsiteY3" fmla="*/ 189452 h 878109"/>
                    <a:gd name="connsiteX4" fmla="*/ 158115 w 354139"/>
                    <a:gd name="connsiteY4" fmla="*/ 189452 h 878109"/>
                    <a:gd name="connsiteX5" fmla="*/ 158115 w 354139"/>
                    <a:gd name="connsiteY5" fmla="*/ 0 h 878109"/>
                    <a:gd name="connsiteX6" fmla="*/ 90201 w 354139"/>
                    <a:gd name="connsiteY6" fmla="*/ 0 h 878109"/>
                    <a:gd name="connsiteX7" fmla="*/ 90201 w 354139"/>
                    <a:gd name="connsiteY7" fmla="*/ 189452 h 878109"/>
                    <a:gd name="connsiteX8" fmla="*/ 0 w 354139"/>
                    <a:gd name="connsiteY8" fmla="*/ 189452 h 878109"/>
                    <a:gd name="connsiteX9" fmla="*/ 0 w 354139"/>
                    <a:gd name="connsiteY9" fmla="*/ 241745 h 878109"/>
                    <a:gd name="connsiteX10" fmla="*/ 90201 w 354139"/>
                    <a:gd name="connsiteY10" fmla="*/ 241745 h 878109"/>
                    <a:gd name="connsiteX11" fmla="*/ 90201 w 354139"/>
                    <a:gd name="connsiteY11" fmla="*/ 723900 h 878109"/>
                    <a:gd name="connsiteX12" fmla="*/ 252222 w 354139"/>
                    <a:gd name="connsiteY12" fmla="*/ 878110 h 878109"/>
                    <a:gd name="connsiteX13" fmla="*/ 353092 w 354139"/>
                    <a:gd name="connsiteY13" fmla="*/ 870204 h 878109"/>
                    <a:gd name="connsiteX14" fmla="*/ 354139 w 354139"/>
                    <a:gd name="connsiteY14" fmla="*/ 870013 h 878109"/>
                    <a:gd name="connsiteX15" fmla="*/ 354139 w 354139"/>
                    <a:gd name="connsiteY15" fmla="*/ 821912 h 878109"/>
                    <a:gd name="connsiteX16" fmla="*/ 274415 w 354139"/>
                    <a:gd name="connsiteY16" fmla="*/ 821912 h 878109"/>
                    <a:gd name="connsiteX17" fmla="*/ 158115 w 354139"/>
                    <a:gd name="connsiteY17" fmla="*/ 716089 h 87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4139" h="878109">
                      <a:moveTo>
                        <a:pt x="158115" y="716089"/>
                      </a:moveTo>
                      <a:lnTo>
                        <a:pt x="158115" y="241745"/>
                      </a:lnTo>
                      <a:lnTo>
                        <a:pt x="339757" y="241745"/>
                      </a:lnTo>
                      <a:lnTo>
                        <a:pt x="339757" y="189452"/>
                      </a:lnTo>
                      <a:lnTo>
                        <a:pt x="158115" y="189452"/>
                      </a:lnTo>
                      <a:lnTo>
                        <a:pt x="158115" y="0"/>
                      </a:lnTo>
                      <a:lnTo>
                        <a:pt x="90201" y="0"/>
                      </a:lnTo>
                      <a:lnTo>
                        <a:pt x="90201" y="189452"/>
                      </a:lnTo>
                      <a:lnTo>
                        <a:pt x="0" y="189452"/>
                      </a:lnTo>
                      <a:lnTo>
                        <a:pt x="0" y="241745"/>
                      </a:lnTo>
                      <a:lnTo>
                        <a:pt x="90201" y="241745"/>
                      </a:lnTo>
                      <a:lnTo>
                        <a:pt x="90201" y="723900"/>
                      </a:lnTo>
                      <a:cubicBezTo>
                        <a:pt x="90201" y="829056"/>
                        <a:pt x="141732" y="878110"/>
                        <a:pt x="252222" y="878110"/>
                      </a:cubicBezTo>
                      <a:cubicBezTo>
                        <a:pt x="292894" y="878110"/>
                        <a:pt x="332137" y="874205"/>
                        <a:pt x="353092" y="870204"/>
                      </a:cubicBezTo>
                      <a:lnTo>
                        <a:pt x="354139" y="870013"/>
                      </a:lnTo>
                      <a:lnTo>
                        <a:pt x="354139" y="821912"/>
                      </a:lnTo>
                      <a:lnTo>
                        <a:pt x="274415" y="821912"/>
                      </a:lnTo>
                      <a:cubicBezTo>
                        <a:pt x="189643" y="821912"/>
                        <a:pt x="158115" y="793242"/>
                        <a:pt x="158115" y="716089"/>
                      </a:cubicBezTo>
                      <a:close/>
                    </a:path>
                  </a:pathLst>
                </a:custGeom>
                <a:solidFill>
                  <a:srgbClr val="FFFFFF"/>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730D91B-1D0F-C39D-AF02-3B68BEA946CD}"/>
                    </a:ext>
                  </a:extLst>
                </p:cNvPr>
                <p:cNvSpPr/>
                <p:nvPr/>
              </p:nvSpPr>
              <p:spPr>
                <a:xfrm>
                  <a:off x="7534465" y="3643217"/>
                  <a:ext cx="543497" cy="917352"/>
                </a:xfrm>
                <a:custGeom>
                  <a:avLst/>
                  <a:gdLst>
                    <a:gd name="connsiteX0" fmla="*/ 490823 w 543497"/>
                    <a:gd name="connsiteY0" fmla="*/ 263747 h 917352"/>
                    <a:gd name="connsiteX1" fmla="*/ 365950 w 543497"/>
                    <a:gd name="connsiteY1" fmla="*/ 226028 h 917352"/>
                    <a:gd name="connsiteX2" fmla="*/ 68008 w 543497"/>
                    <a:gd name="connsiteY2" fmla="*/ 340900 h 917352"/>
                    <a:gd name="connsiteX3" fmla="*/ 68008 w 543497"/>
                    <a:gd name="connsiteY3" fmla="*/ 64008 h 917352"/>
                    <a:gd name="connsiteX4" fmla="*/ 24860 w 543497"/>
                    <a:gd name="connsiteY4" fmla="*/ 0 h 917352"/>
                    <a:gd name="connsiteX5" fmla="*/ 0 w 543497"/>
                    <a:gd name="connsiteY5" fmla="*/ 0 h 917352"/>
                    <a:gd name="connsiteX6" fmla="*/ 0 w 543497"/>
                    <a:gd name="connsiteY6" fmla="*/ 917353 h 917352"/>
                    <a:gd name="connsiteX7" fmla="*/ 67913 w 543497"/>
                    <a:gd name="connsiteY7" fmla="*/ 917353 h 917352"/>
                    <a:gd name="connsiteX8" fmla="*/ 67913 w 543497"/>
                    <a:gd name="connsiteY8" fmla="*/ 397955 h 917352"/>
                    <a:gd name="connsiteX9" fmla="*/ 340995 w 543497"/>
                    <a:gd name="connsiteY9" fmla="*/ 283655 h 917352"/>
                    <a:gd name="connsiteX10" fmla="*/ 475583 w 543497"/>
                    <a:gd name="connsiteY10" fmla="*/ 416909 h 917352"/>
                    <a:gd name="connsiteX11" fmla="*/ 475583 w 543497"/>
                    <a:gd name="connsiteY11" fmla="*/ 917353 h 917352"/>
                    <a:gd name="connsiteX12" fmla="*/ 543497 w 543497"/>
                    <a:gd name="connsiteY12" fmla="*/ 917353 h 917352"/>
                    <a:gd name="connsiteX13" fmla="*/ 543497 w 543497"/>
                    <a:gd name="connsiteY13" fmla="*/ 409004 h 917352"/>
                    <a:gd name="connsiteX14" fmla="*/ 490823 w 543497"/>
                    <a:gd name="connsiteY14" fmla="*/ 263747 h 9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3497" h="917352">
                      <a:moveTo>
                        <a:pt x="490823" y="263747"/>
                      </a:moveTo>
                      <a:cubicBezTo>
                        <a:pt x="461676" y="238696"/>
                        <a:pt x="419671" y="226028"/>
                        <a:pt x="365950" y="226028"/>
                      </a:cubicBezTo>
                      <a:cubicBezTo>
                        <a:pt x="264700" y="226028"/>
                        <a:pt x="164496" y="264700"/>
                        <a:pt x="68008" y="340900"/>
                      </a:cubicBezTo>
                      <a:lnTo>
                        <a:pt x="68008" y="64008"/>
                      </a:lnTo>
                      <a:cubicBezTo>
                        <a:pt x="68008" y="7715"/>
                        <a:pt x="62769" y="0"/>
                        <a:pt x="24860" y="0"/>
                      </a:cubicBezTo>
                      <a:lnTo>
                        <a:pt x="0" y="0"/>
                      </a:lnTo>
                      <a:lnTo>
                        <a:pt x="0" y="917353"/>
                      </a:lnTo>
                      <a:lnTo>
                        <a:pt x="67913" y="917353"/>
                      </a:lnTo>
                      <a:lnTo>
                        <a:pt x="67913" y="397955"/>
                      </a:lnTo>
                      <a:cubicBezTo>
                        <a:pt x="168878" y="320993"/>
                        <a:pt x="258223" y="283655"/>
                        <a:pt x="340995" y="283655"/>
                      </a:cubicBezTo>
                      <a:cubicBezTo>
                        <a:pt x="403670" y="283655"/>
                        <a:pt x="475583" y="298799"/>
                        <a:pt x="475583" y="416909"/>
                      </a:cubicBezTo>
                      <a:lnTo>
                        <a:pt x="475583" y="917353"/>
                      </a:lnTo>
                      <a:lnTo>
                        <a:pt x="543497" y="917353"/>
                      </a:lnTo>
                      <a:lnTo>
                        <a:pt x="543497" y="409004"/>
                      </a:lnTo>
                      <a:cubicBezTo>
                        <a:pt x="543687" y="342710"/>
                        <a:pt x="525970" y="293846"/>
                        <a:pt x="490823" y="263747"/>
                      </a:cubicBezTo>
                      <a:close/>
                    </a:path>
                  </a:pathLst>
                </a:custGeom>
                <a:solidFill>
                  <a:srgbClr val="FFFFFF"/>
                </a:solidFill>
                <a:ln w="9525" cap="flat">
                  <a:noFill/>
                  <a:prstDash val="solid"/>
                  <a:miter/>
                </a:ln>
              </p:spPr>
              <p:txBody>
                <a:bodyPr rtlCol="0" anchor="ctr"/>
                <a:lstStyle/>
                <a:p>
                  <a:endParaRPr lang="en-US"/>
                </a:p>
              </p:txBody>
            </p:sp>
          </p:grpSp>
        </p:grpSp>
        <p:grpSp>
          <p:nvGrpSpPr>
            <p:cNvPr id="19" name="Graphic 4">
              <a:extLst>
                <a:ext uri="{FF2B5EF4-FFF2-40B4-BE49-F238E27FC236}">
                  <a16:creationId xmlns:a16="http://schemas.microsoft.com/office/drawing/2014/main" id="{81C55F6E-DF9F-1BAC-9FBF-2A85480FB34F}"/>
                </a:ext>
              </a:extLst>
            </p:cNvPr>
            <p:cNvGrpSpPr/>
            <p:nvPr/>
          </p:nvGrpSpPr>
          <p:grpSpPr>
            <a:xfrm>
              <a:off x="1048035" y="2000440"/>
              <a:ext cx="2857500" cy="2857690"/>
              <a:chOff x="1048035" y="2000440"/>
              <a:chExt cx="2857500" cy="2857690"/>
            </a:xfrm>
          </p:grpSpPr>
          <p:sp>
            <p:nvSpPr>
              <p:cNvPr id="20" name="Freeform 19">
                <a:extLst>
                  <a:ext uri="{FF2B5EF4-FFF2-40B4-BE49-F238E27FC236}">
                    <a16:creationId xmlns:a16="http://schemas.microsoft.com/office/drawing/2014/main" id="{3A4EDCFC-0A7C-43D7-15A7-4C012025A53B}"/>
                  </a:ext>
                </a:extLst>
              </p:cNvPr>
              <p:cNvSpPr/>
              <p:nvPr/>
            </p:nvSpPr>
            <p:spPr>
              <a:xfrm>
                <a:off x="1048035" y="2953226"/>
                <a:ext cx="2857500" cy="952309"/>
              </a:xfrm>
              <a:custGeom>
                <a:avLst/>
                <a:gdLst>
                  <a:gd name="connsiteX0" fmla="*/ 2653379 w 2857500"/>
                  <a:gd name="connsiteY0" fmla="*/ 952309 h 952309"/>
                  <a:gd name="connsiteX1" fmla="*/ 68008 w 2857500"/>
                  <a:gd name="connsiteY1" fmla="*/ 952309 h 952309"/>
                  <a:gd name="connsiteX2" fmla="*/ 0 w 2857500"/>
                  <a:gd name="connsiteY2" fmla="*/ 884301 h 952309"/>
                  <a:gd name="connsiteX3" fmla="*/ 68008 w 2857500"/>
                  <a:gd name="connsiteY3" fmla="*/ 816293 h 952309"/>
                  <a:gd name="connsiteX4" fmla="*/ 2653379 w 2857500"/>
                  <a:gd name="connsiteY4" fmla="*/ 816293 h 952309"/>
                  <a:gd name="connsiteX5" fmla="*/ 2721388 w 2857500"/>
                  <a:gd name="connsiteY5" fmla="*/ 748284 h 952309"/>
                  <a:gd name="connsiteX6" fmla="*/ 2653379 w 2857500"/>
                  <a:gd name="connsiteY6" fmla="*/ 680276 h 952309"/>
                  <a:gd name="connsiteX7" fmla="*/ 204121 w 2857500"/>
                  <a:gd name="connsiteY7" fmla="*/ 680276 h 952309"/>
                  <a:gd name="connsiteX8" fmla="*/ 0 w 2857500"/>
                  <a:gd name="connsiteY8" fmla="*/ 476155 h 952309"/>
                  <a:gd name="connsiteX9" fmla="*/ 204121 w 2857500"/>
                  <a:gd name="connsiteY9" fmla="*/ 272034 h 952309"/>
                  <a:gd name="connsiteX10" fmla="*/ 2653379 w 2857500"/>
                  <a:gd name="connsiteY10" fmla="*/ 272034 h 952309"/>
                  <a:gd name="connsiteX11" fmla="*/ 2721388 w 2857500"/>
                  <a:gd name="connsiteY11" fmla="*/ 204025 h 952309"/>
                  <a:gd name="connsiteX12" fmla="*/ 2653379 w 2857500"/>
                  <a:gd name="connsiteY12" fmla="*/ 136017 h 952309"/>
                  <a:gd name="connsiteX13" fmla="*/ 68008 w 2857500"/>
                  <a:gd name="connsiteY13" fmla="*/ 136017 h 952309"/>
                  <a:gd name="connsiteX14" fmla="*/ 0 w 2857500"/>
                  <a:gd name="connsiteY14" fmla="*/ 68008 h 952309"/>
                  <a:gd name="connsiteX15" fmla="*/ 68008 w 2857500"/>
                  <a:gd name="connsiteY15" fmla="*/ 0 h 952309"/>
                  <a:gd name="connsiteX16" fmla="*/ 2653379 w 2857500"/>
                  <a:gd name="connsiteY16" fmla="*/ 0 h 952309"/>
                  <a:gd name="connsiteX17" fmla="*/ 2857500 w 2857500"/>
                  <a:gd name="connsiteY17" fmla="*/ 204121 h 952309"/>
                  <a:gd name="connsiteX18" fmla="*/ 2653379 w 2857500"/>
                  <a:gd name="connsiteY18" fmla="*/ 408242 h 952309"/>
                  <a:gd name="connsiteX19" fmla="*/ 204121 w 2857500"/>
                  <a:gd name="connsiteY19" fmla="*/ 408242 h 952309"/>
                  <a:gd name="connsiteX20" fmla="*/ 136112 w 2857500"/>
                  <a:gd name="connsiteY20" fmla="*/ 476250 h 952309"/>
                  <a:gd name="connsiteX21" fmla="*/ 204121 w 2857500"/>
                  <a:gd name="connsiteY21" fmla="*/ 544259 h 952309"/>
                  <a:gd name="connsiteX22" fmla="*/ 2653379 w 2857500"/>
                  <a:gd name="connsiteY22" fmla="*/ 544259 h 952309"/>
                  <a:gd name="connsiteX23" fmla="*/ 2857500 w 2857500"/>
                  <a:gd name="connsiteY23" fmla="*/ 748379 h 952309"/>
                  <a:gd name="connsiteX24" fmla="*/ 2653379 w 2857500"/>
                  <a:gd name="connsiteY24" fmla="*/ 952309 h 95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57500" h="952309">
                    <a:moveTo>
                      <a:pt x="2653379" y="952309"/>
                    </a:moveTo>
                    <a:lnTo>
                      <a:pt x="68008" y="952309"/>
                    </a:lnTo>
                    <a:cubicBezTo>
                      <a:pt x="30385" y="952309"/>
                      <a:pt x="0" y="921829"/>
                      <a:pt x="0" y="884301"/>
                    </a:cubicBezTo>
                    <a:cubicBezTo>
                      <a:pt x="0" y="846677"/>
                      <a:pt x="30480" y="816293"/>
                      <a:pt x="68008" y="816293"/>
                    </a:cubicBezTo>
                    <a:lnTo>
                      <a:pt x="2653379" y="816293"/>
                    </a:lnTo>
                    <a:cubicBezTo>
                      <a:pt x="2690908" y="816293"/>
                      <a:pt x="2721388" y="785812"/>
                      <a:pt x="2721388" y="748284"/>
                    </a:cubicBezTo>
                    <a:cubicBezTo>
                      <a:pt x="2721388" y="710756"/>
                      <a:pt x="2690908" y="680276"/>
                      <a:pt x="2653379" y="680276"/>
                    </a:cubicBezTo>
                    <a:lnTo>
                      <a:pt x="204121" y="680276"/>
                    </a:lnTo>
                    <a:cubicBezTo>
                      <a:pt x="91535" y="680276"/>
                      <a:pt x="0" y="588740"/>
                      <a:pt x="0" y="476155"/>
                    </a:cubicBezTo>
                    <a:cubicBezTo>
                      <a:pt x="0" y="363569"/>
                      <a:pt x="91535" y="272034"/>
                      <a:pt x="204121" y="272034"/>
                    </a:cubicBezTo>
                    <a:lnTo>
                      <a:pt x="2653379" y="272034"/>
                    </a:lnTo>
                    <a:cubicBezTo>
                      <a:pt x="2690908" y="272034"/>
                      <a:pt x="2721388" y="241554"/>
                      <a:pt x="2721388" y="204025"/>
                    </a:cubicBezTo>
                    <a:cubicBezTo>
                      <a:pt x="2721388" y="166497"/>
                      <a:pt x="2690908" y="136017"/>
                      <a:pt x="2653379" y="136017"/>
                    </a:cubicBezTo>
                    <a:lnTo>
                      <a:pt x="68008" y="136017"/>
                    </a:lnTo>
                    <a:cubicBezTo>
                      <a:pt x="30385" y="136017"/>
                      <a:pt x="0" y="105537"/>
                      <a:pt x="0" y="68008"/>
                    </a:cubicBezTo>
                    <a:cubicBezTo>
                      <a:pt x="0" y="30480"/>
                      <a:pt x="30480" y="0"/>
                      <a:pt x="68008" y="0"/>
                    </a:cubicBezTo>
                    <a:lnTo>
                      <a:pt x="2653379" y="0"/>
                    </a:lnTo>
                    <a:cubicBezTo>
                      <a:pt x="2765965" y="0"/>
                      <a:pt x="2857500" y="91535"/>
                      <a:pt x="2857500" y="204121"/>
                    </a:cubicBezTo>
                    <a:cubicBezTo>
                      <a:pt x="2857500" y="316706"/>
                      <a:pt x="2765965" y="408242"/>
                      <a:pt x="2653379" y="408242"/>
                    </a:cubicBezTo>
                    <a:lnTo>
                      <a:pt x="204121" y="408242"/>
                    </a:lnTo>
                    <a:cubicBezTo>
                      <a:pt x="166592" y="408242"/>
                      <a:pt x="136112" y="438721"/>
                      <a:pt x="136112" y="476250"/>
                    </a:cubicBezTo>
                    <a:cubicBezTo>
                      <a:pt x="136112" y="513779"/>
                      <a:pt x="166592" y="544259"/>
                      <a:pt x="204121" y="544259"/>
                    </a:cubicBezTo>
                    <a:lnTo>
                      <a:pt x="2653379" y="544259"/>
                    </a:lnTo>
                    <a:cubicBezTo>
                      <a:pt x="2765965" y="544259"/>
                      <a:pt x="2857500" y="635794"/>
                      <a:pt x="2857500" y="748379"/>
                    </a:cubicBezTo>
                    <a:cubicBezTo>
                      <a:pt x="2857500" y="860965"/>
                      <a:pt x="2765965" y="952309"/>
                      <a:pt x="2653379" y="952309"/>
                    </a:cubicBezTo>
                    <a:close/>
                  </a:path>
                </a:pathLst>
              </a:custGeom>
              <a:solidFill>
                <a:srgbClr val="6ECEB2"/>
              </a:solidFill>
              <a:ln w="9525" cap="flat">
                <a:noFill/>
                <a:prstDash val="solid"/>
                <a:miter/>
              </a:ln>
            </p:spPr>
            <p:txBody>
              <a:bodyPr rtlCol="0" anchor="ctr"/>
              <a:lstStyle/>
              <a:p>
                <a:endParaRPr lang="en-US"/>
              </a:p>
            </p:txBody>
          </p:sp>
          <p:grpSp>
            <p:nvGrpSpPr>
              <p:cNvPr id="21" name="Graphic 4">
                <a:extLst>
                  <a:ext uri="{FF2B5EF4-FFF2-40B4-BE49-F238E27FC236}">
                    <a16:creationId xmlns:a16="http://schemas.microsoft.com/office/drawing/2014/main" id="{7D8551B1-B046-5519-9651-A496BE62C2C9}"/>
                  </a:ext>
                </a:extLst>
              </p:cNvPr>
              <p:cNvGrpSpPr/>
              <p:nvPr/>
            </p:nvGrpSpPr>
            <p:grpSpPr>
              <a:xfrm>
                <a:off x="1087469" y="2000440"/>
                <a:ext cx="2778633" cy="2857690"/>
                <a:chOff x="1087469" y="2000440"/>
                <a:chExt cx="2778633" cy="2857690"/>
              </a:xfrm>
              <a:solidFill>
                <a:srgbClr val="FFFFFF"/>
              </a:solidFill>
            </p:grpSpPr>
            <p:sp>
              <p:nvSpPr>
                <p:cNvPr id="22" name="Freeform 21">
                  <a:extLst>
                    <a:ext uri="{FF2B5EF4-FFF2-40B4-BE49-F238E27FC236}">
                      <a16:creationId xmlns:a16="http://schemas.microsoft.com/office/drawing/2014/main" id="{EC5872C6-EF30-4969-2FA3-A4B375C35194}"/>
                    </a:ext>
                  </a:extLst>
                </p:cNvPr>
                <p:cNvSpPr/>
                <p:nvPr/>
              </p:nvSpPr>
              <p:spPr>
                <a:xfrm>
                  <a:off x="1087469" y="3633406"/>
                  <a:ext cx="2778156" cy="1224724"/>
                </a:xfrm>
                <a:custGeom>
                  <a:avLst/>
                  <a:gdLst>
                    <a:gd name="connsiteX0" fmla="*/ 2758631 w 2778156"/>
                    <a:gd name="connsiteY0" fmla="*/ 630269 h 1224724"/>
                    <a:gd name="connsiteX1" fmla="*/ 2262854 w 2778156"/>
                    <a:gd name="connsiteY1" fmla="*/ 630269 h 1224724"/>
                    <a:gd name="connsiteX2" fmla="*/ 2262854 w 2778156"/>
                    <a:gd name="connsiteY2" fmla="*/ 0 h 1224724"/>
                    <a:gd name="connsiteX3" fmla="*/ 2223611 w 2778156"/>
                    <a:gd name="connsiteY3" fmla="*/ 0 h 1224724"/>
                    <a:gd name="connsiteX4" fmla="*/ 2223611 w 2778156"/>
                    <a:gd name="connsiteY4" fmla="*/ 630269 h 1224724"/>
                    <a:gd name="connsiteX5" fmla="*/ 1865471 w 2778156"/>
                    <a:gd name="connsiteY5" fmla="*/ 630269 h 1224724"/>
                    <a:gd name="connsiteX6" fmla="*/ 1865471 w 2778156"/>
                    <a:gd name="connsiteY6" fmla="*/ 0 h 1224724"/>
                    <a:gd name="connsiteX7" fmla="*/ 1729359 w 2778156"/>
                    <a:gd name="connsiteY7" fmla="*/ 0 h 1224724"/>
                    <a:gd name="connsiteX8" fmla="*/ 1729359 w 2778156"/>
                    <a:gd name="connsiteY8" fmla="*/ 630269 h 1224724"/>
                    <a:gd name="connsiteX9" fmla="*/ 1593247 w 2778156"/>
                    <a:gd name="connsiteY9" fmla="*/ 630269 h 1224724"/>
                    <a:gd name="connsiteX10" fmla="*/ 1593247 w 2778156"/>
                    <a:gd name="connsiteY10" fmla="*/ 272129 h 1224724"/>
                    <a:gd name="connsiteX11" fmla="*/ 1457230 w 2778156"/>
                    <a:gd name="connsiteY11" fmla="*/ 272129 h 1224724"/>
                    <a:gd name="connsiteX12" fmla="*/ 1457230 w 2778156"/>
                    <a:gd name="connsiteY12" fmla="*/ 630269 h 1224724"/>
                    <a:gd name="connsiteX13" fmla="*/ 1321118 w 2778156"/>
                    <a:gd name="connsiteY13" fmla="*/ 630269 h 1224724"/>
                    <a:gd name="connsiteX14" fmla="*/ 1321118 w 2778156"/>
                    <a:gd name="connsiteY14" fmla="*/ 0 h 1224724"/>
                    <a:gd name="connsiteX15" fmla="*/ 1185005 w 2778156"/>
                    <a:gd name="connsiteY15" fmla="*/ 0 h 1224724"/>
                    <a:gd name="connsiteX16" fmla="*/ 1185005 w 2778156"/>
                    <a:gd name="connsiteY16" fmla="*/ 630269 h 1224724"/>
                    <a:gd name="connsiteX17" fmla="*/ 1048893 w 2778156"/>
                    <a:gd name="connsiteY17" fmla="*/ 630269 h 1224724"/>
                    <a:gd name="connsiteX18" fmla="*/ 1048893 w 2778156"/>
                    <a:gd name="connsiteY18" fmla="*/ 272129 h 1224724"/>
                    <a:gd name="connsiteX19" fmla="*/ 912876 w 2778156"/>
                    <a:gd name="connsiteY19" fmla="*/ 272129 h 1224724"/>
                    <a:gd name="connsiteX20" fmla="*/ 912876 w 2778156"/>
                    <a:gd name="connsiteY20" fmla="*/ 630269 h 1224724"/>
                    <a:gd name="connsiteX21" fmla="*/ 554641 w 2778156"/>
                    <a:gd name="connsiteY21" fmla="*/ 630269 h 1224724"/>
                    <a:gd name="connsiteX22" fmla="*/ 554641 w 2778156"/>
                    <a:gd name="connsiteY22" fmla="*/ 272129 h 1224724"/>
                    <a:gd name="connsiteX23" fmla="*/ 515398 w 2778156"/>
                    <a:gd name="connsiteY23" fmla="*/ 272129 h 1224724"/>
                    <a:gd name="connsiteX24" fmla="*/ 515398 w 2778156"/>
                    <a:gd name="connsiteY24" fmla="*/ 630269 h 1224724"/>
                    <a:gd name="connsiteX25" fmla="*/ 19622 w 2778156"/>
                    <a:gd name="connsiteY25" fmla="*/ 630269 h 1224724"/>
                    <a:gd name="connsiteX26" fmla="*/ 0 w 2778156"/>
                    <a:gd name="connsiteY26" fmla="*/ 649891 h 1224724"/>
                    <a:gd name="connsiteX27" fmla="*/ 19622 w 2778156"/>
                    <a:gd name="connsiteY27" fmla="*/ 669512 h 1224724"/>
                    <a:gd name="connsiteX28" fmla="*/ 515398 w 2778156"/>
                    <a:gd name="connsiteY28" fmla="*/ 669512 h 1224724"/>
                    <a:gd name="connsiteX29" fmla="*/ 515398 w 2778156"/>
                    <a:gd name="connsiteY29" fmla="*/ 1165289 h 1224724"/>
                    <a:gd name="connsiteX30" fmla="*/ 535019 w 2778156"/>
                    <a:gd name="connsiteY30" fmla="*/ 1184910 h 1224724"/>
                    <a:gd name="connsiteX31" fmla="*/ 554641 w 2778156"/>
                    <a:gd name="connsiteY31" fmla="*/ 1165289 h 1224724"/>
                    <a:gd name="connsiteX32" fmla="*/ 554641 w 2778156"/>
                    <a:gd name="connsiteY32" fmla="*/ 669512 h 1224724"/>
                    <a:gd name="connsiteX33" fmla="*/ 912876 w 2778156"/>
                    <a:gd name="connsiteY33" fmla="*/ 669512 h 1224724"/>
                    <a:gd name="connsiteX34" fmla="*/ 912876 w 2778156"/>
                    <a:gd name="connsiteY34" fmla="*/ 1156621 h 1224724"/>
                    <a:gd name="connsiteX35" fmla="*/ 980884 w 2778156"/>
                    <a:gd name="connsiteY35" fmla="*/ 1224629 h 1224724"/>
                    <a:gd name="connsiteX36" fmla="*/ 1048893 w 2778156"/>
                    <a:gd name="connsiteY36" fmla="*/ 1156621 h 1224724"/>
                    <a:gd name="connsiteX37" fmla="*/ 1048893 w 2778156"/>
                    <a:gd name="connsiteY37" fmla="*/ 669512 h 1224724"/>
                    <a:gd name="connsiteX38" fmla="*/ 1185005 w 2778156"/>
                    <a:gd name="connsiteY38" fmla="*/ 669512 h 1224724"/>
                    <a:gd name="connsiteX39" fmla="*/ 1185005 w 2778156"/>
                    <a:gd name="connsiteY39" fmla="*/ 1020604 h 1224724"/>
                    <a:gd name="connsiteX40" fmla="*/ 1389126 w 2778156"/>
                    <a:gd name="connsiteY40" fmla="*/ 1224725 h 1224724"/>
                    <a:gd name="connsiteX41" fmla="*/ 1593247 w 2778156"/>
                    <a:gd name="connsiteY41" fmla="*/ 1020604 h 1224724"/>
                    <a:gd name="connsiteX42" fmla="*/ 1593247 w 2778156"/>
                    <a:gd name="connsiteY42" fmla="*/ 669512 h 1224724"/>
                    <a:gd name="connsiteX43" fmla="*/ 1729359 w 2778156"/>
                    <a:gd name="connsiteY43" fmla="*/ 669512 h 1224724"/>
                    <a:gd name="connsiteX44" fmla="*/ 1729359 w 2778156"/>
                    <a:gd name="connsiteY44" fmla="*/ 1156621 h 1224724"/>
                    <a:gd name="connsiteX45" fmla="*/ 1797368 w 2778156"/>
                    <a:gd name="connsiteY45" fmla="*/ 1224629 h 1224724"/>
                    <a:gd name="connsiteX46" fmla="*/ 1865376 w 2778156"/>
                    <a:gd name="connsiteY46" fmla="*/ 1156621 h 1224724"/>
                    <a:gd name="connsiteX47" fmla="*/ 1865376 w 2778156"/>
                    <a:gd name="connsiteY47" fmla="*/ 669512 h 1224724"/>
                    <a:gd name="connsiteX48" fmla="*/ 2223516 w 2778156"/>
                    <a:gd name="connsiteY48" fmla="*/ 669512 h 1224724"/>
                    <a:gd name="connsiteX49" fmla="*/ 2223516 w 2778156"/>
                    <a:gd name="connsiteY49" fmla="*/ 1165289 h 1224724"/>
                    <a:gd name="connsiteX50" fmla="*/ 2243138 w 2778156"/>
                    <a:gd name="connsiteY50" fmla="*/ 1184910 h 1224724"/>
                    <a:gd name="connsiteX51" fmla="*/ 2262759 w 2778156"/>
                    <a:gd name="connsiteY51" fmla="*/ 1165289 h 1224724"/>
                    <a:gd name="connsiteX52" fmla="*/ 2262759 w 2778156"/>
                    <a:gd name="connsiteY52" fmla="*/ 669512 h 1224724"/>
                    <a:gd name="connsiteX53" fmla="*/ 2758535 w 2778156"/>
                    <a:gd name="connsiteY53" fmla="*/ 669512 h 1224724"/>
                    <a:gd name="connsiteX54" fmla="*/ 2778157 w 2778156"/>
                    <a:gd name="connsiteY54" fmla="*/ 649891 h 1224724"/>
                    <a:gd name="connsiteX55" fmla="*/ 2758631 w 2778156"/>
                    <a:gd name="connsiteY55" fmla="*/ 630269 h 1224724"/>
                    <a:gd name="connsiteX56" fmla="*/ 1457420 w 2778156"/>
                    <a:gd name="connsiteY56" fmla="*/ 1020509 h 1224724"/>
                    <a:gd name="connsiteX57" fmla="*/ 1389412 w 2778156"/>
                    <a:gd name="connsiteY57" fmla="*/ 1088517 h 1224724"/>
                    <a:gd name="connsiteX58" fmla="*/ 1321403 w 2778156"/>
                    <a:gd name="connsiteY58" fmla="*/ 1020509 h 1224724"/>
                    <a:gd name="connsiteX59" fmla="*/ 1321403 w 2778156"/>
                    <a:gd name="connsiteY59" fmla="*/ 669417 h 1224724"/>
                    <a:gd name="connsiteX60" fmla="*/ 1457516 w 2778156"/>
                    <a:gd name="connsiteY60" fmla="*/ 669417 h 1224724"/>
                    <a:gd name="connsiteX61" fmla="*/ 1457516 w 2778156"/>
                    <a:gd name="connsiteY61" fmla="*/ 1020509 h 122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778156" h="1224724">
                      <a:moveTo>
                        <a:pt x="2758631" y="630269"/>
                      </a:moveTo>
                      <a:lnTo>
                        <a:pt x="2262854" y="630269"/>
                      </a:lnTo>
                      <a:lnTo>
                        <a:pt x="2262854" y="0"/>
                      </a:lnTo>
                      <a:lnTo>
                        <a:pt x="2223611" y="0"/>
                      </a:lnTo>
                      <a:lnTo>
                        <a:pt x="2223611" y="630269"/>
                      </a:lnTo>
                      <a:lnTo>
                        <a:pt x="1865471" y="630269"/>
                      </a:lnTo>
                      <a:lnTo>
                        <a:pt x="1865471" y="0"/>
                      </a:lnTo>
                      <a:lnTo>
                        <a:pt x="1729359" y="0"/>
                      </a:lnTo>
                      <a:lnTo>
                        <a:pt x="1729359" y="630269"/>
                      </a:lnTo>
                      <a:lnTo>
                        <a:pt x="1593247" y="630269"/>
                      </a:lnTo>
                      <a:lnTo>
                        <a:pt x="1593247" y="272129"/>
                      </a:lnTo>
                      <a:lnTo>
                        <a:pt x="1457230" y="272129"/>
                      </a:lnTo>
                      <a:lnTo>
                        <a:pt x="1457230" y="630269"/>
                      </a:lnTo>
                      <a:lnTo>
                        <a:pt x="1321118" y="630269"/>
                      </a:lnTo>
                      <a:lnTo>
                        <a:pt x="1321118" y="0"/>
                      </a:lnTo>
                      <a:lnTo>
                        <a:pt x="1185005" y="0"/>
                      </a:lnTo>
                      <a:lnTo>
                        <a:pt x="1185005" y="630269"/>
                      </a:lnTo>
                      <a:lnTo>
                        <a:pt x="1048893" y="630269"/>
                      </a:lnTo>
                      <a:lnTo>
                        <a:pt x="1048893" y="272129"/>
                      </a:lnTo>
                      <a:lnTo>
                        <a:pt x="912876" y="272129"/>
                      </a:lnTo>
                      <a:lnTo>
                        <a:pt x="912876" y="630269"/>
                      </a:lnTo>
                      <a:lnTo>
                        <a:pt x="554641" y="630269"/>
                      </a:lnTo>
                      <a:lnTo>
                        <a:pt x="554641" y="272129"/>
                      </a:lnTo>
                      <a:lnTo>
                        <a:pt x="515398" y="272129"/>
                      </a:lnTo>
                      <a:lnTo>
                        <a:pt x="515398" y="630269"/>
                      </a:lnTo>
                      <a:lnTo>
                        <a:pt x="19622" y="630269"/>
                      </a:lnTo>
                      <a:cubicBezTo>
                        <a:pt x="8763" y="630269"/>
                        <a:pt x="0" y="639032"/>
                        <a:pt x="0" y="649891"/>
                      </a:cubicBezTo>
                      <a:cubicBezTo>
                        <a:pt x="0" y="660749"/>
                        <a:pt x="8763" y="669512"/>
                        <a:pt x="19622" y="669512"/>
                      </a:cubicBezTo>
                      <a:lnTo>
                        <a:pt x="515398" y="669512"/>
                      </a:lnTo>
                      <a:lnTo>
                        <a:pt x="515398" y="1165289"/>
                      </a:lnTo>
                      <a:cubicBezTo>
                        <a:pt x="515398" y="1176147"/>
                        <a:pt x="524161" y="1184910"/>
                        <a:pt x="535019" y="1184910"/>
                      </a:cubicBezTo>
                      <a:cubicBezTo>
                        <a:pt x="545878" y="1184910"/>
                        <a:pt x="554641" y="1176147"/>
                        <a:pt x="554641" y="1165289"/>
                      </a:cubicBezTo>
                      <a:lnTo>
                        <a:pt x="554641" y="669512"/>
                      </a:lnTo>
                      <a:lnTo>
                        <a:pt x="912876" y="669512"/>
                      </a:lnTo>
                      <a:lnTo>
                        <a:pt x="912876" y="1156621"/>
                      </a:lnTo>
                      <a:cubicBezTo>
                        <a:pt x="912876" y="1194245"/>
                        <a:pt x="943356" y="1224629"/>
                        <a:pt x="980884" y="1224629"/>
                      </a:cubicBezTo>
                      <a:cubicBezTo>
                        <a:pt x="1018413" y="1224629"/>
                        <a:pt x="1048893" y="1194149"/>
                        <a:pt x="1048893" y="1156621"/>
                      </a:cubicBezTo>
                      <a:lnTo>
                        <a:pt x="1048893" y="669512"/>
                      </a:lnTo>
                      <a:lnTo>
                        <a:pt x="1185005" y="669512"/>
                      </a:lnTo>
                      <a:lnTo>
                        <a:pt x="1185005" y="1020604"/>
                      </a:lnTo>
                      <a:cubicBezTo>
                        <a:pt x="1185005" y="1133189"/>
                        <a:pt x="1276541" y="1224725"/>
                        <a:pt x="1389126" y="1224725"/>
                      </a:cubicBezTo>
                      <a:cubicBezTo>
                        <a:pt x="1501711" y="1224725"/>
                        <a:pt x="1593247" y="1133189"/>
                        <a:pt x="1593247" y="1020604"/>
                      </a:cubicBezTo>
                      <a:lnTo>
                        <a:pt x="1593247" y="669512"/>
                      </a:lnTo>
                      <a:lnTo>
                        <a:pt x="1729359" y="669512"/>
                      </a:lnTo>
                      <a:lnTo>
                        <a:pt x="1729359" y="1156621"/>
                      </a:lnTo>
                      <a:cubicBezTo>
                        <a:pt x="1729359" y="1194245"/>
                        <a:pt x="1759839" y="1224629"/>
                        <a:pt x="1797368" y="1224629"/>
                      </a:cubicBezTo>
                      <a:cubicBezTo>
                        <a:pt x="1834896" y="1224629"/>
                        <a:pt x="1865376" y="1194149"/>
                        <a:pt x="1865376" y="1156621"/>
                      </a:cubicBezTo>
                      <a:lnTo>
                        <a:pt x="1865376" y="669512"/>
                      </a:lnTo>
                      <a:lnTo>
                        <a:pt x="2223516" y="669512"/>
                      </a:lnTo>
                      <a:lnTo>
                        <a:pt x="2223516" y="1165289"/>
                      </a:lnTo>
                      <a:cubicBezTo>
                        <a:pt x="2223516" y="1176147"/>
                        <a:pt x="2232279" y="1184910"/>
                        <a:pt x="2243138" y="1184910"/>
                      </a:cubicBezTo>
                      <a:cubicBezTo>
                        <a:pt x="2253996" y="1184910"/>
                        <a:pt x="2262759" y="1176147"/>
                        <a:pt x="2262759" y="1165289"/>
                      </a:cubicBezTo>
                      <a:lnTo>
                        <a:pt x="2262759" y="669512"/>
                      </a:lnTo>
                      <a:lnTo>
                        <a:pt x="2758535" y="669512"/>
                      </a:lnTo>
                      <a:cubicBezTo>
                        <a:pt x="2769394" y="669512"/>
                        <a:pt x="2778157" y="660749"/>
                        <a:pt x="2778157" y="649891"/>
                      </a:cubicBezTo>
                      <a:cubicBezTo>
                        <a:pt x="2778157" y="639032"/>
                        <a:pt x="2769489" y="630269"/>
                        <a:pt x="2758631" y="630269"/>
                      </a:cubicBezTo>
                      <a:close/>
                      <a:moveTo>
                        <a:pt x="1457420" y="1020509"/>
                      </a:moveTo>
                      <a:cubicBezTo>
                        <a:pt x="1457420" y="1058037"/>
                        <a:pt x="1426940" y="1088517"/>
                        <a:pt x="1389412" y="1088517"/>
                      </a:cubicBezTo>
                      <a:cubicBezTo>
                        <a:pt x="1351883" y="1088517"/>
                        <a:pt x="1321403" y="1058037"/>
                        <a:pt x="1321403" y="1020509"/>
                      </a:cubicBezTo>
                      <a:lnTo>
                        <a:pt x="1321403" y="669417"/>
                      </a:lnTo>
                      <a:lnTo>
                        <a:pt x="1457516" y="669417"/>
                      </a:lnTo>
                      <a:lnTo>
                        <a:pt x="1457516" y="1020509"/>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B3734EA2-441F-BCAF-A951-232D8AD34506}"/>
                    </a:ext>
                  </a:extLst>
                </p:cNvPr>
                <p:cNvSpPr/>
                <p:nvPr/>
              </p:nvSpPr>
              <p:spPr>
                <a:xfrm>
                  <a:off x="1087850" y="2000440"/>
                  <a:ext cx="2778252" cy="1224724"/>
                </a:xfrm>
                <a:custGeom>
                  <a:avLst/>
                  <a:gdLst>
                    <a:gd name="connsiteX0" fmla="*/ 19621 w 2778252"/>
                    <a:gd name="connsiteY0" fmla="*/ 594455 h 1224724"/>
                    <a:gd name="connsiteX1" fmla="*/ 515398 w 2778252"/>
                    <a:gd name="connsiteY1" fmla="*/ 594455 h 1224724"/>
                    <a:gd name="connsiteX2" fmla="*/ 515398 w 2778252"/>
                    <a:gd name="connsiteY2" fmla="*/ 1224725 h 1224724"/>
                    <a:gd name="connsiteX3" fmla="*/ 554641 w 2778252"/>
                    <a:gd name="connsiteY3" fmla="*/ 1224725 h 1224724"/>
                    <a:gd name="connsiteX4" fmla="*/ 554641 w 2778252"/>
                    <a:gd name="connsiteY4" fmla="*/ 594455 h 1224724"/>
                    <a:gd name="connsiteX5" fmla="*/ 912876 w 2778252"/>
                    <a:gd name="connsiteY5" fmla="*/ 594455 h 1224724"/>
                    <a:gd name="connsiteX6" fmla="*/ 912876 w 2778252"/>
                    <a:gd name="connsiteY6" fmla="*/ 1224725 h 1224724"/>
                    <a:gd name="connsiteX7" fmla="*/ 1048893 w 2778252"/>
                    <a:gd name="connsiteY7" fmla="*/ 1224725 h 1224724"/>
                    <a:gd name="connsiteX8" fmla="*/ 1048893 w 2778252"/>
                    <a:gd name="connsiteY8" fmla="*/ 594455 h 1224724"/>
                    <a:gd name="connsiteX9" fmla="*/ 1185005 w 2778252"/>
                    <a:gd name="connsiteY9" fmla="*/ 594455 h 1224724"/>
                    <a:gd name="connsiteX10" fmla="*/ 1185005 w 2778252"/>
                    <a:gd name="connsiteY10" fmla="*/ 952595 h 1224724"/>
                    <a:gd name="connsiteX11" fmla="*/ 1321118 w 2778252"/>
                    <a:gd name="connsiteY11" fmla="*/ 952595 h 1224724"/>
                    <a:gd name="connsiteX12" fmla="*/ 1321118 w 2778252"/>
                    <a:gd name="connsiteY12" fmla="*/ 594455 h 1224724"/>
                    <a:gd name="connsiteX13" fmla="*/ 1457230 w 2778252"/>
                    <a:gd name="connsiteY13" fmla="*/ 594455 h 1224724"/>
                    <a:gd name="connsiteX14" fmla="*/ 1457230 w 2778252"/>
                    <a:gd name="connsiteY14" fmla="*/ 1224725 h 1224724"/>
                    <a:gd name="connsiteX15" fmla="*/ 1593247 w 2778252"/>
                    <a:gd name="connsiteY15" fmla="*/ 1224725 h 1224724"/>
                    <a:gd name="connsiteX16" fmla="*/ 1593247 w 2778252"/>
                    <a:gd name="connsiteY16" fmla="*/ 594455 h 1224724"/>
                    <a:gd name="connsiteX17" fmla="*/ 1729359 w 2778252"/>
                    <a:gd name="connsiteY17" fmla="*/ 594455 h 1224724"/>
                    <a:gd name="connsiteX18" fmla="*/ 1729359 w 2778252"/>
                    <a:gd name="connsiteY18" fmla="*/ 952595 h 1224724"/>
                    <a:gd name="connsiteX19" fmla="*/ 1865471 w 2778252"/>
                    <a:gd name="connsiteY19" fmla="*/ 952595 h 1224724"/>
                    <a:gd name="connsiteX20" fmla="*/ 1865471 w 2778252"/>
                    <a:gd name="connsiteY20" fmla="*/ 594455 h 1224724"/>
                    <a:gd name="connsiteX21" fmla="*/ 2223611 w 2778252"/>
                    <a:gd name="connsiteY21" fmla="*/ 594455 h 1224724"/>
                    <a:gd name="connsiteX22" fmla="*/ 2223611 w 2778252"/>
                    <a:gd name="connsiteY22" fmla="*/ 952595 h 1224724"/>
                    <a:gd name="connsiteX23" fmla="*/ 2262854 w 2778252"/>
                    <a:gd name="connsiteY23" fmla="*/ 952595 h 1224724"/>
                    <a:gd name="connsiteX24" fmla="*/ 2262854 w 2778252"/>
                    <a:gd name="connsiteY24" fmla="*/ 594455 h 1224724"/>
                    <a:gd name="connsiteX25" fmla="*/ 2758631 w 2778252"/>
                    <a:gd name="connsiteY25" fmla="*/ 594455 h 1224724"/>
                    <a:gd name="connsiteX26" fmla="*/ 2778252 w 2778252"/>
                    <a:gd name="connsiteY26" fmla="*/ 574834 h 1224724"/>
                    <a:gd name="connsiteX27" fmla="*/ 2758631 w 2778252"/>
                    <a:gd name="connsiteY27" fmla="*/ 555212 h 1224724"/>
                    <a:gd name="connsiteX28" fmla="*/ 2262854 w 2778252"/>
                    <a:gd name="connsiteY28" fmla="*/ 555212 h 1224724"/>
                    <a:gd name="connsiteX29" fmla="*/ 2262854 w 2778252"/>
                    <a:gd name="connsiteY29" fmla="*/ 59436 h 1224724"/>
                    <a:gd name="connsiteX30" fmla="*/ 2243233 w 2778252"/>
                    <a:gd name="connsiteY30" fmla="*/ 39815 h 1224724"/>
                    <a:gd name="connsiteX31" fmla="*/ 2223611 w 2778252"/>
                    <a:gd name="connsiteY31" fmla="*/ 59436 h 1224724"/>
                    <a:gd name="connsiteX32" fmla="*/ 2223611 w 2778252"/>
                    <a:gd name="connsiteY32" fmla="*/ 555212 h 1224724"/>
                    <a:gd name="connsiteX33" fmla="*/ 1865471 w 2778252"/>
                    <a:gd name="connsiteY33" fmla="*/ 555212 h 1224724"/>
                    <a:gd name="connsiteX34" fmla="*/ 1865471 w 2778252"/>
                    <a:gd name="connsiteY34" fmla="*/ 204121 h 1224724"/>
                    <a:gd name="connsiteX35" fmla="*/ 1661351 w 2778252"/>
                    <a:gd name="connsiteY35" fmla="*/ 0 h 1224724"/>
                    <a:gd name="connsiteX36" fmla="*/ 1457230 w 2778252"/>
                    <a:gd name="connsiteY36" fmla="*/ 204121 h 1224724"/>
                    <a:gd name="connsiteX37" fmla="*/ 1457230 w 2778252"/>
                    <a:gd name="connsiteY37" fmla="*/ 555212 h 1224724"/>
                    <a:gd name="connsiteX38" fmla="*/ 1321118 w 2778252"/>
                    <a:gd name="connsiteY38" fmla="*/ 555212 h 1224724"/>
                    <a:gd name="connsiteX39" fmla="*/ 1321118 w 2778252"/>
                    <a:gd name="connsiteY39" fmla="*/ 204121 h 1224724"/>
                    <a:gd name="connsiteX40" fmla="*/ 1116997 w 2778252"/>
                    <a:gd name="connsiteY40" fmla="*/ 0 h 1224724"/>
                    <a:gd name="connsiteX41" fmla="*/ 912876 w 2778252"/>
                    <a:gd name="connsiteY41" fmla="*/ 204121 h 1224724"/>
                    <a:gd name="connsiteX42" fmla="*/ 912876 w 2778252"/>
                    <a:gd name="connsiteY42" fmla="*/ 555212 h 1224724"/>
                    <a:gd name="connsiteX43" fmla="*/ 554641 w 2778252"/>
                    <a:gd name="connsiteY43" fmla="*/ 555212 h 1224724"/>
                    <a:gd name="connsiteX44" fmla="*/ 554641 w 2778252"/>
                    <a:gd name="connsiteY44" fmla="*/ 59436 h 1224724"/>
                    <a:gd name="connsiteX45" fmla="*/ 535019 w 2778252"/>
                    <a:gd name="connsiteY45" fmla="*/ 39815 h 1224724"/>
                    <a:gd name="connsiteX46" fmla="*/ 515398 w 2778252"/>
                    <a:gd name="connsiteY46" fmla="*/ 59436 h 1224724"/>
                    <a:gd name="connsiteX47" fmla="*/ 515398 w 2778252"/>
                    <a:gd name="connsiteY47" fmla="*/ 555212 h 1224724"/>
                    <a:gd name="connsiteX48" fmla="*/ 19621 w 2778252"/>
                    <a:gd name="connsiteY48" fmla="*/ 555212 h 1224724"/>
                    <a:gd name="connsiteX49" fmla="*/ 0 w 2778252"/>
                    <a:gd name="connsiteY49" fmla="*/ 574834 h 1224724"/>
                    <a:gd name="connsiteX50" fmla="*/ 19621 w 2778252"/>
                    <a:gd name="connsiteY50" fmla="*/ 594455 h 1224724"/>
                    <a:gd name="connsiteX51" fmla="*/ 1593152 w 2778252"/>
                    <a:gd name="connsiteY51" fmla="*/ 204216 h 1224724"/>
                    <a:gd name="connsiteX52" fmla="*/ 1661160 w 2778252"/>
                    <a:gd name="connsiteY52" fmla="*/ 136208 h 1224724"/>
                    <a:gd name="connsiteX53" fmla="*/ 1729169 w 2778252"/>
                    <a:gd name="connsiteY53" fmla="*/ 204216 h 1224724"/>
                    <a:gd name="connsiteX54" fmla="*/ 1729169 w 2778252"/>
                    <a:gd name="connsiteY54" fmla="*/ 555308 h 1224724"/>
                    <a:gd name="connsiteX55" fmla="*/ 1593056 w 2778252"/>
                    <a:gd name="connsiteY55" fmla="*/ 555308 h 1224724"/>
                    <a:gd name="connsiteX56" fmla="*/ 1593056 w 2778252"/>
                    <a:gd name="connsiteY56" fmla="*/ 204216 h 1224724"/>
                    <a:gd name="connsiteX57" fmla="*/ 1048798 w 2778252"/>
                    <a:gd name="connsiteY57" fmla="*/ 204216 h 1224724"/>
                    <a:gd name="connsiteX58" fmla="*/ 1116806 w 2778252"/>
                    <a:gd name="connsiteY58" fmla="*/ 136208 h 1224724"/>
                    <a:gd name="connsiteX59" fmla="*/ 1184815 w 2778252"/>
                    <a:gd name="connsiteY59" fmla="*/ 204216 h 1224724"/>
                    <a:gd name="connsiteX60" fmla="*/ 1184815 w 2778252"/>
                    <a:gd name="connsiteY60" fmla="*/ 555308 h 1224724"/>
                    <a:gd name="connsiteX61" fmla="*/ 1048703 w 2778252"/>
                    <a:gd name="connsiteY61" fmla="*/ 555308 h 1224724"/>
                    <a:gd name="connsiteX62" fmla="*/ 1048703 w 2778252"/>
                    <a:gd name="connsiteY62" fmla="*/ 204216 h 122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778252" h="1224724">
                      <a:moveTo>
                        <a:pt x="19621" y="594455"/>
                      </a:moveTo>
                      <a:lnTo>
                        <a:pt x="515398" y="594455"/>
                      </a:lnTo>
                      <a:lnTo>
                        <a:pt x="515398" y="1224725"/>
                      </a:lnTo>
                      <a:lnTo>
                        <a:pt x="554641" y="1224725"/>
                      </a:lnTo>
                      <a:lnTo>
                        <a:pt x="554641" y="594455"/>
                      </a:lnTo>
                      <a:lnTo>
                        <a:pt x="912876" y="594455"/>
                      </a:lnTo>
                      <a:lnTo>
                        <a:pt x="912876" y="1224725"/>
                      </a:lnTo>
                      <a:lnTo>
                        <a:pt x="1048893" y="1224725"/>
                      </a:lnTo>
                      <a:lnTo>
                        <a:pt x="1048893" y="594455"/>
                      </a:lnTo>
                      <a:lnTo>
                        <a:pt x="1185005" y="594455"/>
                      </a:lnTo>
                      <a:lnTo>
                        <a:pt x="1185005" y="952595"/>
                      </a:lnTo>
                      <a:lnTo>
                        <a:pt x="1321118" y="952595"/>
                      </a:lnTo>
                      <a:lnTo>
                        <a:pt x="1321118" y="594455"/>
                      </a:lnTo>
                      <a:lnTo>
                        <a:pt x="1457230" y="594455"/>
                      </a:lnTo>
                      <a:lnTo>
                        <a:pt x="1457230" y="1224725"/>
                      </a:lnTo>
                      <a:lnTo>
                        <a:pt x="1593247" y="1224725"/>
                      </a:lnTo>
                      <a:lnTo>
                        <a:pt x="1593247" y="594455"/>
                      </a:lnTo>
                      <a:lnTo>
                        <a:pt x="1729359" y="594455"/>
                      </a:lnTo>
                      <a:lnTo>
                        <a:pt x="1729359" y="952595"/>
                      </a:lnTo>
                      <a:lnTo>
                        <a:pt x="1865471" y="952595"/>
                      </a:lnTo>
                      <a:lnTo>
                        <a:pt x="1865471" y="594455"/>
                      </a:lnTo>
                      <a:lnTo>
                        <a:pt x="2223611" y="594455"/>
                      </a:lnTo>
                      <a:lnTo>
                        <a:pt x="2223611" y="952595"/>
                      </a:lnTo>
                      <a:lnTo>
                        <a:pt x="2262854" y="952595"/>
                      </a:lnTo>
                      <a:lnTo>
                        <a:pt x="2262854" y="594455"/>
                      </a:lnTo>
                      <a:lnTo>
                        <a:pt x="2758631" y="594455"/>
                      </a:lnTo>
                      <a:cubicBezTo>
                        <a:pt x="2769489" y="594455"/>
                        <a:pt x="2778252" y="585692"/>
                        <a:pt x="2778252" y="574834"/>
                      </a:cubicBezTo>
                      <a:cubicBezTo>
                        <a:pt x="2778252" y="563975"/>
                        <a:pt x="2769489" y="555212"/>
                        <a:pt x="2758631" y="555212"/>
                      </a:cubicBezTo>
                      <a:lnTo>
                        <a:pt x="2262854" y="555212"/>
                      </a:lnTo>
                      <a:lnTo>
                        <a:pt x="2262854" y="59436"/>
                      </a:lnTo>
                      <a:cubicBezTo>
                        <a:pt x="2262854" y="48578"/>
                        <a:pt x="2254091" y="39815"/>
                        <a:pt x="2243233" y="39815"/>
                      </a:cubicBezTo>
                      <a:cubicBezTo>
                        <a:pt x="2232374" y="39815"/>
                        <a:pt x="2223611" y="48578"/>
                        <a:pt x="2223611" y="59436"/>
                      </a:cubicBezTo>
                      <a:lnTo>
                        <a:pt x="2223611" y="555212"/>
                      </a:lnTo>
                      <a:lnTo>
                        <a:pt x="1865471" y="555212"/>
                      </a:lnTo>
                      <a:lnTo>
                        <a:pt x="1865471" y="204121"/>
                      </a:lnTo>
                      <a:cubicBezTo>
                        <a:pt x="1865471" y="91535"/>
                        <a:pt x="1773936" y="0"/>
                        <a:pt x="1661351" y="0"/>
                      </a:cubicBezTo>
                      <a:cubicBezTo>
                        <a:pt x="1548765" y="0"/>
                        <a:pt x="1457230" y="91535"/>
                        <a:pt x="1457230" y="204121"/>
                      </a:cubicBezTo>
                      <a:lnTo>
                        <a:pt x="1457230" y="555212"/>
                      </a:lnTo>
                      <a:lnTo>
                        <a:pt x="1321118" y="555212"/>
                      </a:lnTo>
                      <a:lnTo>
                        <a:pt x="1321118" y="204121"/>
                      </a:lnTo>
                      <a:cubicBezTo>
                        <a:pt x="1321118" y="91535"/>
                        <a:pt x="1229582" y="0"/>
                        <a:pt x="1116997" y="0"/>
                      </a:cubicBezTo>
                      <a:cubicBezTo>
                        <a:pt x="1004411" y="0"/>
                        <a:pt x="912876" y="91535"/>
                        <a:pt x="912876" y="204121"/>
                      </a:cubicBezTo>
                      <a:lnTo>
                        <a:pt x="912876" y="555212"/>
                      </a:lnTo>
                      <a:lnTo>
                        <a:pt x="554641" y="555212"/>
                      </a:lnTo>
                      <a:lnTo>
                        <a:pt x="554641" y="59436"/>
                      </a:lnTo>
                      <a:cubicBezTo>
                        <a:pt x="554641" y="48578"/>
                        <a:pt x="545878" y="39815"/>
                        <a:pt x="535019" y="39815"/>
                      </a:cubicBezTo>
                      <a:cubicBezTo>
                        <a:pt x="524161" y="39815"/>
                        <a:pt x="515398" y="48578"/>
                        <a:pt x="515398" y="59436"/>
                      </a:cubicBezTo>
                      <a:lnTo>
                        <a:pt x="515398" y="555212"/>
                      </a:lnTo>
                      <a:lnTo>
                        <a:pt x="19621" y="555212"/>
                      </a:lnTo>
                      <a:cubicBezTo>
                        <a:pt x="8763" y="555212"/>
                        <a:pt x="0" y="563975"/>
                        <a:pt x="0" y="574834"/>
                      </a:cubicBezTo>
                      <a:cubicBezTo>
                        <a:pt x="0" y="585692"/>
                        <a:pt x="8763" y="594455"/>
                        <a:pt x="19621" y="594455"/>
                      </a:cubicBezTo>
                      <a:close/>
                      <a:moveTo>
                        <a:pt x="1593152" y="204216"/>
                      </a:moveTo>
                      <a:cubicBezTo>
                        <a:pt x="1593152" y="166688"/>
                        <a:pt x="1623632" y="136208"/>
                        <a:pt x="1661160" y="136208"/>
                      </a:cubicBezTo>
                      <a:cubicBezTo>
                        <a:pt x="1698688" y="136208"/>
                        <a:pt x="1729169" y="166688"/>
                        <a:pt x="1729169" y="204216"/>
                      </a:cubicBezTo>
                      <a:lnTo>
                        <a:pt x="1729169" y="555308"/>
                      </a:lnTo>
                      <a:lnTo>
                        <a:pt x="1593056" y="555308"/>
                      </a:lnTo>
                      <a:lnTo>
                        <a:pt x="1593056" y="204216"/>
                      </a:lnTo>
                      <a:close/>
                      <a:moveTo>
                        <a:pt x="1048798" y="204216"/>
                      </a:moveTo>
                      <a:cubicBezTo>
                        <a:pt x="1048798" y="166688"/>
                        <a:pt x="1079278" y="136208"/>
                        <a:pt x="1116806" y="136208"/>
                      </a:cubicBezTo>
                      <a:cubicBezTo>
                        <a:pt x="1154335" y="136208"/>
                        <a:pt x="1184815" y="166688"/>
                        <a:pt x="1184815" y="204216"/>
                      </a:cubicBezTo>
                      <a:lnTo>
                        <a:pt x="1184815" y="555308"/>
                      </a:lnTo>
                      <a:lnTo>
                        <a:pt x="1048703" y="555308"/>
                      </a:lnTo>
                      <a:lnTo>
                        <a:pt x="1048703" y="204216"/>
                      </a:lnTo>
                      <a:close/>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26589EE8-5D95-D0AA-763C-964CC3FAE246}"/>
                    </a:ext>
                  </a:extLst>
                </p:cNvPr>
                <p:cNvSpPr/>
                <p:nvPr/>
              </p:nvSpPr>
              <p:spPr>
                <a:xfrm>
                  <a:off x="2817018" y="3089148"/>
                  <a:ext cx="136112" cy="408241"/>
                </a:xfrm>
                <a:custGeom>
                  <a:avLst/>
                  <a:gdLst>
                    <a:gd name="connsiteX0" fmla="*/ 0 w 136112"/>
                    <a:gd name="connsiteY0" fmla="*/ 0 h 408241"/>
                    <a:gd name="connsiteX1" fmla="*/ 136112 w 136112"/>
                    <a:gd name="connsiteY1" fmla="*/ 0 h 408241"/>
                    <a:gd name="connsiteX2" fmla="*/ 136112 w 136112"/>
                    <a:gd name="connsiteY2" fmla="*/ 408242 h 408241"/>
                    <a:gd name="connsiteX3" fmla="*/ 0 w 136112"/>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112" h="408241">
                      <a:moveTo>
                        <a:pt x="0" y="0"/>
                      </a:moveTo>
                      <a:lnTo>
                        <a:pt x="136112" y="0"/>
                      </a:lnTo>
                      <a:lnTo>
                        <a:pt x="136112" y="408242"/>
                      </a:lnTo>
                      <a:lnTo>
                        <a:pt x="0" y="408242"/>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CDCAA08-B0BA-BDFE-45A1-1CAB631C875F}"/>
                    </a:ext>
                  </a:extLst>
                </p:cNvPr>
                <p:cNvSpPr/>
                <p:nvPr/>
              </p:nvSpPr>
              <p:spPr>
                <a:xfrm>
                  <a:off x="2272760" y="3089148"/>
                  <a:ext cx="136112" cy="408241"/>
                </a:xfrm>
                <a:custGeom>
                  <a:avLst/>
                  <a:gdLst>
                    <a:gd name="connsiteX0" fmla="*/ 0 w 136112"/>
                    <a:gd name="connsiteY0" fmla="*/ 0 h 408241"/>
                    <a:gd name="connsiteX1" fmla="*/ 136112 w 136112"/>
                    <a:gd name="connsiteY1" fmla="*/ 0 h 408241"/>
                    <a:gd name="connsiteX2" fmla="*/ 136112 w 136112"/>
                    <a:gd name="connsiteY2" fmla="*/ 408242 h 408241"/>
                    <a:gd name="connsiteX3" fmla="*/ 0 w 136112"/>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112" h="408241">
                      <a:moveTo>
                        <a:pt x="0" y="0"/>
                      </a:moveTo>
                      <a:lnTo>
                        <a:pt x="136112" y="0"/>
                      </a:lnTo>
                      <a:lnTo>
                        <a:pt x="136112" y="408242"/>
                      </a:lnTo>
                      <a:lnTo>
                        <a:pt x="0" y="408242"/>
                      </a:lnTo>
                      <a:close/>
                    </a:path>
                  </a:pathLst>
                </a:custGeom>
                <a:solidFill>
                  <a:srgbClr val="FFFFFF"/>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8C32462E-BAFF-DA36-0942-6ADE3E8EFB1F}"/>
                    </a:ext>
                  </a:extLst>
                </p:cNvPr>
                <p:cNvSpPr/>
                <p:nvPr/>
              </p:nvSpPr>
              <p:spPr>
                <a:xfrm>
                  <a:off x="2544889" y="3361277"/>
                  <a:ext cx="136112" cy="408241"/>
                </a:xfrm>
                <a:custGeom>
                  <a:avLst/>
                  <a:gdLst>
                    <a:gd name="connsiteX0" fmla="*/ 0 w 136112"/>
                    <a:gd name="connsiteY0" fmla="*/ 0 h 408241"/>
                    <a:gd name="connsiteX1" fmla="*/ 136112 w 136112"/>
                    <a:gd name="connsiteY1" fmla="*/ 0 h 408241"/>
                    <a:gd name="connsiteX2" fmla="*/ 136112 w 136112"/>
                    <a:gd name="connsiteY2" fmla="*/ 408242 h 408241"/>
                    <a:gd name="connsiteX3" fmla="*/ 0 w 136112"/>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112" h="408241">
                      <a:moveTo>
                        <a:pt x="0" y="0"/>
                      </a:moveTo>
                      <a:lnTo>
                        <a:pt x="136112" y="0"/>
                      </a:lnTo>
                      <a:lnTo>
                        <a:pt x="136112" y="408242"/>
                      </a:lnTo>
                      <a:lnTo>
                        <a:pt x="0" y="408242"/>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AD6B4935-15A1-20DE-25C0-90B649F094DC}"/>
                    </a:ext>
                  </a:extLst>
                </p:cNvPr>
                <p:cNvSpPr/>
                <p:nvPr/>
              </p:nvSpPr>
              <p:spPr>
                <a:xfrm>
                  <a:off x="2000631" y="3361277"/>
                  <a:ext cx="136017" cy="408241"/>
                </a:xfrm>
                <a:custGeom>
                  <a:avLst/>
                  <a:gdLst>
                    <a:gd name="connsiteX0" fmla="*/ 0 w 136017"/>
                    <a:gd name="connsiteY0" fmla="*/ 0 h 408241"/>
                    <a:gd name="connsiteX1" fmla="*/ 136017 w 136017"/>
                    <a:gd name="connsiteY1" fmla="*/ 0 h 408241"/>
                    <a:gd name="connsiteX2" fmla="*/ 136017 w 136017"/>
                    <a:gd name="connsiteY2" fmla="*/ 408242 h 408241"/>
                    <a:gd name="connsiteX3" fmla="*/ 0 w 136017"/>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017" h="408241">
                      <a:moveTo>
                        <a:pt x="0" y="0"/>
                      </a:moveTo>
                      <a:lnTo>
                        <a:pt x="136017" y="0"/>
                      </a:lnTo>
                      <a:lnTo>
                        <a:pt x="136017" y="408242"/>
                      </a:lnTo>
                      <a:lnTo>
                        <a:pt x="0" y="408242"/>
                      </a:lnTo>
                      <a:close/>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B5D38698-89C6-2E3B-75B9-BD33777FAC99}"/>
                    </a:ext>
                  </a:extLst>
                </p:cNvPr>
                <p:cNvSpPr/>
                <p:nvPr/>
              </p:nvSpPr>
              <p:spPr>
                <a:xfrm>
                  <a:off x="1603248" y="3361277"/>
                  <a:ext cx="39243" cy="408241"/>
                </a:xfrm>
                <a:custGeom>
                  <a:avLst/>
                  <a:gdLst>
                    <a:gd name="connsiteX0" fmla="*/ 0 w 39243"/>
                    <a:gd name="connsiteY0" fmla="*/ 0 h 408241"/>
                    <a:gd name="connsiteX1" fmla="*/ 39243 w 39243"/>
                    <a:gd name="connsiteY1" fmla="*/ 0 h 408241"/>
                    <a:gd name="connsiteX2" fmla="*/ 39243 w 39243"/>
                    <a:gd name="connsiteY2" fmla="*/ 408242 h 408241"/>
                    <a:gd name="connsiteX3" fmla="*/ 0 w 39243"/>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39243" h="408241">
                      <a:moveTo>
                        <a:pt x="0" y="0"/>
                      </a:moveTo>
                      <a:lnTo>
                        <a:pt x="39243" y="0"/>
                      </a:lnTo>
                      <a:lnTo>
                        <a:pt x="39243" y="408242"/>
                      </a:lnTo>
                      <a:lnTo>
                        <a:pt x="0" y="408242"/>
                      </a:lnTo>
                      <a:close/>
                    </a:path>
                  </a:pathLst>
                </a:custGeom>
                <a:solidFill>
                  <a:srgbClr val="FFFFFF"/>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67ECB5F8-38C8-3858-4789-BB6883A39528}"/>
                    </a:ext>
                  </a:extLst>
                </p:cNvPr>
                <p:cNvSpPr/>
                <p:nvPr/>
              </p:nvSpPr>
              <p:spPr>
                <a:xfrm>
                  <a:off x="3311175" y="3089148"/>
                  <a:ext cx="39243" cy="408241"/>
                </a:xfrm>
                <a:custGeom>
                  <a:avLst/>
                  <a:gdLst>
                    <a:gd name="connsiteX0" fmla="*/ 0 w 39243"/>
                    <a:gd name="connsiteY0" fmla="*/ 0 h 408241"/>
                    <a:gd name="connsiteX1" fmla="*/ 39243 w 39243"/>
                    <a:gd name="connsiteY1" fmla="*/ 0 h 408241"/>
                    <a:gd name="connsiteX2" fmla="*/ 39243 w 39243"/>
                    <a:gd name="connsiteY2" fmla="*/ 408242 h 408241"/>
                    <a:gd name="connsiteX3" fmla="*/ 0 w 39243"/>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39243" h="408241">
                      <a:moveTo>
                        <a:pt x="0" y="0"/>
                      </a:moveTo>
                      <a:lnTo>
                        <a:pt x="39243" y="0"/>
                      </a:lnTo>
                      <a:lnTo>
                        <a:pt x="39243" y="408242"/>
                      </a:lnTo>
                      <a:lnTo>
                        <a:pt x="0" y="408242"/>
                      </a:lnTo>
                      <a:close/>
                    </a:path>
                  </a:pathLst>
                </a:custGeom>
                <a:solidFill>
                  <a:srgbClr val="FFFFFF"/>
                </a:solidFill>
                <a:ln w="9525" cap="flat">
                  <a:noFill/>
                  <a:prstDash val="solid"/>
                  <a:miter/>
                </a:ln>
              </p:spPr>
              <p:txBody>
                <a:bodyPr rtlCol="0" anchor="ctr"/>
                <a:lstStyle/>
                <a:p>
                  <a:endParaRPr lang="en-US"/>
                </a:p>
              </p:txBody>
            </p:sp>
          </p:grpSp>
        </p:grpSp>
      </p:grpSp>
    </p:spTree>
    <p:extLst>
      <p:ext uri="{BB962C8B-B14F-4D97-AF65-F5344CB8AC3E}">
        <p14:creationId xmlns:p14="http://schemas.microsoft.com/office/powerpoint/2010/main" val="2504667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Section Header 2">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E1993-BE39-490E-9534-FB9A1C75B602}"/>
              </a:ext>
            </a:extLst>
          </p:cNvPr>
          <p:cNvSpPr>
            <a:spLocks noGrp="1"/>
          </p:cNvSpPr>
          <p:nvPr>
            <p:ph type="title" hasCustomPrompt="1"/>
          </p:nvPr>
        </p:nvSpPr>
        <p:spPr>
          <a:xfrm>
            <a:off x="3500059" y="1709738"/>
            <a:ext cx="6194548" cy="1839707"/>
          </a:xfrm>
        </p:spPr>
        <p:txBody>
          <a:bodyPr anchor="b">
            <a:noAutofit/>
          </a:bodyPr>
          <a:lstStyle>
            <a:lvl1pPr>
              <a:defRPr sz="3600">
                <a:solidFill>
                  <a:schemeClr val="tx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4DEE2C6E-67AA-4D43-9B3C-C7B5ABD5F4A9}"/>
              </a:ext>
            </a:extLst>
          </p:cNvPr>
          <p:cNvSpPr>
            <a:spLocks noGrp="1"/>
          </p:cNvSpPr>
          <p:nvPr>
            <p:ph type="body" idx="1"/>
          </p:nvPr>
        </p:nvSpPr>
        <p:spPr>
          <a:xfrm>
            <a:off x="3500059" y="3762528"/>
            <a:ext cx="6194548" cy="1268056"/>
          </a:xfrm>
        </p:spPr>
        <p:txBody>
          <a:bodyPr>
            <a:noAutofit/>
          </a:bodyPr>
          <a:lstStyle>
            <a:lvl1pPr marL="0" indent="0">
              <a:buNone/>
              <a:defRPr sz="1800" b="1" spc="0" baseline="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949ECF-91DD-4525-BA80-F5358FF0279E}"/>
              </a:ext>
            </a:extLst>
          </p:cNvPr>
          <p:cNvSpPr>
            <a:spLocks noGrp="1"/>
          </p:cNvSpPr>
          <p:nvPr>
            <p:ph type="dt" sz="half" idx="10"/>
          </p:nvPr>
        </p:nvSpPr>
        <p:spPr/>
        <p:txBody>
          <a:bodyPr/>
          <a:lstStyle>
            <a:lvl1pPr>
              <a:defRPr>
                <a:solidFill>
                  <a:schemeClr val="tx1"/>
                </a:solidFill>
              </a:defRPr>
            </a:lvl1pPr>
          </a:lstStyle>
          <a:p>
            <a:fld id="{1D8BD707-D9CF-40AE-B4C6-C98DA3205C09}" type="datetimeFigureOut">
              <a:rPr lang="en-US" smtClean="0"/>
              <a:t>3/25/2025</a:t>
            </a:fld>
            <a:endParaRPr lang="en-US"/>
          </a:p>
        </p:txBody>
      </p:sp>
      <p:sp>
        <p:nvSpPr>
          <p:cNvPr id="6" name="Slide Number Placeholder 5">
            <a:extLst>
              <a:ext uri="{FF2B5EF4-FFF2-40B4-BE49-F238E27FC236}">
                <a16:creationId xmlns:a16="http://schemas.microsoft.com/office/drawing/2014/main" id="{C436E9D1-F93D-4E60-8763-605456119D73}"/>
              </a:ext>
            </a:extLst>
          </p:cNvPr>
          <p:cNvSpPr>
            <a:spLocks noGrp="1"/>
          </p:cNvSpPr>
          <p:nvPr>
            <p:ph type="sldNum" sz="quarter" idx="12"/>
          </p:nvPr>
        </p:nvSpPr>
        <p:spPr/>
        <p:txBody>
          <a:bodyPr/>
          <a:lstStyle>
            <a:lvl1pPr>
              <a:defRPr>
                <a:solidFill>
                  <a:schemeClr val="tx1"/>
                </a:solidFill>
              </a:defRPr>
            </a:lvl1pPr>
          </a:lstStyle>
          <a:p>
            <a:fld id="{B6F15528-21DE-4FAA-801E-634DDDAF4B2B}" type="slidenum">
              <a:rPr lang="en-US" smtClean="0"/>
              <a:t>‹#›</a:t>
            </a:fld>
            <a:endParaRPr lang="en-US"/>
          </a:p>
        </p:txBody>
      </p:sp>
      <p:grpSp>
        <p:nvGrpSpPr>
          <p:cNvPr id="9" name="Group 8">
            <a:extLst>
              <a:ext uri="{FF2B5EF4-FFF2-40B4-BE49-F238E27FC236}">
                <a16:creationId xmlns:a16="http://schemas.microsoft.com/office/drawing/2014/main" id="{9C59BBEA-62E9-4874-B0D4-A6AA78409AF2}"/>
              </a:ext>
            </a:extLst>
          </p:cNvPr>
          <p:cNvGrpSpPr/>
          <p:nvPr/>
        </p:nvGrpSpPr>
        <p:grpSpPr>
          <a:xfrm>
            <a:off x="-1" y="0"/>
            <a:ext cx="12192001" cy="228600"/>
            <a:chOff x="-1" y="0"/>
            <a:chExt cx="12192001" cy="219456"/>
          </a:xfrm>
        </p:grpSpPr>
        <p:sp>
          <p:nvSpPr>
            <p:cNvPr id="10" name="Rectangle 9">
              <a:extLst>
                <a:ext uri="{FF2B5EF4-FFF2-40B4-BE49-F238E27FC236}">
                  <a16:creationId xmlns:a16="http://schemas.microsoft.com/office/drawing/2014/main" id="{B3A53053-7262-43E0-B928-64F09970B0F6}"/>
                </a:ext>
              </a:extLst>
            </p:cNvPr>
            <p:cNvSpPr/>
            <p:nvPr userDrawn="1"/>
          </p:nvSpPr>
          <p:spPr>
            <a:xfrm>
              <a:off x="3517669" y="0"/>
              <a:ext cx="8674331" cy="2194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E34C23-F232-454F-A4C3-8B66FE19A110}"/>
                </a:ext>
              </a:extLst>
            </p:cNvPr>
            <p:cNvSpPr/>
            <p:nvPr userDrawn="1"/>
          </p:nvSpPr>
          <p:spPr>
            <a:xfrm>
              <a:off x="-1" y="0"/>
              <a:ext cx="3517670" cy="2194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E3824F9-6CE3-4232-B1D6-D26F0E489282}"/>
                </a:ext>
              </a:extLst>
            </p:cNvPr>
            <p:cNvSpPr/>
            <p:nvPr userDrawn="1"/>
          </p:nvSpPr>
          <p:spPr>
            <a:xfrm>
              <a:off x="11275956" y="0"/>
              <a:ext cx="230505" cy="2194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0BE43ED-58EA-4CD5-9937-B11817190766}"/>
                </a:ext>
              </a:extLst>
            </p:cNvPr>
            <p:cNvSpPr/>
            <p:nvPr userDrawn="1"/>
          </p:nvSpPr>
          <p:spPr>
            <a:xfrm>
              <a:off x="11049984" y="0"/>
              <a:ext cx="230505" cy="2194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DA73DFA-C88F-482D-AE2B-47F486B3DF58}"/>
                </a:ext>
              </a:extLst>
            </p:cNvPr>
            <p:cNvSpPr/>
            <p:nvPr userDrawn="1"/>
          </p:nvSpPr>
          <p:spPr>
            <a:xfrm>
              <a:off x="11501929" y="0"/>
              <a:ext cx="230505" cy="2194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ooter Placeholder 6">
            <a:extLst>
              <a:ext uri="{FF2B5EF4-FFF2-40B4-BE49-F238E27FC236}">
                <a16:creationId xmlns:a16="http://schemas.microsoft.com/office/drawing/2014/main" id="{9A8A301F-DA61-47B7-9575-3967F6D7BE01}"/>
              </a:ext>
            </a:extLst>
          </p:cNvPr>
          <p:cNvSpPr>
            <a:spLocks noGrp="1"/>
          </p:cNvSpPr>
          <p:nvPr>
            <p:ph type="ftr" sz="quarter" idx="3"/>
          </p:nvPr>
        </p:nvSpPr>
        <p:spPr>
          <a:xfrm>
            <a:off x="3528060" y="501470"/>
            <a:ext cx="3943004" cy="174939"/>
          </a:xfrm>
          <a:prstGeom prst="rect">
            <a:avLst/>
          </a:prstGeom>
        </p:spPr>
        <p:txBody>
          <a:bodyPr vert="horz" lIns="0" tIns="0" rIns="0" bIns="0" rtlCol="0" anchor="t" anchorCtr="0"/>
          <a:lstStyle>
            <a:lvl1pPr algn="l">
              <a:lnSpc>
                <a:spcPct val="120000"/>
              </a:lnSpc>
              <a:defRPr sz="800">
                <a:solidFill>
                  <a:schemeClr val="tx1"/>
                </a:solidFill>
              </a:defRPr>
            </a:lvl1pPr>
          </a:lstStyle>
          <a:p>
            <a:endParaRPr lang="en-US"/>
          </a:p>
        </p:txBody>
      </p:sp>
      <p:grpSp>
        <p:nvGrpSpPr>
          <p:cNvPr id="17" name="Graphic 7">
            <a:extLst>
              <a:ext uri="{FF2B5EF4-FFF2-40B4-BE49-F238E27FC236}">
                <a16:creationId xmlns:a16="http://schemas.microsoft.com/office/drawing/2014/main" id="{9ECD7560-75BB-F990-C71C-C72520A4AB51}"/>
              </a:ext>
            </a:extLst>
          </p:cNvPr>
          <p:cNvGrpSpPr>
            <a:grpSpLocks noChangeAspect="1"/>
          </p:cNvGrpSpPr>
          <p:nvPr/>
        </p:nvGrpSpPr>
        <p:grpSpPr>
          <a:xfrm>
            <a:off x="688983" y="434340"/>
            <a:ext cx="1357289" cy="384048"/>
            <a:chOff x="1048035" y="2000440"/>
            <a:chExt cx="10099547" cy="2857690"/>
          </a:xfrm>
        </p:grpSpPr>
        <p:grpSp>
          <p:nvGrpSpPr>
            <p:cNvPr id="19" name="Graphic 7">
              <a:extLst>
                <a:ext uri="{FF2B5EF4-FFF2-40B4-BE49-F238E27FC236}">
                  <a16:creationId xmlns:a16="http://schemas.microsoft.com/office/drawing/2014/main" id="{47E6A638-7002-5D82-EBF6-DDEABBA07C87}"/>
                </a:ext>
              </a:extLst>
            </p:cNvPr>
            <p:cNvGrpSpPr/>
            <p:nvPr/>
          </p:nvGrpSpPr>
          <p:grpSpPr>
            <a:xfrm>
              <a:off x="4377785" y="2317623"/>
              <a:ext cx="6769798" cy="2249424"/>
              <a:chOff x="4377785" y="2317623"/>
              <a:chExt cx="6769798" cy="2249424"/>
            </a:xfrm>
            <a:solidFill>
              <a:srgbClr val="00664F"/>
            </a:solidFill>
          </p:grpSpPr>
          <p:grpSp>
            <p:nvGrpSpPr>
              <p:cNvPr id="31" name="Graphic 7">
                <a:extLst>
                  <a:ext uri="{FF2B5EF4-FFF2-40B4-BE49-F238E27FC236}">
                    <a16:creationId xmlns:a16="http://schemas.microsoft.com/office/drawing/2014/main" id="{EA63C0F5-4232-F14E-BB31-65BF8CED52C3}"/>
                  </a:ext>
                </a:extLst>
              </p:cNvPr>
              <p:cNvGrpSpPr/>
              <p:nvPr/>
            </p:nvGrpSpPr>
            <p:grpSpPr>
              <a:xfrm>
                <a:off x="4377785" y="2317623"/>
                <a:ext cx="6769798" cy="922781"/>
                <a:chOff x="4377785" y="2317623"/>
                <a:chExt cx="6769798" cy="922781"/>
              </a:xfrm>
              <a:solidFill>
                <a:srgbClr val="00664F"/>
              </a:solidFill>
            </p:grpSpPr>
            <p:sp>
              <p:nvSpPr>
                <p:cNvPr id="39" name="Freeform 38">
                  <a:extLst>
                    <a:ext uri="{FF2B5EF4-FFF2-40B4-BE49-F238E27FC236}">
                      <a16:creationId xmlns:a16="http://schemas.microsoft.com/office/drawing/2014/main" id="{39AED2DB-F27B-78CA-0D84-BAB62E4A4BCA}"/>
                    </a:ext>
                  </a:extLst>
                </p:cNvPr>
                <p:cNvSpPr/>
                <p:nvPr/>
              </p:nvSpPr>
              <p:spPr>
                <a:xfrm>
                  <a:off x="4377785" y="2317718"/>
                  <a:ext cx="823245" cy="914685"/>
                </a:xfrm>
                <a:custGeom>
                  <a:avLst/>
                  <a:gdLst>
                    <a:gd name="connsiteX0" fmla="*/ 0 w 823245"/>
                    <a:gd name="connsiteY0" fmla="*/ 867632 h 914685"/>
                    <a:gd name="connsiteX1" fmla="*/ 60103 w 823245"/>
                    <a:gd name="connsiteY1" fmla="*/ 867632 h 914685"/>
                    <a:gd name="connsiteX2" fmla="*/ 104489 w 823245"/>
                    <a:gd name="connsiteY2" fmla="*/ 823246 h 914685"/>
                    <a:gd name="connsiteX3" fmla="*/ 104489 w 823245"/>
                    <a:gd name="connsiteY3" fmla="*/ 94107 h 914685"/>
                    <a:gd name="connsiteX4" fmla="*/ 60103 w 823245"/>
                    <a:gd name="connsiteY4" fmla="*/ 48387 h 914685"/>
                    <a:gd name="connsiteX5" fmla="*/ 0 w 823245"/>
                    <a:gd name="connsiteY5" fmla="*/ 48387 h 914685"/>
                    <a:gd name="connsiteX6" fmla="*/ 0 w 823245"/>
                    <a:gd name="connsiteY6" fmla="*/ 0 h 914685"/>
                    <a:gd name="connsiteX7" fmla="*/ 359378 w 823245"/>
                    <a:gd name="connsiteY7" fmla="*/ 0 h 914685"/>
                    <a:gd name="connsiteX8" fmla="*/ 823246 w 823245"/>
                    <a:gd name="connsiteY8" fmla="*/ 456057 h 914685"/>
                    <a:gd name="connsiteX9" fmla="*/ 356711 w 823245"/>
                    <a:gd name="connsiteY9" fmla="*/ 914686 h 914685"/>
                    <a:gd name="connsiteX10" fmla="*/ 0 w 823245"/>
                    <a:gd name="connsiteY10" fmla="*/ 914686 h 914685"/>
                    <a:gd name="connsiteX11" fmla="*/ 0 w 823245"/>
                    <a:gd name="connsiteY11" fmla="*/ 867632 h 914685"/>
                    <a:gd name="connsiteX12" fmla="*/ 356711 w 823245"/>
                    <a:gd name="connsiteY12" fmla="*/ 863727 h 914685"/>
                    <a:gd name="connsiteX13" fmla="*/ 740855 w 823245"/>
                    <a:gd name="connsiteY13" fmla="*/ 457295 h 914685"/>
                    <a:gd name="connsiteX14" fmla="*/ 356711 w 823245"/>
                    <a:gd name="connsiteY14" fmla="*/ 50863 h 914685"/>
                    <a:gd name="connsiteX15" fmla="*/ 185547 w 823245"/>
                    <a:gd name="connsiteY15" fmla="*/ 50863 h 914685"/>
                    <a:gd name="connsiteX16" fmla="*/ 185547 w 823245"/>
                    <a:gd name="connsiteY16" fmla="*/ 863632 h 914685"/>
                    <a:gd name="connsiteX17" fmla="*/ 356711 w 823245"/>
                    <a:gd name="connsiteY17" fmla="*/ 863632 h 914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23245" h="914685">
                      <a:moveTo>
                        <a:pt x="0" y="867632"/>
                      </a:moveTo>
                      <a:lnTo>
                        <a:pt x="60103" y="867632"/>
                      </a:lnTo>
                      <a:cubicBezTo>
                        <a:pt x="82296" y="867632"/>
                        <a:pt x="104489" y="844105"/>
                        <a:pt x="104489" y="823246"/>
                      </a:cubicBezTo>
                      <a:lnTo>
                        <a:pt x="104489" y="94107"/>
                      </a:lnTo>
                      <a:cubicBezTo>
                        <a:pt x="104489" y="73152"/>
                        <a:pt x="82296" y="48387"/>
                        <a:pt x="60103" y="48387"/>
                      </a:cubicBezTo>
                      <a:lnTo>
                        <a:pt x="0" y="48387"/>
                      </a:lnTo>
                      <a:lnTo>
                        <a:pt x="0" y="0"/>
                      </a:lnTo>
                      <a:lnTo>
                        <a:pt x="359378" y="0"/>
                      </a:lnTo>
                      <a:cubicBezTo>
                        <a:pt x="661226" y="0"/>
                        <a:pt x="823246" y="132017"/>
                        <a:pt x="823246" y="456057"/>
                      </a:cubicBezTo>
                      <a:cubicBezTo>
                        <a:pt x="823246" y="778859"/>
                        <a:pt x="661226" y="914686"/>
                        <a:pt x="356711" y="914686"/>
                      </a:cubicBezTo>
                      <a:lnTo>
                        <a:pt x="0" y="914686"/>
                      </a:lnTo>
                      <a:lnTo>
                        <a:pt x="0" y="867632"/>
                      </a:lnTo>
                      <a:close/>
                      <a:moveTo>
                        <a:pt x="356711" y="863727"/>
                      </a:moveTo>
                      <a:cubicBezTo>
                        <a:pt x="616744" y="863727"/>
                        <a:pt x="740855" y="751332"/>
                        <a:pt x="740855" y="457295"/>
                      </a:cubicBezTo>
                      <a:cubicBezTo>
                        <a:pt x="740855" y="161925"/>
                        <a:pt x="616744" y="50863"/>
                        <a:pt x="356711" y="50863"/>
                      </a:cubicBezTo>
                      <a:lnTo>
                        <a:pt x="185547" y="50863"/>
                      </a:lnTo>
                      <a:lnTo>
                        <a:pt x="185547" y="863632"/>
                      </a:lnTo>
                      <a:lnTo>
                        <a:pt x="356711" y="863632"/>
                      </a:lnTo>
                      <a:close/>
                    </a:path>
                  </a:pathLst>
                </a:custGeom>
                <a:solidFill>
                  <a:srgbClr val="00664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49A63EAA-E1B0-799A-5F18-AB79AD8424C2}"/>
                    </a:ext>
                  </a:extLst>
                </p:cNvPr>
                <p:cNvSpPr/>
                <p:nvPr/>
              </p:nvSpPr>
              <p:spPr>
                <a:xfrm>
                  <a:off x="5330285" y="2543746"/>
                  <a:ext cx="612934" cy="695325"/>
                </a:xfrm>
                <a:custGeom>
                  <a:avLst/>
                  <a:gdLst>
                    <a:gd name="connsiteX0" fmla="*/ 0 w 612934"/>
                    <a:gd name="connsiteY0" fmla="*/ 496634 h 695325"/>
                    <a:gd name="connsiteX1" fmla="*/ 271844 w 612934"/>
                    <a:gd name="connsiteY1" fmla="*/ 298037 h 695325"/>
                    <a:gd name="connsiteX2" fmla="*/ 449580 w 612934"/>
                    <a:gd name="connsiteY2" fmla="*/ 318897 h 695325"/>
                    <a:gd name="connsiteX3" fmla="*/ 449580 w 612934"/>
                    <a:gd name="connsiteY3" fmla="*/ 196025 h 695325"/>
                    <a:gd name="connsiteX4" fmla="*/ 286226 w 612934"/>
                    <a:gd name="connsiteY4" fmla="*/ 53626 h 695325"/>
                    <a:gd name="connsiteX5" fmla="*/ 82391 w 612934"/>
                    <a:gd name="connsiteY5" fmla="*/ 121539 h 695325"/>
                    <a:gd name="connsiteX6" fmla="*/ 44482 w 612934"/>
                    <a:gd name="connsiteY6" fmla="*/ 121539 h 695325"/>
                    <a:gd name="connsiteX7" fmla="*/ 44482 w 612934"/>
                    <a:gd name="connsiteY7" fmla="*/ 57531 h 695325"/>
                    <a:gd name="connsiteX8" fmla="*/ 292798 w 612934"/>
                    <a:gd name="connsiteY8" fmla="*/ 0 h 695325"/>
                    <a:gd name="connsiteX9" fmla="*/ 525399 w 612934"/>
                    <a:gd name="connsiteY9" fmla="*/ 189452 h 695325"/>
                    <a:gd name="connsiteX10" fmla="*/ 525399 w 612934"/>
                    <a:gd name="connsiteY10" fmla="*/ 585407 h 695325"/>
                    <a:gd name="connsiteX11" fmla="*/ 578930 w 612934"/>
                    <a:gd name="connsiteY11" fmla="*/ 642938 h 695325"/>
                    <a:gd name="connsiteX12" fmla="*/ 612934 w 612934"/>
                    <a:gd name="connsiteY12" fmla="*/ 639032 h 695325"/>
                    <a:gd name="connsiteX13" fmla="*/ 612934 w 612934"/>
                    <a:gd name="connsiteY13" fmla="*/ 682180 h 695325"/>
                    <a:gd name="connsiteX14" fmla="*/ 554164 w 612934"/>
                    <a:gd name="connsiteY14" fmla="*/ 693992 h 695325"/>
                    <a:gd name="connsiteX15" fmla="*/ 449580 w 612934"/>
                    <a:gd name="connsiteY15" fmla="*/ 602552 h 695325"/>
                    <a:gd name="connsiteX16" fmla="*/ 449580 w 612934"/>
                    <a:gd name="connsiteY16" fmla="*/ 588169 h 695325"/>
                    <a:gd name="connsiteX17" fmla="*/ 226123 w 612934"/>
                    <a:gd name="connsiteY17" fmla="*/ 695325 h 695325"/>
                    <a:gd name="connsiteX18" fmla="*/ 0 w 612934"/>
                    <a:gd name="connsiteY18" fmla="*/ 496634 h 695325"/>
                    <a:gd name="connsiteX19" fmla="*/ 449580 w 612934"/>
                    <a:gd name="connsiteY19" fmla="*/ 531876 h 695325"/>
                    <a:gd name="connsiteX20" fmla="*/ 449580 w 612934"/>
                    <a:gd name="connsiteY20" fmla="*/ 367189 h 695325"/>
                    <a:gd name="connsiteX21" fmla="*/ 284893 w 612934"/>
                    <a:gd name="connsiteY21" fmla="*/ 347567 h 695325"/>
                    <a:gd name="connsiteX22" fmla="*/ 73247 w 612934"/>
                    <a:gd name="connsiteY22" fmla="*/ 496538 h 695325"/>
                    <a:gd name="connsiteX23" fmla="*/ 236601 w 612934"/>
                    <a:gd name="connsiteY23" fmla="*/ 642938 h 695325"/>
                    <a:gd name="connsiteX24" fmla="*/ 449580 w 612934"/>
                    <a:gd name="connsiteY24" fmla="*/ 531876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12934" h="695325">
                      <a:moveTo>
                        <a:pt x="0" y="496634"/>
                      </a:moveTo>
                      <a:cubicBezTo>
                        <a:pt x="0" y="359474"/>
                        <a:pt x="113729" y="298037"/>
                        <a:pt x="271844" y="298037"/>
                      </a:cubicBezTo>
                      <a:cubicBezTo>
                        <a:pt x="338519" y="298037"/>
                        <a:pt x="395954" y="304609"/>
                        <a:pt x="449580" y="318897"/>
                      </a:cubicBezTo>
                      <a:lnTo>
                        <a:pt x="449580" y="196025"/>
                      </a:lnTo>
                      <a:cubicBezTo>
                        <a:pt x="449580" y="86296"/>
                        <a:pt x="382905" y="53626"/>
                        <a:pt x="286226" y="53626"/>
                      </a:cubicBezTo>
                      <a:cubicBezTo>
                        <a:pt x="185642" y="53626"/>
                        <a:pt x="121539" y="86296"/>
                        <a:pt x="82391" y="121539"/>
                      </a:cubicBezTo>
                      <a:lnTo>
                        <a:pt x="44482" y="121539"/>
                      </a:lnTo>
                      <a:lnTo>
                        <a:pt x="44482" y="57531"/>
                      </a:lnTo>
                      <a:cubicBezTo>
                        <a:pt x="98013" y="27432"/>
                        <a:pt x="179070" y="0"/>
                        <a:pt x="292798" y="0"/>
                      </a:cubicBezTo>
                      <a:cubicBezTo>
                        <a:pt x="431292" y="0"/>
                        <a:pt x="525399" y="43148"/>
                        <a:pt x="525399" y="189452"/>
                      </a:cubicBezTo>
                      <a:lnTo>
                        <a:pt x="525399" y="585407"/>
                      </a:lnTo>
                      <a:cubicBezTo>
                        <a:pt x="525399" y="625888"/>
                        <a:pt x="542354" y="642938"/>
                        <a:pt x="578930" y="642938"/>
                      </a:cubicBezTo>
                      <a:cubicBezTo>
                        <a:pt x="594646" y="642938"/>
                        <a:pt x="612934" y="639032"/>
                        <a:pt x="612934" y="639032"/>
                      </a:cubicBezTo>
                      <a:lnTo>
                        <a:pt x="612934" y="682180"/>
                      </a:lnTo>
                      <a:cubicBezTo>
                        <a:pt x="605124" y="686086"/>
                        <a:pt x="581597" y="693992"/>
                        <a:pt x="554164" y="693992"/>
                      </a:cubicBezTo>
                      <a:cubicBezTo>
                        <a:pt x="488823" y="693992"/>
                        <a:pt x="449580" y="666559"/>
                        <a:pt x="449580" y="602552"/>
                      </a:cubicBezTo>
                      <a:lnTo>
                        <a:pt x="449580" y="588169"/>
                      </a:lnTo>
                      <a:cubicBezTo>
                        <a:pt x="397288" y="653510"/>
                        <a:pt x="326707" y="695325"/>
                        <a:pt x="226123" y="695325"/>
                      </a:cubicBezTo>
                      <a:cubicBezTo>
                        <a:pt x="91535" y="695230"/>
                        <a:pt x="0" y="632555"/>
                        <a:pt x="0" y="496634"/>
                      </a:cubicBezTo>
                      <a:close/>
                      <a:moveTo>
                        <a:pt x="449580" y="531876"/>
                      </a:moveTo>
                      <a:lnTo>
                        <a:pt x="449580" y="367189"/>
                      </a:lnTo>
                      <a:cubicBezTo>
                        <a:pt x="398622" y="355378"/>
                        <a:pt x="343758" y="347567"/>
                        <a:pt x="284893" y="347567"/>
                      </a:cubicBezTo>
                      <a:cubicBezTo>
                        <a:pt x="155543" y="347567"/>
                        <a:pt x="73247" y="390716"/>
                        <a:pt x="73247" y="496538"/>
                      </a:cubicBezTo>
                      <a:cubicBezTo>
                        <a:pt x="73247" y="599789"/>
                        <a:pt x="134684" y="642938"/>
                        <a:pt x="236601" y="642938"/>
                      </a:cubicBezTo>
                      <a:cubicBezTo>
                        <a:pt x="338519" y="642938"/>
                        <a:pt x="397288" y="595884"/>
                        <a:pt x="449580" y="531876"/>
                      </a:cubicBezTo>
                      <a:close/>
                    </a:path>
                  </a:pathLst>
                </a:custGeom>
                <a:solidFill>
                  <a:srgbClr val="00664F"/>
                </a:solidFill>
                <a:ln w="952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2034835E-5BFE-DBAD-A8AE-7C1FCA0892A8}"/>
                    </a:ext>
                  </a:extLst>
                </p:cNvPr>
                <p:cNvSpPr/>
                <p:nvPr/>
              </p:nvSpPr>
              <p:spPr>
                <a:xfrm>
                  <a:off x="6056852" y="2546318"/>
                  <a:ext cx="436435" cy="685990"/>
                </a:xfrm>
                <a:custGeom>
                  <a:avLst/>
                  <a:gdLst>
                    <a:gd name="connsiteX0" fmla="*/ 6477 w 436435"/>
                    <a:gd name="connsiteY0" fmla="*/ 639032 h 685990"/>
                    <a:gd name="connsiteX1" fmla="*/ 64008 w 436435"/>
                    <a:gd name="connsiteY1" fmla="*/ 639032 h 685990"/>
                    <a:gd name="connsiteX2" fmla="*/ 101918 w 436435"/>
                    <a:gd name="connsiteY2" fmla="*/ 601123 h 685990"/>
                    <a:gd name="connsiteX3" fmla="*/ 101918 w 436435"/>
                    <a:gd name="connsiteY3" fmla="*/ 92774 h 685990"/>
                    <a:gd name="connsiteX4" fmla="*/ 64008 w 436435"/>
                    <a:gd name="connsiteY4" fmla="*/ 53530 h 685990"/>
                    <a:gd name="connsiteX5" fmla="*/ 0 w 436435"/>
                    <a:gd name="connsiteY5" fmla="*/ 53530 h 685990"/>
                    <a:gd name="connsiteX6" fmla="*/ 0 w 436435"/>
                    <a:gd name="connsiteY6" fmla="*/ 3905 h 685990"/>
                    <a:gd name="connsiteX7" fmla="*/ 154210 w 436435"/>
                    <a:gd name="connsiteY7" fmla="*/ 3905 h 685990"/>
                    <a:gd name="connsiteX8" fmla="*/ 177736 w 436435"/>
                    <a:gd name="connsiteY8" fmla="*/ 50959 h 685990"/>
                    <a:gd name="connsiteX9" fmla="*/ 177736 w 436435"/>
                    <a:gd name="connsiteY9" fmla="*/ 137160 h 685990"/>
                    <a:gd name="connsiteX10" fmla="*/ 403765 w 436435"/>
                    <a:gd name="connsiteY10" fmla="*/ 0 h 685990"/>
                    <a:gd name="connsiteX11" fmla="*/ 436436 w 436435"/>
                    <a:gd name="connsiteY11" fmla="*/ 3905 h 685990"/>
                    <a:gd name="connsiteX12" fmla="*/ 436436 w 436435"/>
                    <a:gd name="connsiteY12" fmla="*/ 66580 h 685990"/>
                    <a:gd name="connsiteX13" fmla="*/ 406432 w 436435"/>
                    <a:gd name="connsiteY13" fmla="*/ 65246 h 685990"/>
                    <a:gd name="connsiteX14" fmla="*/ 177736 w 436435"/>
                    <a:gd name="connsiteY14" fmla="*/ 186785 h 685990"/>
                    <a:gd name="connsiteX15" fmla="*/ 177736 w 436435"/>
                    <a:gd name="connsiteY15" fmla="*/ 638937 h 685990"/>
                    <a:gd name="connsiteX16" fmla="*/ 303180 w 436435"/>
                    <a:gd name="connsiteY16" fmla="*/ 638937 h 685990"/>
                    <a:gd name="connsiteX17" fmla="*/ 303180 w 436435"/>
                    <a:gd name="connsiteY17" fmla="*/ 685991 h 685990"/>
                    <a:gd name="connsiteX18" fmla="*/ 6572 w 436435"/>
                    <a:gd name="connsiteY18" fmla="*/ 685991 h 685990"/>
                    <a:gd name="connsiteX19" fmla="*/ 6572 w 436435"/>
                    <a:gd name="connsiteY19" fmla="*/ 639032 h 685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6435" h="685990">
                      <a:moveTo>
                        <a:pt x="6477" y="639032"/>
                      </a:moveTo>
                      <a:lnTo>
                        <a:pt x="64008" y="639032"/>
                      </a:lnTo>
                      <a:cubicBezTo>
                        <a:pt x="83629" y="639032"/>
                        <a:pt x="101918" y="620744"/>
                        <a:pt x="101918" y="601123"/>
                      </a:cubicBezTo>
                      <a:lnTo>
                        <a:pt x="101918" y="92774"/>
                      </a:lnTo>
                      <a:cubicBezTo>
                        <a:pt x="101918" y="74485"/>
                        <a:pt x="83629" y="53530"/>
                        <a:pt x="64008" y="53530"/>
                      </a:cubicBezTo>
                      <a:lnTo>
                        <a:pt x="0" y="53530"/>
                      </a:lnTo>
                      <a:lnTo>
                        <a:pt x="0" y="3905"/>
                      </a:lnTo>
                      <a:lnTo>
                        <a:pt x="154210" y="3905"/>
                      </a:lnTo>
                      <a:cubicBezTo>
                        <a:pt x="169926" y="3905"/>
                        <a:pt x="177736" y="13049"/>
                        <a:pt x="177736" y="50959"/>
                      </a:cubicBezTo>
                      <a:lnTo>
                        <a:pt x="177736" y="137160"/>
                      </a:lnTo>
                      <a:cubicBezTo>
                        <a:pt x="230028" y="69247"/>
                        <a:pt x="300609" y="0"/>
                        <a:pt x="403765" y="0"/>
                      </a:cubicBezTo>
                      <a:cubicBezTo>
                        <a:pt x="420719" y="0"/>
                        <a:pt x="432530" y="2572"/>
                        <a:pt x="436436" y="3905"/>
                      </a:cubicBezTo>
                      <a:lnTo>
                        <a:pt x="436436" y="66580"/>
                      </a:lnTo>
                      <a:cubicBezTo>
                        <a:pt x="436436" y="66580"/>
                        <a:pt x="418147" y="65246"/>
                        <a:pt x="406432" y="65246"/>
                      </a:cubicBezTo>
                      <a:cubicBezTo>
                        <a:pt x="305848" y="65246"/>
                        <a:pt x="245745" y="110966"/>
                        <a:pt x="177736" y="186785"/>
                      </a:cubicBezTo>
                      <a:lnTo>
                        <a:pt x="177736" y="638937"/>
                      </a:lnTo>
                      <a:lnTo>
                        <a:pt x="303180" y="638937"/>
                      </a:lnTo>
                      <a:lnTo>
                        <a:pt x="303180" y="685991"/>
                      </a:lnTo>
                      <a:lnTo>
                        <a:pt x="6572" y="685991"/>
                      </a:lnTo>
                      <a:lnTo>
                        <a:pt x="6572" y="639032"/>
                      </a:lnTo>
                      <a:close/>
                    </a:path>
                  </a:pathLst>
                </a:custGeom>
                <a:solidFill>
                  <a:srgbClr val="00664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9ACF1E4F-8659-A080-6852-A886008932DE}"/>
                    </a:ext>
                  </a:extLst>
                </p:cNvPr>
                <p:cNvSpPr/>
                <p:nvPr/>
              </p:nvSpPr>
              <p:spPr>
                <a:xfrm>
                  <a:off x="6613398" y="2362200"/>
                  <a:ext cx="365854" cy="876871"/>
                </a:xfrm>
                <a:custGeom>
                  <a:avLst/>
                  <a:gdLst>
                    <a:gd name="connsiteX0" fmla="*/ 98012 w 365854"/>
                    <a:gd name="connsiteY0" fmla="*/ 722567 h 876871"/>
                    <a:gd name="connsiteX1" fmla="*/ 98012 w 365854"/>
                    <a:gd name="connsiteY1" fmla="*/ 237744 h 876871"/>
                    <a:gd name="connsiteX2" fmla="*/ 0 w 365854"/>
                    <a:gd name="connsiteY2" fmla="*/ 237744 h 876871"/>
                    <a:gd name="connsiteX3" fmla="*/ 0 w 365854"/>
                    <a:gd name="connsiteY3" fmla="*/ 188119 h 876871"/>
                    <a:gd name="connsiteX4" fmla="*/ 98012 w 365854"/>
                    <a:gd name="connsiteY4" fmla="*/ 188119 h 876871"/>
                    <a:gd name="connsiteX5" fmla="*/ 98012 w 365854"/>
                    <a:gd name="connsiteY5" fmla="*/ 0 h 876871"/>
                    <a:gd name="connsiteX6" fmla="*/ 173831 w 365854"/>
                    <a:gd name="connsiteY6" fmla="*/ 0 h 876871"/>
                    <a:gd name="connsiteX7" fmla="*/ 173831 w 365854"/>
                    <a:gd name="connsiteY7" fmla="*/ 188214 h 876871"/>
                    <a:gd name="connsiteX8" fmla="*/ 351568 w 365854"/>
                    <a:gd name="connsiteY8" fmla="*/ 188214 h 876871"/>
                    <a:gd name="connsiteX9" fmla="*/ 351568 w 365854"/>
                    <a:gd name="connsiteY9" fmla="*/ 237839 h 876871"/>
                    <a:gd name="connsiteX10" fmla="*/ 173831 w 365854"/>
                    <a:gd name="connsiteY10" fmla="*/ 237839 h 876871"/>
                    <a:gd name="connsiteX11" fmla="*/ 173831 w 365854"/>
                    <a:gd name="connsiteY11" fmla="*/ 716089 h 876871"/>
                    <a:gd name="connsiteX12" fmla="*/ 265271 w 365854"/>
                    <a:gd name="connsiteY12" fmla="*/ 824579 h 876871"/>
                    <a:gd name="connsiteX13" fmla="*/ 329279 w 365854"/>
                    <a:gd name="connsiteY13" fmla="*/ 811530 h 876871"/>
                    <a:gd name="connsiteX14" fmla="*/ 365855 w 365854"/>
                    <a:gd name="connsiteY14" fmla="*/ 811530 h 876871"/>
                    <a:gd name="connsiteX15" fmla="*/ 365855 w 365854"/>
                    <a:gd name="connsiteY15" fmla="*/ 861155 h 876871"/>
                    <a:gd name="connsiteX16" fmla="*/ 263938 w 365854"/>
                    <a:gd name="connsiteY16" fmla="*/ 876872 h 876871"/>
                    <a:gd name="connsiteX17" fmla="*/ 98012 w 365854"/>
                    <a:gd name="connsiteY17" fmla="*/ 722567 h 87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5854" h="876871">
                      <a:moveTo>
                        <a:pt x="98012" y="722567"/>
                      </a:moveTo>
                      <a:lnTo>
                        <a:pt x="98012" y="237744"/>
                      </a:lnTo>
                      <a:lnTo>
                        <a:pt x="0" y="237744"/>
                      </a:lnTo>
                      <a:lnTo>
                        <a:pt x="0" y="188119"/>
                      </a:lnTo>
                      <a:lnTo>
                        <a:pt x="98012" y="188119"/>
                      </a:lnTo>
                      <a:lnTo>
                        <a:pt x="98012" y="0"/>
                      </a:lnTo>
                      <a:lnTo>
                        <a:pt x="173831" y="0"/>
                      </a:lnTo>
                      <a:lnTo>
                        <a:pt x="173831" y="188214"/>
                      </a:lnTo>
                      <a:lnTo>
                        <a:pt x="351568" y="188214"/>
                      </a:lnTo>
                      <a:lnTo>
                        <a:pt x="351568" y="237839"/>
                      </a:lnTo>
                      <a:lnTo>
                        <a:pt x="173831" y="237839"/>
                      </a:lnTo>
                      <a:lnTo>
                        <a:pt x="173831" y="716089"/>
                      </a:lnTo>
                      <a:cubicBezTo>
                        <a:pt x="173831" y="797147"/>
                        <a:pt x="197358" y="824579"/>
                        <a:pt x="265271" y="824579"/>
                      </a:cubicBezTo>
                      <a:cubicBezTo>
                        <a:pt x="294037" y="824579"/>
                        <a:pt x="318801" y="818007"/>
                        <a:pt x="329279" y="811530"/>
                      </a:cubicBezTo>
                      <a:lnTo>
                        <a:pt x="365855" y="811530"/>
                      </a:lnTo>
                      <a:lnTo>
                        <a:pt x="365855" y="861155"/>
                      </a:lnTo>
                      <a:cubicBezTo>
                        <a:pt x="343662" y="868966"/>
                        <a:pt x="303181" y="876872"/>
                        <a:pt x="263938" y="876872"/>
                      </a:cubicBezTo>
                      <a:cubicBezTo>
                        <a:pt x="155543" y="876776"/>
                        <a:pt x="98012" y="833628"/>
                        <a:pt x="98012" y="722567"/>
                      </a:cubicBezTo>
                      <a:close/>
                    </a:path>
                  </a:pathLst>
                </a:custGeom>
                <a:solidFill>
                  <a:srgbClr val="00664F"/>
                </a:solidFill>
                <a:ln w="952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56DF672A-BEA2-8217-5941-3AD90C8BD9AD}"/>
                    </a:ext>
                  </a:extLst>
                </p:cNvPr>
                <p:cNvSpPr/>
                <p:nvPr/>
              </p:nvSpPr>
              <p:spPr>
                <a:xfrm>
                  <a:off x="7093076" y="2543651"/>
                  <a:ext cx="1134237" cy="688752"/>
                </a:xfrm>
                <a:custGeom>
                  <a:avLst/>
                  <a:gdLst>
                    <a:gd name="connsiteX0" fmla="*/ 611410 w 1134237"/>
                    <a:gd name="connsiteY0" fmla="*/ 641699 h 688752"/>
                    <a:gd name="connsiteX1" fmla="*/ 715994 w 1134237"/>
                    <a:gd name="connsiteY1" fmla="*/ 641699 h 688752"/>
                    <a:gd name="connsiteX2" fmla="*/ 715994 w 1134237"/>
                    <a:gd name="connsiteY2" fmla="*/ 688753 h 688752"/>
                    <a:gd name="connsiteX3" fmla="*/ 431102 w 1134237"/>
                    <a:gd name="connsiteY3" fmla="*/ 688753 h 688752"/>
                    <a:gd name="connsiteX4" fmla="*/ 431102 w 1134237"/>
                    <a:gd name="connsiteY4" fmla="*/ 641699 h 688752"/>
                    <a:gd name="connsiteX5" fmla="*/ 535686 w 1134237"/>
                    <a:gd name="connsiteY5" fmla="*/ 641699 h 688752"/>
                    <a:gd name="connsiteX6" fmla="*/ 535686 w 1134237"/>
                    <a:gd name="connsiteY6" fmla="*/ 192214 h 688752"/>
                    <a:gd name="connsiteX7" fmla="*/ 421957 w 1134237"/>
                    <a:gd name="connsiteY7" fmla="*/ 61531 h 688752"/>
                    <a:gd name="connsiteX8" fmla="*/ 177641 w 1134237"/>
                    <a:gd name="connsiteY8" fmla="*/ 172593 h 688752"/>
                    <a:gd name="connsiteX9" fmla="*/ 177641 w 1134237"/>
                    <a:gd name="connsiteY9" fmla="*/ 641699 h 688752"/>
                    <a:gd name="connsiteX10" fmla="*/ 295275 w 1134237"/>
                    <a:gd name="connsiteY10" fmla="*/ 641699 h 688752"/>
                    <a:gd name="connsiteX11" fmla="*/ 295275 w 1134237"/>
                    <a:gd name="connsiteY11" fmla="*/ 688753 h 688752"/>
                    <a:gd name="connsiteX12" fmla="*/ 6477 w 1134237"/>
                    <a:gd name="connsiteY12" fmla="*/ 688753 h 688752"/>
                    <a:gd name="connsiteX13" fmla="*/ 6477 w 1134237"/>
                    <a:gd name="connsiteY13" fmla="*/ 641699 h 688752"/>
                    <a:gd name="connsiteX14" fmla="*/ 64008 w 1134237"/>
                    <a:gd name="connsiteY14" fmla="*/ 641699 h 688752"/>
                    <a:gd name="connsiteX15" fmla="*/ 101918 w 1134237"/>
                    <a:gd name="connsiteY15" fmla="*/ 603790 h 688752"/>
                    <a:gd name="connsiteX16" fmla="*/ 101918 w 1134237"/>
                    <a:gd name="connsiteY16" fmla="*/ 95441 h 688752"/>
                    <a:gd name="connsiteX17" fmla="*/ 64008 w 1134237"/>
                    <a:gd name="connsiteY17" fmla="*/ 56197 h 688752"/>
                    <a:gd name="connsiteX18" fmla="*/ 0 w 1134237"/>
                    <a:gd name="connsiteY18" fmla="*/ 56197 h 688752"/>
                    <a:gd name="connsiteX19" fmla="*/ 0 w 1134237"/>
                    <a:gd name="connsiteY19" fmla="*/ 6572 h 688752"/>
                    <a:gd name="connsiteX20" fmla="*/ 154210 w 1134237"/>
                    <a:gd name="connsiteY20" fmla="*/ 6572 h 688752"/>
                    <a:gd name="connsiteX21" fmla="*/ 177737 w 1134237"/>
                    <a:gd name="connsiteY21" fmla="*/ 50959 h 688752"/>
                    <a:gd name="connsiteX22" fmla="*/ 177737 w 1134237"/>
                    <a:gd name="connsiteY22" fmla="*/ 126778 h 688752"/>
                    <a:gd name="connsiteX23" fmla="*/ 443008 w 1134237"/>
                    <a:gd name="connsiteY23" fmla="*/ 0 h 688752"/>
                    <a:gd name="connsiteX24" fmla="*/ 608933 w 1134237"/>
                    <a:gd name="connsiteY24" fmla="*/ 128016 h 688752"/>
                    <a:gd name="connsiteX25" fmla="*/ 876776 w 1134237"/>
                    <a:gd name="connsiteY25" fmla="*/ 0 h 688752"/>
                    <a:gd name="connsiteX26" fmla="*/ 1045369 w 1134237"/>
                    <a:gd name="connsiteY26" fmla="*/ 169831 h 688752"/>
                    <a:gd name="connsiteX27" fmla="*/ 1045369 w 1134237"/>
                    <a:gd name="connsiteY27" fmla="*/ 603694 h 688752"/>
                    <a:gd name="connsiteX28" fmla="*/ 1083278 w 1134237"/>
                    <a:gd name="connsiteY28" fmla="*/ 641604 h 688752"/>
                    <a:gd name="connsiteX29" fmla="*/ 1134237 w 1134237"/>
                    <a:gd name="connsiteY29" fmla="*/ 641604 h 688752"/>
                    <a:gd name="connsiteX30" fmla="*/ 1134237 w 1134237"/>
                    <a:gd name="connsiteY30" fmla="*/ 688658 h 688752"/>
                    <a:gd name="connsiteX31" fmla="*/ 852011 w 1134237"/>
                    <a:gd name="connsiteY31" fmla="*/ 688658 h 688752"/>
                    <a:gd name="connsiteX32" fmla="*/ 852011 w 1134237"/>
                    <a:gd name="connsiteY32" fmla="*/ 641604 h 688752"/>
                    <a:gd name="connsiteX33" fmla="*/ 969645 w 1134237"/>
                    <a:gd name="connsiteY33" fmla="*/ 641604 h 688752"/>
                    <a:gd name="connsiteX34" fmla="*/ 969645 w 1134237"/>
                    <a:gd name="connsiteY34" fmla="*/ 192119 h 688752"/>
                    <a:gd name="connsiteX35" fmla="*/ 854678 w 1134237"/>
                    <a:gd name="connsiteY35" fmla="*/ 61436 h 688752"/>
                    <a:gd name="connsiteX36" fmla="*/ 611600 w 1134237"/>
                    <a:gd name="connsiteY36" fmla="*/ 172498 h 688752"/>
                    <a:gd name="connsiteX37" fmla="*/ 611600 w 1134237"/>
                    <a:gd name="connsiteY37" fmla="*/ 641699 h 68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34237" h="688752">
                      <a:moveTo>
                        <a:pt x="611410" y="641699"/>
                      </a:moveTo>
                      <a:lnTo>
                        <a:pt x="715994" y="641699"/>
                      </a:lnTo>
                      <a:lnTo>
                        <a:pt x="715994" y="688753"/>
                      </a:lnTo>
                      <a:lnTo>
                        <a:pt x="431102" y="688753"/>
                      </a:lnTo>
                      <a:lnTo>
                        <a:pt x="431102" y="641699"/>
                      </a:lnTo>
                      <a:lnTo>
                        <a:pt x="535686" y="641699"/>
                      </a:lnTo>
                      <a:lnTo>
                        <a:pt x="535686" y="192214"/>
                      </a:lnTo>
                      <a:cubicBezTo>
                        <a:pt x="535686" y="85058"/>
                        <a:pt x="486061" y="61531"/>
                        <a:pt x="421957" y="61531"/>
                      </a:cubicBezTo>
                      <a:cubicBezTo>
                        <a:pt x="333090" y="61531"/>
                        <a:pt x="254698" y="107251"/>
                        <a:pt x="177641" y="172593"/>
                      </a:cubicBezTo>
                      <a:lnTo>
                        <a:pt x="177641" y="641699"/>
                      </a:lnTo>
                      <a:lnTo>
                        <a:pt x="295275" y="641699"/>
                      </a:lnTo>
                      <a:lnTo>
                        <a:pt x="295275" y="688753"/>
                      </a:lnTo>
                      <a:lnTo>
                        <a:pt x="6477" y="688753"/>
                      </a:lnTo>
                      <a:lnTo>
                        <a:pt x="6477" y="641699"/>
                      </a:lnTo>
                      <a:lnTo>
                        <a:pt x="64008" y="641699"/>
                      </a:lnTo>
                      <a:cubicBezTo>
                        <a:pt x="83630" y="641699"/>
                        <a:pt x="101918" y="623411"/>
                        <a:pt x="101918" y="603790"/>
                      </a:cubicBezTo>
                      <a:lnTo>
                        <a:pt x="101918" y="95441"/>
                      </a:lnTo>
                      <a:cubicBezTo>
                        <a:pt x="101918" y="77152"/>
                        <a:pt x="83630" y="56197"/>
                        <a:pt x="64008" y="56197"/>
                      </a:cubicBezTo>
                      <a:lnTo>
                        <a:pt x="0" y="56197"/>
                      </a:lnTo>
                      <a:lnTo>
                        <a:pt x="0" y="6572"/>
                      </a:lnTo>
                      <a:lnTo>
                        <a:pt x="154210" y="6572"/>
                      </a:lnTo>
                      <a:cubicBezTo>
                        <a:pt x="169926" y="6572"/>
                        <a:pt x="176403" y="15716"/>
                        <a:pt x="177737" y="50959"/>
                      </a:cubicBezTo>
                      <a:lnTo>
                        <a:pt x="177737" y="126778"/>
                      </a:lnTo>
                      <a:cubicBezTo>
                        <a:pt x="252222" y="58864"/>
                        <a:pt x="337185" y="0"/>
                        <a:pt x="443008" y="0"/>
                      </a:cubicBezTo>
                      <a:cubicBezTo>
                        <a:pt x="521398" y="0"/>
                        <a:pt x="594550" y="27432"/>
                        <a:pt x="608933" y="128016"/>
                      </a:cubicBezTo>
                      <a:cubicBezTo>
                        <a:pt x="691229" y="53530"/>
                        <a:pt x="773621" y="0"/>
                        <a:pt x="876776" y="0"/>
                      </a:cubicBezTo>
                      <a:cubicBezTo>
                        <a:pt x="962978" y="0"/>
                        <a:pt x="1045369" y="34004"/>
                        <a:pt x="1045369" y="169831"/>
                      </a:cubicBezTo>
                      <a:lnTo>
                        <a:pt x="1045369" y="603694"/>
                      </a:lnTo>
                      <a:cubicBezTo>
                        <a:pt x="1045369" y="623316"/>
                        <a:pt x="1064990" y="641604"/>
                        <a:pt x="1083278" y="641604"/>
                      </a:cubicBezTo>
                      <a:lnTo>
                        <a:pt x="1134237" y="641604"/>
                      </a:lnTo>
                      <a:lnTo>
                        <a:pt x="1134237" y="688658"/>
                      </a:lnTo>
                      <a:lnTo>
                        <a:pt x="852011" y="688658"/>
                      </a:lnTo>
                      <a:lnTo>
                        <a:pt x="852011" y="641604"/>
                      </a:lnTo>
                      <a:lnTo>
                        <a:pt x="969645" y="641604"/>
                      </a:lnTo>
                      <a:lnTo>
                        <a:pt x="969645" y="192119"/>
                      </a:lnTo>
                      <a:cubicBezTo>
                        <a:pt x="969645" y="84963"/>
                        <a:pt x="920020" y="61436"/>
                        <a:pt x="854678" y="61436"/>
                      </a:cubicBezTo>
                      <a:cubicBezTo>
                        <a:pt x="767143" y="61436"/>
                        <a:pt x="687419" y="112395"/>
                        <a:pt x="611600" y="172498"/>
                      </a:cubicBezTo>
                      <a:lnTo>
                        <a:pt x="611600" y="641699"/>
                      </a:lnTo>
                      <a:close/>
                    </a:path>
                  </a:pathLst>
                </a:custGeom>
                <a:solidFill>
                  <a:srgbClr val="00664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8CC0A20B-AFD0-5448-371B-0F1AE4DBBD53}"/>
                    </a:ext>
                  </a:extLst>
                </p:cNvPr>
                <p:cNvSpPr/>
                <p:nvPr/>
              </p:nvSpPr>
              <p:spPr>
                <a:xfrm>
                  <a:off x="8342090" y="2543841"/>
                  <a:ext cx="666369" cy="693896"/>
                </a:xfrm>
                <a:custGeom>
                  <a:avLst/>
                  <a:gdLst>
                    <a:gd name="connsiteX0" fmla="*/ 0 w 666369"/>
                    <a:gd name="connsiteY0" fmla="*/ 347567 h 693896"/>
                    <a:gd name="connsiteX1" fmla="*/ 333184 w 666369"/>
                    <a:gd name="connsiteY1" fmla="*/ 0 h 693896"/>
                    <a:gd name="connsiteX2" fmla="*/ 666369 w 666369"/>
                    <a:gd name="connsiteY2" fmla="*/ 347567 h 693896"/>
                    <a:gd name="connsiteX3" fmla="*/ 333184 w 666369"/>
                    <a:gd name="connsiteY3" fmla="*/ 693896 h 693896"/>
                    <a:gd name="connsiteX4" fmla="*/ 0 w 666369"/>
                    <a:gd name="connsiteY4" fmla="*/ 347567 h 693896"/>
                    <a:gd name="connsiteX5" fmla="*/ 589312 w 666369"/>
                    <a:gd name="connsiteY5" fmla="*/ 348805 h 693896"/>
                    <a:gd name="connsiteX6" fmla="*/ 333184 w 666369"/>
                    <a:gd name="connsiteY6" fmla="*/ 52197 h 693896"/>
                    <a:gd name="connsiteX7" fmla="*/ 77058 w 666369"/>
                    <a:gd name="connsiteY7" fmla="*/ 348805 h 693896"/>
                    <a:gd name="connsiteX8" fmla="*/ 333184 w 666369"/>
                    <a:gd name="connsiteY8" fmla="*/ 644176 h 693896"/>
                    <a:gd name="connsiteX9" fmla="*/ 589312 w 666369"/>
                    <a:gd name="connsiteY9" fmla="*/ 348805 h 693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369" h="693896">
                      <a:moveTo>
                        <a:pt x="0" y="347567"/>
                      </a:moveTo>
                      <a:cubicBezTo>
                        <a:pt x="0" y="131921"/>
                        <a:pt x="142399" y="0"/>
                        <a:pt x="333184" y="0"/>
                      </a:cubicBezTo>
                      <a:cubicBezTo>
                        <a:pt x="525304" y="0"/>
                        <a:pt x="666369" y="132016"/>
                        <a:pt x="666369" y="347567"/>
                      </a:cubicBezTo>
                      <a:cubicBezTo>
                        <a:pt x="666369" y="563118"/>
                        <a:pt x="525209" y="693896"/>
                        <a:pt x="333184" y="693896"/>
                      </a:cubicBezTo>
                      <a:cubicBezTo>
                        <a:pt x="142399" y="693801"/>
                        <a:pt x="0" y="563118"/>
                        <a:pt x="0" y="347567"/>
                      </a:cubicBezTo>
                      <a:close/>
                      <a:moveTo>
                        <a:pt x="589312" y="348805"/>
                      </a:moveTo>
                      <a:cubicBezTo>
                        <a:pt x="589312" y="160687"/>
                        <a:pt x="484727" y="52197"/>
                        <a:pt x="333184" y="52197"/>
                      </a:cubicBezTo>
                      <a:cubicBezTo>
                        <a:pt x="181642" y="52197"/>
                        <a:pt x="77058" y="160687"/>
                        <a:pt x="77058" y="348805"/>
                      </a:cubicBezTo>
                      <a:cubicBezTo>
                        <a:pt x="77058" y="535686"/>
                        <a:pt x="181642" y="644176"/>
                        <a:pt x="333184" y="644176"/>
                      </a:cubicBezTo>
                      <a:cubicBezTo>
                        <a:pt x="484823" y="644176"/>
                        <a:pt x="589312" y="535686"/>
                        <a:pt x="589312" y="348805"/>
                      </a:cubicBezTo>
                      <a:close/>
                    </a:path>
                  </a:pathLst>
                </a:custGeom>
                <a:solidFill>
                  <a:srgbClr val="00664F"/>
                </a:solidFill>
                <a:ln w="952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155E9BC5-DFA0-21E2-5CDD-3A0F53CBF75F}"/>
                    </a:ext>
                  </a:extLst>
                </p:cNvPr>
                <p:cNvSpPr/>
                <p:nvPr/>
              </p:nvSpPr>
              <p:spPr>
                <a:xfrm>
                  <a:off x="9110376" y="2550318"/>
                  <a:ext cx="743522" cy="690086"/>
                </a:xfrm>
                <a:custGeom>
                  <a:avLst/>
                  <a:gdLst>
                    <a:gd name="connsiteX0" fmla="*/ 99346 w 743522"/>
                    <a:gd name="connsiteY0" fmla="*/ 521399 h 690086"/>
                    <a:gd name="connsiteX1" fmla="*/ 99346 w 743522"/>
                    <a:gd name="connsiteY1" fmla="*/ 88868 h 690086"/>
                    <a:gd name="connsiteX2" fmla="*/ 61436 w 743522"/>
                    <a:gd name="connsiteY2" fmla="*/ 49625 h 690086"/>
                    <a:gd name="connsiteX3" fmla="*/ 0 w 743522"/>
                    <a:gd name="connsiteY3" fmla="*/ 49625 h 690086"/>
                    <a:gd name="connsiteX4" fmla="*/ 0 w 743522"/>
                    <a:gd name="connsiteY4" fmla="*/ 0 h 690086"/>
                    <a:gd name="connsiteX5" fmla="*/ 175070 w 743522"/>
                    <a:gd name="connsiteY5" fmla="*/ 0 h 690086"/>
                    <a:gd name="connsiteX6" fmla="*/ 175070 w 743522"/>
                    <a:gd name="connsiteY6" fmla="*/ 499205 h 690086"/>
                    <a:gd name="connsiteX7" fmla="*/ 301847 w 743522"/>
                    <a:gd name="connsiteY7" fmla="*/ 631222 h 690086"/>
                    <a:gd name="connsiteX8" fmla="*/ 565785 w 743522"/>
                    <a:gd name="connsiteY8" fmla="*/ 518827 h 690086"/>
                    <a:gd name="connsiteX9" fmla="*/ 565785 w 743522"/>
                    <a:gd name="connsiteY9" fmla="*/ 49721 h 690086"/>
                    <a:gd name="connsiteX10" fmla="*/ 457295 w 743522"/>
                    <a:gd name="connsiteY10" fmla="*/ 49721 h 690086"/>
                    <a:gd name="connsiteX11" fmla="*/ 457295 w 743522"/>
                    <a:gd name="connsiteY11" fmla="*/ 95 h 690086"/>
                    <a:gd name="connsiteX12" fmla="*/ 640271 w 743522"/>
                    <a:gd name="connsiteY12" fmla="*/ 95 h 690086"/>
                    <a:gd name="connsiteX13" fmla="*/ 640271 w 743522"/>
                    <a:gd name="connsiteY13" fmla="*/ 595979 h 690086"/>
                    <a:gd name="connsiteX14" fmla="*/ 679514 w 743522"/>
                    <a:gd name="connsiteY14" fmla="*/ 635222 h 690086"/>
                    <a:gd name="connsiteX15" fmla="*/ 743522 w 743522"/>
                    <a:gd name="connsiteY15" fmla="*/ 635222 h 690086"/>
                    <a:gd name="connsiteX16" fmla="*/ 743522 w 743522"/>
                    <a:gd name="connsiteY16" fmla="*/ 682276 h 690086"/>
                    <a:gd name="connsiteX17" fmla="*/ 587979 w 743522"/>
                    <a:gd name="connsiteY17" fmla="*/ 682276 h 690086"/>
                    <a:gd name="connsiteX18" fmla="*/ 565785 w 743522"/>
                    <a:gd name="connsiteY18" fmla="*/ 639128 h 690086"/>
                    <a:gd name="connsiteX19" fmla="*/ 565785 w 743522"/>
                    <a:gd name="connsiteY19" fmla="*/ 567214 h 690086"/>
                    <a:gd name="connsiteX20" fmla="*/ 279654 w 743522"/>
                    <a:gd name="connsiteY20" fmla="*/ 690086 h 690086"/>
                    <a:gd name="connsiteX21" fmla="*/ 99346 w 743522"/>
                    <a:gd name="connsiteY21" fmla="*/ 521399 h 69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3522" h="690086">
                      <a:moveTo>
                        <a:pt x="99346" y="521399"/>
                      </a:moveTo>
                      <a:lnTo>
                        <a:pt x="99346" y="88868"/>
                      </a:lnTo>
                      <a:cubicBezTo>
                        <a:pt x="99346" y="69247"/>
                        <a:pt x="79725" y="49625"/>
                        <a:pt x="61436" y="49625"/>
                      </a:cubicBezTo>
                      <a:lnTo>
                        <a:pt x="0" y="49625"/>
                      </a:lnTo>
                      <a:lnTo>
                        <a:pt x="0" y="0"/>
                      </a:lnTo>
                      <a:lnTo>
                        <a:pt x="175070" y="0"/>
                      </a:lnTo>
                      <a:lnTo>
                        <a:pt x="175070" y="499205"/>
                      </a:lnTo>
                      <a:cubicBezTo>
                        <a:pt x="175070" y="605028"/>
                        <a:pt x="231267" y="631222"/>
                        <a:pt x="301847" y="631222"/>
                      </a:cubicBezTo>
                      <a:cubicBezTo>
                        <a:pt x="399860" y="631222"/>
                        <a:pt x="492633" y="578930"/>
                        <a:pt x="565785" y="518827"/>
                      </a:cubicBezTo>
                      <a:lnTo>
                        <a:pt x="565785" y="49721"/>
                      </a:lnTo>
                      <a:lnTo>
                        <a:pt x="457295" y="49721"/>
                      </a:lnTo>
                      <a:lnTo>
                        <a:pt x="457295" y="95"/>
                      </a:lnTo>
                      <a:lnTo>
                        <a:pt x="640271" y="95"/>
                      </a:lnTo>
                      <a:lnTo>
                        <a:pt x="640271" y="595979"/>
                      </a:lnTo>
                      <a:cubicBezTo>
                        <a:pt x="640271" y="615601"/>
                        <a:pt x="659892" y="635222"/>
                        <a:pt x="679514" y="635222"/>
                      </a:cubicBezTo>
                      <a:lnTo>
                        <a:pt x="743522" y="635222"/>
                      </a:lnTo>
                      <a:lnTo>
                        <a:pt x="743522" y="682276"/>
                      </a:lnTo>
                      <a:lnTo>
                        <a:pt x="587979" y="682276"/>
                      </a:lnTo>
                      <a:cubicBezTo>
                        <a:pt x="573596" y="682276"/>
                        <a:pt x="567024" y="674465"/>
                        <a:pt x="565785" y="639128"/>
                      </a:cubicBezTo>
                      <a:lnTo>
                        <a:pt x="565785" y="567214"/>
                      </a:lnTo>
                      <a:cubicBezTo>
                        <a:pt x="486061" y="632555"/>
                        <a:pt x="394621" y="690086"/>
                        <a:pt x="279654" y="690086"/>
                      </a:cubicBezTo>
                      <a:cubicBezTo>
                        <a:pt x="184309" y="689991"/>
                        <a:pt x="99346" y="650748"/>
                        <a:pt x="99346" y="521399"/>
                      </a:cubicBezTo>
                      <a:close/>
                    </a:path>
                  </a:pathLst>
                </a:custGeom>
                <a:solidFill>
                  <a:srgbClr val="00664F"/>
                </a:solidFill>
                <a:ln w="952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AACC59CB-96D8-1226-FB63-73D8D164C609}"/>
                    </a:ext>
                  </a:extLst>
                </p:cNvPr>
                <p:cNvSpPr/>
                <p:nvPr/>
              </p:nvSpPr>
              <p:spPr>
                <a:xfrm>
                  <a:off x="9941432" y="2362200"/>
                  <a:ext cx="365855" cy="876871"/>
                </a:xfrm>
                <a:custGeom>
                  <a:avLst/>
                  <a:gdLst>
                    <a:gd name="connsiteX0" fmla="*/ 98013 w 365855"/>
                    <a:gd name="connsiteY0" fmla="*/ 722567 h 876871"/>
                    <a:gd name="connsiteX1" fmla="*/ 98013 w 365855"/>
                    <a:gd name="connsiteY1" fmla="*/ 237744 h 876871"/>
                    <a:gd name="connsiteX2" fmla="*/ 0 w 365855"/>
                    <a:gd name="connsiteY2" fmla="*/ 237744 h 876871"/>
                    <a:gd name="connsiteX3" fmla="*/ 0 w 365855"/>
                    <a:gd name="connsiteY3" fmla="*/ 188119 h 876871"/>
                    <a:gd name="connsiteX4" fmla="*/ 98013 w 365855"/>
                    <a:gd name="connsiteY4" fmla="*/ 188119 h 876871"/>
                    <a:gd name="connsiteX5" fmla="*/ 98013 w 365855"/>
                    <a:gd name="connsiteY5" fmla="*/ 0 h 876871"/>
                    <a:gd name="connsiteX6" fmla="*/ 173831 w 365855"/>
                    <a:gd name="connsiteY6" fmla="*/ 0 h 876871"/>
                    <a:gd name="connsiteX7" fmla="*/ 173831 w 365855"/>
                    <a:gd name="connsiteY7" fmla="*/ 188214 h 876871"/>
                    <a:gd name="connsiteX8" fmla="*/ 351568 w 365855"/>
                    <a:gd name="connsiteY8" fmla="*/ 188214 h 876871"/>
                    <a:gd name="connsiteX9" fmla="*/ 351568 w 365855"/>
                    <a:gd name="connsiteY9" fmla="*/ 237839 h 876871"/>
                    <a:gd name="connsiteX10" fmla="*/ 173831 w 365855"/>
                    <a:gd name="connsiteY10" fmla="*/ 237839 h 876871"/>
                    <a:gd name="connsiteX11" fmla="*/ 173831 w 365855"/>
                    <a:gd name="connsiteY11" fmla="*/ 716089 h 876871"/>
                    <a:gd name="connsiteX12" fmla="*/ 265271 w 365855"/>
                    <a:gd name="connsiteY12" fmla="*/ 824579 h 876871"/>
                    <a:gd name="connsiteX13" fmla="*/ 329280 w 365855"/>
                    <a:gd name="connsiteY13" fmla="*/ 811530 h 876871"/>
                    <a:gd name="connsiteX14" fmla="*/ 365856 w 365855"/>
                    <a:gd name="connsiteY14" fmla="*/ 811530 h 876871"/>
                    <a:gd name="connsiteX15" fmla="*/ 365856 w 365855"/>
                    <a:gd name="connsiteY15" fmla="*/ 861155 h 876871"/>
                    <a:gd name="connsiteX16" fmla="*/ 263939 w 365855"/>
                    <a:gd name="connsiteY16" fmla="*/ 876872 h 876871"/>
                    <a:gd name="connsiteX17" fmla="*/ 98013 w 365855"/>
                    <a:gd name="connsiteY17" fmla="*/ 722567 h 87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5855" h="876871">
                      <a:moveTo>
                        <a:pt x="98013" y="722567"/>
                      </a:moveTo>
                      <a:lnTo>
                        <a:pt x="98013" y="237744"/>
                      </a:lnTo>
                      <a:lnTo>
                        <a:pt x="0" y="237744"/>
                      </a:lnTo>
                      <a:lnTo>
                        <a:pt x="0" y="188119"/>
                      </a:lnTo>
                      <a:lnTo>
                        <a:pt x="98013" y="188119"/>
                      </a:lnTo>
                      <a:lnTo>
                        <a:pt x="98013" y="0"/>
                      </a:lnTo>
                      <a:lnTo>
                        <a:pt x="173831" y="0"/>
                      </a:lnTo>
                      <a:lnTo>
                        <a:pt x="173831" y="188214"/>
                      </a:lnTo>
                      <a:lnTo>
                        <a:pt x="351568" y="188214"/>
                      </a:lnTo>
                      <a:lnTo>
                        <a:pt x="351568" y="237839"/>
                      </a:lnTo>
                      <a:lnTo>
                        <a:pt x="173831" y="237839"/>
                      </a:lnTo>
                      <a:lnTo>
                        <a:pt x="173831" y="716089"/>
                      </a:lnTo>
                      <a:cubicBezTo>
                        <a:pt x="173831" y="797147"/>
                        <a:pt x="197358" y="824579"/>
                        <a:pt x="265271" y="824579"/>
                      </a:cubicBezTo>
                      <a:cubicBezTo>
                        <a:pt x="294037" y="824579"/>
                        <a:pt x="318801" y="818007"/>
                        <a:pt x="329280" y="811530"/>
                      </a:cubicBezTo>
                      <a:lnTo>
                        <a:pt x="365856" y="811530"/>
                      </a:lnTo>
                      <a:lnTo>
                        <a:pt x="365856" y="861155"/>
                      </a:lnTo>
                      <a:cubicBezTo>
                        <a:pt x="343663" y="868966"/>
                        <a:pt x="303182" y="876872"/>
                        <a:pt x="263939" y="876872"/>
                      </a:cubicBezTo>
                      <a:cubicBezTo>
                        <a:pt x="155449" y="876776"/>
                        <a:pt x="98013" y="833628"/>
                        <a:pt x="98013" y="722567"/>
                      </a:cubicBezTo>
                      <a:close/>
                    </a:path>
                  </a:pathLst>
                </a:custGeom>
                <a:solidFill>
                  <a:srgbClr val="00664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E37AD63A-1027-89D5-D869-3C0F6007162E}"/>
                    </a:ext>
                  </a:extLst>
                </p:cNvPr>
                <p:cNvSpPr/>
                <p:nvPr/>
              </p:nvSpPr>
              <p:spPr>
                <a:xfrm>
                  <a:off x="10409205" y="2317623"/>
                  <a:ext cx="738378" cy="914780"/>
                </a:xfrm>
                <a:custGeom>
                  <a:avLst/>
                  <a:gdLst>
                    <a:gd name="connsiteX0" fmla="*/ 176403 w 738378"/>
                    <a:gd name="connsiteY0" fmla="*/ 867727 h 914780"/>
                    <a:gd name="connsiteX1" fmla="*/ 294037 w 738378"/>
                    <a:gd name="connsiteY1" fmla="*/ 867727 h 914780"/>
                    <a:gd name="connsiteX2" fmla="*/ 294037 w 738378"/>
                    <a:gd name="connsiteY2" fmla="*/ 914781 h 914780"/>
                    <a:gd name="connsiteX3" fmla="*/ 5239 w 738378"/>
                    <a:gd name="connsiteY3" fmla="*/ 914781 h 914780"/>
                    <a:gd name="connsiteX4" fmla="*/ 5239 w 738378"/>
                    <a:gd name="connsiteY4" fmla="*/ 867727 h 914780"/>
                    <a:gd name="connsiteX5" fmla="*/ 62771 w 738378"/>
                    <a:gd name="connsiteY5" fmla="*/ 867727 h 914780"/>
                    <a:gd name="connsiteX6" fmla="*/ 100680 w 738378"/>
                    <a:gd name="connsiteY6" fmla="*/ 829818 h 914780"/>
                    <a:gd name="connsiteX7" fmla="*/ 100680 w 738378"/>
                    <a:gd name="connsiteY7" fmla="*/ 87630 h 914780"/>
                    <a:gd name="connsiteX8" fmla="*/ 62771 w 738378"/>
                    <a:gd name="connsiteY8" fmla="*/ 48387 h 914780"/>
                    <a:gd name="connsiteX9" fmla="*/ 0 w 738378"/>
                    <a:gd name="connsiteY9" fmla="*/ 48387 h 914780"/>
                    <a:gd name="connsiteX10" fmla="*/ 0 w 738378"/>
                    <a:gd name="connsiteY10" fmla="*/ 0 h 914780"/>
                    <a:gd name="connsiteX11" fmla="*/ 158116 w 738378"/>
                    <a:gd name="connsiteY11" fmla="*/ 0 h 914780"/>
                    <a:gd name="connsiteX12" fmla="*/ 176403 w 738378"/>
                    <a:gd name="connsiteY12" fmla="*/ 23527 h 914780"/>
                    <a:gd name="connsiteX13" fmla="*/ 176403 w 738378"/>
                    <a:gd name="connsiteY13" fmla="*/ 352806 h 914780"/>
                    <a:gd name="connsiteX14" fmla="*/ 466535 w 738378"/>
                    <a:gd name="connsiteY14" fmla="*/ 226028 h 914780"/>
                    <a:gd name="connsiteX15" fmla="*/ 649510 w 738378"/>
                    <a:gd name="connsiteY15" fmla="*/ 395859 h 914780"/>
                    <a:gd name="connsiteX16" fmla="*/ 649510 w 738378"/>
                    <a:gd name="connsiteY16" fmla="*/ 829723 h 914780"/>
                    <a:gd name="connsiteX17" fmla="*/ 687420 w 738378"/>
                    <a:gd name="connsiteY17" fmla="*/ 867632 h 914780"/>
                    <a:gd name="connsiteX18" fmla="*/ 738378 w 738378"/>
                    <a:gd name="connsiteY18" fmla="*/ 867632 h 914780"/>
                    <a:gd name="connsiteX19" fmla="*/ 738378 w 738378"/>
                    <a:gd name="connsiteY19" fmla="*/ 914686 h 914780"/>
                    <a:gd name="connsiteX20" fmla="*/ 456152 w 738378"/>
                    <a:gd name="connsiteY20" fmla="*/ 914686 h 914780"/>
                    <a:gd name="connsiteX21" fmla="*/ 456152 w 738378"/>
                    <a:gd name="connsiteY21" fmla="*/ 867632 h 914780"/>
                    <a:gd name="connsiteX22" fmla="*/ 573786 w 738378"/>
                    <a:gd name="connsiteY22" fmla="*/ 867632 h 914780"/>
                    <a:gd name="connsiteX23" fmla="*/ 573786 w 738378"/>
                    <a:gd name="connsiteY23" fmla="*/ 418147 h 914780"/>
                    <a:gd name="connsiteX24" fmla="*/ 441770 w 738378"/>
                    <a:gd name="connsiteY24" fmla="*/ 287464 h 914780"/>
                    <a:gd name="connsiteX25" fmla="*/ 176499 w 738378"/>
                    <a:gd name="connsiteY25" fmla="*/ 399859 h 914780"/>
                    <a:gd name="connsiteX26" fmla="*/ 176499 w 738378"/>
                    <a:gd name="connsiteY26" fmla="*/ 867727 h 91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38378" h="914780">
                      <a:moveTo>
                        <a:pt x="176403" y="867727"/>
                      </a:moveTo>
                      <a:lnTo>
                        <a:pt x="294037" y="867727"/>
                      </a:lnTo>
                      <a:lnTo>
                        <a:pt x="294037" y="914781"/>
                      </a:lnTo>
                      <a:lnTo>
                        <a:pt x="5239" y="914781"/>
                      </a:lnTo>
                      <a:lnTo>
                        <a:pt x="5239" y="867727"/>
                      </a:lnTo>
                      <a:lnTo>
                        <a:pt x="62771" y="867727"/>
                      </a:lnTo>
                      <a:cubicBezTo>
                        <a:pt x="82391" y="867727"/>
                        <a:pt x="100680" y="849439"/>
                        <a:pt x="100680" y="829818"/>
                      </a:cubicBezTo>
                      <a:lnTo>
                        <a:pt x="100680" y="87630"/>
                      </a:lnTo>
                      <a:cubicBezTo>
                        <a:pt x="100680" y="69342"/>
                        <a:pt x="82391" y="48387"/>
                        <a:pt x="62771" y="48387"/>
                      </a:cubicBezTo>
                      <a:lnTo>
                        <a:pt x="0" y="48387"/>
                      </a:lnTo>
                      <a:lnTo>
                        <a:pt x="0" y="0"/>
                      </a:lnTo>
                      <a:lnTo>
                        <a:pt x="158116" y="0"/>
                      </a:lnTo>
                      <a:cubicBezTo>
                        <a:pt x="171165" y="0"/>
                        <a:pt x="176403" y="7810"/>
                        <a:pt x="176403" y="23527"/>
                      </a:cubicBezTo>
                      <a:lnTo>
                        <a:pt x="176403" y="352806"/>
                      </a:lnTo>
                      <a:cubicBezTo>
                        <a:pt x="250889" y="287464"/>
                        <a:pt x="355378" y="226028"/>
                        <a:pt x="466535" y="226028"/>
                      </a:cubicBezTo>
                      <a:cubicBezTo>
                        <a:pt x="568453" y="226028"/>
                        <a:pt x="649510" y="260032"/>
                        <a:pt x="649510" y="395859"/>
                      </a:cubicBezTo>
                      <a:lnTo>
                        <a:pt x="649510" y="829723"/>
                      </a:lnTo>
                      <a:cubicBezTo>
                        <a:pt x="649510" y="849344"/>
                        <a:pt x="669131" y="867632"/>
                        <a:pt x="687420" y="867632"/>
                      </a:cubicBezTo>
                      <a:lnTo>
                        <a:pt x="738378" y="867632"/>
                      </a:lnTo>
                      <a:lnTo>
                        <a:pt x="738378" y="914686"/>
                      </a:lnTo>
                      <a:lnTo>
                        <a:pt x="456152" y="914686"/>
                      </a:lnTo>
                      <a:lnTo>
                        <a:pt x="456152" y="867632"/>
                      </a:lnTo>
                      <a:lnTo>
                        <a:pt x="573786" y="867632"/>
                      </a:lnTo>
                      <a:lnTo>
                        <a:pt x="573786" y="418147"/>
                      </a:lnTo>
                      <a:cubicBezTo>
                        <a:pt x="573786" y="309658"/>
                        <a:pt x="518923" y="287464"/>
                        <a:pt x="441770" y="287464"/>
                      </a:cubicBezTo>
                      <a:cubicBezTo>
                        <a:pt x="343758" y="287464"/>
                        <a:pt x="253555" y="337090"/>
                        <a:pt x="176499" y="399859"/>
                      </a:cubicBezTo>
                      <a:lnTo>
                        <a:pt x="176499" y="867727"/>
                      </a:lnTo>
                      <a:close/>
                    </a:path>
                  </a:pathLst>
                </a:custGeom>
                <a:solidFill>
                  <a:srgbClr val="00664F"/>
                </a:solidFill>
                <a:ln w="9525" cap="flat">
                  <a:noFill/>
                  <a:prstDash val="solid"/>
                  <a:miter/>
                </a:ln>
              </p:spPr>
              <p:txBody>
                <a:bodyPr rtlCol="0" anchor="ctr"/>
                <a:lstStyle/>
                <a:p>
                  <a:endParaRPr lang="en-US"/>
                </a:p>
              </p:txBody>
            </p:sp>
          </p:grpSp>
          <p:grpSp>
            <p:nvGrpSpPr>
              <p:cNvPr id="32" name="Graphic 7">
                <a:extLst>
                  <a:ext uri="{FF2B5EF4-FFF2-40B4-BE49-F238E27FC236}">
                    <a16:creationId xmlns:a16="http://schemas.microsoft.com/office/drawing/2014/main" id="{9AF885DB-3771-E940-8741-F6B892867DF6}"/>
                  </a:ext>
                </a:extLst>
              </p:cNvPr>
              <p:cNvGrpSpPr/>
              <p:nvPr/>
            </p:nvGrpSpPr>
            <p:grpSpPr>
              <a:xfrm>
                <a:off x="4478369" y="3643122"/>
                <a:ext cx="3599594" cy="923925"/>
                <a:chOff x="4478369" y="3643122"/>
                <a:chExt cx="3599594" cy="923925"/>
              </a:xfrm>
              <a:solidFill>
                <a:srgbClr val="00664F"/>
              </a:solidFill>
            </p:grpSpPr>
            <p:sp>
              <p:nvSpPr>
                <p:cNvPr id="33" name="Freeform 32">
                  <a:extLst>
                    <a:ext uri="{FF2B5EF4-FFF2-40B4-BE49-F238E27FC236}">
                      <a16:creationId xmlns:a16="http://schemas.microsoft.com/office/drawing/2014/main" id="{87E1F3FB-FB39-60D0-AD83-9390A30FD680}"/>
                    </a:ext>
                  </a:extLst>
                </p:cNvPr>
                <p:cNvSpPr/>
                <p:nvPr/>
              </p:nvSpPr>
              <p:spPr>
                <a:xfrm>
                  <a:off x="4478369" y="3643122"/>
                  <a:ext cx="670369" cy="917352"/>
                </a:xfrm>
                <a:custGeom>
                  <a:avLst/>
                  <a:gdLst>
                    <a:gd name="connsiteX0" fmla="*/ 598456 w 670369"/>
                    <a:gd name="connsiteY0" fmla="*/ 414242 h 917352"/>
                    <a:gd name="connsiteX1" fmla="*/ 71914 w 670369"/>
                    <a:gd name="connsiteY1" fmla="*/ 414242 h 917352"/>
                    <a:gd name="connsiteX2" fmla="*/ 71914 w 670369"/>
                    <a:gd name="connsiteY2" fmla="*/ 0 h 917352"/>
                    <a:gd name="connsiteX3" fmla="*/ 0 w 670369"/>
                    <a:gd name="connsiteY3" fmla="*/ 0 h 917352"/>
                    <a:gd name="connsiteX4" fmla="*/ 0 w 670369"/>
                    <a:gd name="connsiteY4" fmla="*/ 917353 h 917352"/>
                    <a:gd name="connsiteX5" fmla="*/ 71914 w 670369"/>
                    <a:gd name="connsiteY5" fmla="*/ 917353 h 917352"/>
                    <a:gd name="connsiteX6" fmla="*/ 71914 w 670369"/>
                    <a:gd name="connsiteY6" fmla="*/ 474345 h 917352"/>
                    <a:gd name="connsiteX7" fmla="*/ 598456 w 670369"/>
                    <a:gd name="connsiteY7" fmla="*/ 474345 h 917352"/>
                    <a:gd name="connsiteX8" fmla="*/ 598456 w 670369"/>
                    <a:gd name="connsiteY8" fmla="*/ 917353 h 917352"/>
                    <a:gd name="connsiteX9" fmla="*/ 670369 w 670369"/>
                    <a:gd name="connsiteY9" fmla="*/ 917353 h 917352"/>
                    <a:gd name="connsiteX10" fmla="*/ 670369 w 670369"/>
                    <a:gd name="connsiteY10" fmla="*/ 0 h 917352"/>
                    <a:gd name="connsiteX11" fmla="*/ 598456 w 670369"/>
                    <a:gd name="connsiteY11" fmla="*/ 0 h 9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0369" h="917352">
                      <a:moveTo>
                        <a:pt x="598456" y="414242"/>
                      </a:moveTo>
                      <a:lnTo>
                        <a:pt x="71914" y="414242"/>
                      </a:lnTo>
                      <a:lnTo>
                        <a:pt x="71914" y="0"/>
                      </a:lnTo>
                      <a:lnTo>
                        <a:pt x="0" y="0"/>
                      </a:lnTo>
                      <a:lnTo>
                        <a:pt x="0" y="917353"/>
                      </a:lnTo>
                      <a:lnTo>
                        <a:pt x="71914" y="917353"/>
                      </a:lnTo>
                      <a:lnTo>
                        <a:pt x="71914" y="474345"/>
                      </a:lnTo>
                      <a:lnTo>
                        <a:pt x="598456" y="474345"/>
                      </a:lnTo>
                      <a:lnTo>
                        <a:pt x="598456" y="917353"/>
                      </a:lnTo>
                      <a:lnTo>
                        <a:pt x="670369" y="917353"/>
                      </a:lnTo>
                      <a:lnTo>
                        <a:pt x="670369" y="0"/>
                      </a:lnTo>
                      <a:lnTo>
                        <a:pt x="598456" y="0"/>
                      </a:lnTo>
                      <a:close/>
                    </a:path>
                  </a:pathLst>
                </a:custGeom>
                <a:solidFill>
                  <a:srgbClr val="00664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F01D2137-2E16-6596-5871-6A8FB3AE3AE1}"/>
                    </a:ext>
                  </a:extLst>
                </p:cNvPr>
                <p:cNvSpPr/>
                <p:nvPr/>
              </p:nvSpPr>
              <p:spPr>
                <a:xfrm>
                  <a:off x="5321141" y="3869245"/>
                  <a:ext cx="584167" cy="696467"/>
                </a:xfrm>
                <a:custGeom>
                  <a:avLst/>
                  <a:gdLst>
                    <a:gd name="connsiteX0" fmla="*/ 303180 w 584167"/>
                    <a:gd name="connsiteY0" fmla="*/ 0 h 696467"/>
                    <a:gd name="connsiteX1" fmla="*/ 86106 w 584167"/>
                    <a:gd name="connsiteY1" fmla="*/ 95155 h 696467"/>
                    <a:gd name="connsiteX2" fmla="*/ 0 w 584167"/>
                    <a:gd name="connsiteY2" fmla="*/ 351472 h 696467"/>
                    <a:gd name="connsiteX3" fmla="*/ 82867 w 584167"/>
                    <a:gd name="connsiteY3" fmla="*/ 603599 h 696467"/>
                    <a:gd name="connsiteX4" fmla="*/ 320230 w 584167"/>
                    <a:gd name="connsiteY4" fmla="*/ 696468 h 696467"/>
                    <a:gd name="connsiteX5" fmla="*/ 567976 w 584167"/>
                    <a:gd name="connsiteY5" fmla="*/ 620363 h 696467"/>
                    <a:gd name="connsiteX6" fmla="*/ 568452 w 584167"/>
                    <a:gd name="connsiteY6" fmla="*/ 619982 h 696467"/>
                    <a:gd name="connsiteX7" fmla="*/ 568452 w 584167"/>
                    <a:gd name="connsiteY7" fmla="*/ 569690 h 696467"/>
                    <a:gd name="connsiteX8" fmla="*/ 537877 w 584167"/>
                    <a:gd name="connsiteY8" fmla="*/ 569690 h 696467"/>
                    <a:gd name="connsiteX9" fmla="*/ 537496 w 584167"/>
                    <a:gd name="connsiteY9" fmla="*/ 570071 h 696467"/>
                    <a:gd name="connsiteX10" fmla="*/ 326707 w 584167"/>
                    <a:gd name="connsiteY10" fmla="*/ 640271 h 696467"/>
                    <a:gd name="connsiteX11" fmla="*/ 134588 w 584167"/>
                    <a:gd name="connsiteY11" fmla="*/ 567214 h 696467"/>
                    <a:gd name="connsiteX12" fmla="*/ 69246 w 584167"/>
                    <a:gd name="connsiteY12" fmla="*/ 352806 h 696467"/>
                    <a:gd name="connsiteX13" fmla="*/ 582835 w 584167"/>
                    <a:gd name="connsiteY13" fmla="*/ 352806 h 696467"/>
                    <a:gd name="connsiteX14" fmla="*/ 582835 w 584167"/>
                    <a:gd name="connsiteY14" fmla="*/ 351472 h 696467"/>
                    <a:gd name="connsiteX15" fmla="*/ 583120 w 584167"/>
                    <a:gd name="connsiteY15" fmla="*/ 345853 h 696467"/>
                    <a:gd name="connsiteX16" fmla="*/ 584168 w 584167"/>
                    <a:gd name="connsiteY16" fmla="*/ 320135 h 696467"/>
                    <a:gd name="connsiteX17" fmla="*/ 506730 w 584167"/>
                    <a:gd name="connsiteY17" fmla="*/ 76486 h 696467"/>
                    <a:gd name="connsiteX18" fmla="*/ 303180 w 584167"/>
                    <a:gd name="connsiteY18" fmla="*/ 0 h 696467"/>
                    <a:gd name="connsiteX19" fmla="*/ 303180 w 584167"/>
                    <a:gd name="connsiteY19" fmla="*/ 52197 h 696467"/>
                    <a:gd name="connsiteX20" fmla="*/ 455390 w 584167"/>
                    <a:gd name="connsiteY20" fmla="*/ 109156 h 696467"/>
                    <a:gd name="connsiteX21" fmla="*/ 516064 w 584167"/>
                    <a:gd name="connsiteY21" fmla="*/ 300514 h 696467"/>
                    <a:gd name="connsiteX22" fmla="*/ 70675 w 584167"/>
                    <a:gd name="connsiteY22" fmla="*/ 300514 h 696467"/>
                    <a:gd name="connsiteX23" fmla="*/ 145922 w 584167"/>
                    <a:gd name="connsiteY23" fmla="*/ 114586 h 696467"/>
                    <a:gd name="connsiteX24" fmla="*/ 303180 w 584167"/>
                    <a:gd name="connsiteY24" fmla="*/ 52197 h 69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4167" h="696467">
                      <a:moveTo>
                        <a:pt x="303180" y="0"/>
                      </a:moveTo>
                      <a:cubicBezTo>
                        <a:pt x="217455" y="0"/>
                        <a:pt x="140398" y="33814"/>
                        <a:pt x="86106" y="95155"/>
                      </a:cubicBezTo>
                      <a:cubicBezTo>
                        <a:pt x="29813" y="158782"/>
                        <a:pt x="0" y="247460"/>
                        <a:pt x="0" y="351472"/>
                      </a:cubicBezTo>
                      <a:cubicBezTo>
                        <a:pt x="0" y="456819"/>
                        <a:pt x="28670" y="543973"/>
                        <a:pt x="82867" y="603599"/>
                      </a:cubicBezTo>
                      <a:cubicBezTo>
                        <a:pt x="138113" y="664369"/>
                        <a:pt x="220218" y="696468"/>
                        <a:pt x="320230" y="696468"/>
                      </a:cubicBezTo>
                      <a:cubicBezTo>
                        <a:pt x="421671" y="696468"/>
                        <a:pt x="502729" y="671608"/>
                        <a:pt x="567976" y="620363"/>
                      </a:cubicBezTo>
                      <a:lnTo>
                        <a:pt x="568452" y="619982"/>
                      </a:lnTo>
                      <a:lnTo>
                        <a:pt x="568452" y="569690"/>
                      </a:lnTo>
                      <a:lnTo>
                        <a:pt x="537877" y="569690"/>
                      </a:lnTo>
                      <a:lnTo>
                        <a:pt x="537496" y="570071"/>
                      </a:lnTo>
                      <a:cubicBezTo>
                        <a:pt x="476440" y="631127"/>
                        <a:pt x="379190" y="640271"/>
                        <a:pt x="326707" y="640271"/>
                      </a:cubicBezTo>
                      <a:cubicBezTo>
                        <a:pt x="242506" y="640271"/>
                        <a:pt x="177927" y="615696"/>
                        <a:pt x="134588" y="567214"/>
                      </a:cubicBezTo>
                      <a:cubicBezTo>
                        <a:pt x="91440" y="518922"/>
                        <a:pt x="69437" y="446722"/>
                        <a:pt x="69246" y="352806"/>
                      </a:cubicBezTo>
                      <a:lnTo>
                        <a:pt x="582835" y="352806"/>
                      </a:lnTo>
                      <a:lnTo>
                        <a:pt x="582835" y="351472"/>
                      </a:lnTo>
                      <a:cubicBezTo>
                        <a:pt x="582835" y="350711"/>
                        <a:pt x="582930" y="348615"/>
                        <a:pt x="583120" y="345853"/>
                      </a:cubicBezTo>
                      <a:cubicBezTo>
                        <a:pt x="583501" y="339566"/>
                        <a:pt x="584168" y="329184"/>
                        <a:pt x="584168" y="320135"/>
                      </a:cubicBezTo>
                      <a:cubicBezTo>
                        <a:pt x="584168" y="212979"/>
                        <a:pt x="558069" y="130969"/>
                        <a:pt x="506730" y="76486"/>
                      </a:cubicBezTo>
                      <a:cubicBezTo>
                        <a:pt x="458724" y="25718"/>
                        <a:pt x="390334" y="0"/>
                        <a:pt x="303180" y="0"/>
                      </a:cubicBezTo>
                      <a:close/>
                      <a:moveTo>
                        <a:pt x="303180" y="52197"/>
                      </a:moveTo>
                      <a:cubicBezTo>
                        <a:pt x="369094" y="52197"/>
                        <a:pt x="420243" y="71342"/>
                        <a:pt x="455390" y="109156"/>
                      </a:cubicBezTo>
                      <a:cubicBezTo>
                        <a:pt x="493585" y="150209"/>
                        <a:pt x="514064" y="214598"/>
                        <a:pt x="516064" y="300514"/>
                      </a:cubicBezTo>
                      <a:lnTo>
                        <a:pt x="70675" y="300514"/>
                      </a:lnTo>
                      <a:cubicBezTo>
                        <a:pt x="78391" y="220313"/>
                        <a:pt x="103727" y="157829"/>
                        <a:pt x="145922" y="114586"/>
                      </a:cubicBezTo>
                      <a:cubicBezTo>
                        <a:pt x="185832" y="73819"/>
                        <a:pt x="240125" y="52197"/>
                        <a:pt x="303180" y="52197"/>
                      </a:cubicBezTo>
                      <a:close/>
                    </a:path>
                  </a:pathLst>
                </a:custGeom>
                <a:solidFill>
                  <a:srgbClr val="00664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465B4D19-400D-DA27-F63B-E0917B141414}"/>
                    </a:ext>
                  </a:extLst>
                </p:cNvPr>
                <p:cNvSpPr/>
                <p:nvPr/>
              </p:nvSpPr>
              <p:spPr>
                <a:xfrm>
                  <a:off x="6039897" y="3869245"/>
                  <a:ext cx="520065" cy="697801"/>
                </a:xfrm>
                <a:custGeom>
                  <a:avLst/>
                  <a:gdLst>
                    <a:gd name="connsiteX0" fmla="*/ 456438 w 520065"/>
                    <a:gd name="connsiteY0" fmla="*/ 43339 h 697801"/>
                    <a:gd name="connsiteX1" fmla="*/ 288703 w 520065"/>
                    <a:gd name="connsiteY1" fmla="*/ 0 h 697801"/>
                    <a:gd name="connsiteX2" fmla="*/ 46291 w 520065"/>
                    <a:gd name="connsiteY2" fmla="*/ 58960 h 697801"/>
                    <a:gd name="connsiteX3" fmla="*/ 45625 w 520065"/>
                    <a:gd name="connsiteY3" fmla="*/ 59341 h 697801"/>
                    <a:gd name="connsiteX4" fmla="*/ 45625 w 520065"/>
                    <a:gd name="connsiteY4" fmla="*/ 114967 h 697801"/>
                    <a:gd name="connsiteX5" fmla="*/ 74866 w 520065"/>
                    <a:gd name="connsiteY5" fmla="*/ 114967 h 697801"/>
                    <a:gd name="connsiteX6" fmla="*/ 75248 w 520065"/>
                    <a:gd name="connsiteY6" fmla="*/ 114681 h 697801"/>
                    <a:gd name="connsiteX7" fmla="*/ 286131 w 520065"/>
                    <a:gd name="connsiteY7" fmla="*/ 54864 h 697801"/>
                    <a:gd name="connsiteX8" fmla="*/ 406241 w 520065"/>
                    <a:gd name="connsiteY8" fmla="*/ 86773 h 697801"/>
                    <a:gd name="connsiteX9" fmla="*/ 452152 w 520065"/>
                    <a:gd name="connsiteY9" fmla="*/ 197263 h 697801"/>
                    <a:gd name="connsiteX10" fmla="*/ 452152 w 520065"/>
                    <a:gd name="connsiteY10" fmla="*/ 318421 h 697801"/>
                    <a:gd name="connsiteX11" fmla="*/ 274415 w 520065"/>
                    <a:gd name="connsiteY11" fmla="*/ 297942 h 697801"/>
                    <a:gd name="connsiteX12" fmla="*/ 0 w 520065"/>
                    <a:gd name="connsiteY12" fmla="*/ 499205 h 697801"/>
                    <a:gd name="connsiteX13" fmla="*/ 62675 w 520065"/>
                    <a:gd name="connsiteY13" fmla="*/ 646843 h 697801"/>
                    <a:gd name="connsiteX14" fmla="*/ 220789 w 520065"/>
                    <a:gd name="connsiteY14" fmla="*/ 697802 h 697801"/>
                    <a:gd name="connsiteX15" fmla="*/ 358235 w 520065"/>
                    <a:gd name="connsiteY15" fmla="*/ 670560 h 697801"/>
                    <a:gd name="connsiteX16" fmla="*/ 452057 w 520065"/>
                    <a:gd name="connsiteY16" fmla="*/ 600456 h 697801"/>
                    <a:gd name="connsiteX17" fmla="*/ 452057 w 520065"/>
                    <a:gd name="connsiteY17" fmla="*/ 623316 h 697801"/>
                    <a:gd name="connsiteX18" fmla="*/ 500444 w 520065"/>
                    <a:gd name="connsiteY18" fmla="*/ 691229 h 697801"/>
                    <a:gd name="connsiteX19" fmla="*/ 520065 w 520065"/>
                    <a:gd name="connsiteY19" fmla="*/ 691229 h 697801"/>
                    <a:gd name="connsiteX20" fmla="*/ 520065 w 520065"/>
                    <a:gd name="connsiteY20" fmla="*/ 193357 h 697801"/>
                    <a:gd name="connsiteX21" fmla="*/ 456438 w 520065"/>
                    <a:gd name="connsiteY21" fmla="*/ 43339 h 697801"/>
                    <a:gd name="connsiteX22" fmla="*/ 229838 w 520065"/>
                    <a:gd name="connsiteY22" fmla="*/ 644176 h 697801"/>
                    <a:gd name="connsiteX23" fmla="*/ 69152 w 520065"/>
                    <a:gd name="connsiteY23" fmla="*/ 493871 h 697801"/>
                    <a:gd name="connsiteX24" fmla="*/ 278225 w 520065"/>
                    <a:gd name="connsiteY24" fmla="*/ 347472 h 697801"/>
                    <a:gd name="connsiteX25" fmla="*/ 452057 w 520065"/>
                    <a:gd name="connsiteY25" fmla="*/ 368141 h 697801"/>
                    <a:gd name="connsiteX26" fmla="*/ 452057 w 520065"/>
                    <a:gd name="connsiteY26" fmla="*/ 533876 h 697801"/>
                    <a:gd name="connsiteX27" fmla="*/ 229838 w 520065"/>
                    <a:gd name="connsiteY27" fmla="*/ 644176 h 697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0065" h="697801">
                      <a:moveTo>
                        <a:pt x="456438" y="43339"/>
                      </a:moveTo>
                      <a:cubicBezTo>
                        <a:pt x="418338" y="14573"/>
                        <a:pt x="361950" y="0"/>
                        <a:pt x="288703" y="0"/>
                      </a:cubicBezTo>
                      <a:cubicBezTo>
                        <a:pt x="196787" y="0"/>
                        <a:pt x="119825" y="18764"/>
                        <a:pt x="46291" y="58960"/>
                      </a:cubicBezTo>
                      <a:lnTo>
                        <a:pt x="45625" y="59341"/>
                      </a:lnTo>
                      <a:lnTo>
                        <a:pt x="45625" y="114967"/>
                      </a:lnTo>
                      <a:lnTo>
                        <a:pt x="74866" y="114967"/>
                      </a:lnTo>
                      <a:lnTo>
                        <a:pt x="75248" y="114681"/>
                      </a:lnTo>
                      <a:cubicBezTo>
                        <a:pt x="124968" y="75533"/>
                        <a:pt x="197834" y="54864"/>
                        <a:pt x="286131" y="54864"/>
                      </a:cubicBezTo>
                      <a:cubicBezTo>
                        <a:pt x="338424" y="54864"/>
                        <a:pt x="378809" y="65627"/>
                        <a:pt x="406241" y="86773"/>
                      </a:cubicBezTo>
                      <a:cubicBezTo>
                        <a:pt x="436722" y="110299"/>
                        <a:pt x="452152" y="147447"/>
                        <a:pt x="452152" y="197263"/>
                      </a:cubicBezTo>
                      <a:lnTo>
                        <a:pt x="452152" y="318421"/>
                      </a:lnTo>
                      <a:cubicBezTo>
                        <a:pt x="396812" y="304419"/>
                        <a:pt x="340233" y="297942"/>
                        <a:pt x="274415" y="297942"/>
                      </a:cubicBezTo>
                      <a:cubicBezTo>
                        <a:pt x="100013" y="297942"/>
                        <a:pt x="0" y="371285"/>
                        <a:pt x="0" y="499205"/>
                      </a:cubicBezTo>
                      <a:cubicBezTo>
                        <a:pt x="0" y="560832"/>
                        <a:pt x="21717" y="611886"/>
                        <a:pt x="62675" y="646843"/>
                      </a:cubicBezTo>
                      <a:cubicBezTo>
                        <a:pt x="101727" y="680180"/>
                        <a:pt x="156401" y="697802"/>
                        <a:pt x="220789" y="697802"/>
                      </a:cubicBezTo>
                      <a:cubicBezTo>
                        <a:pt x="274225" y="697802"/>
                        <a:pt x="319183" y="688848"/>
                        <a:pt x="358235" y="670560"/>
                      </a:cubicBezTo>
                      <a:cubicBezTo>
                        <a:pt x="391096" y="655130"/>
                        <a:pt x="420148" y="633508"/>
                        <a:pt x="452057" y="600456"/>
                      </a:cubicBezTo>
                      <a:lnTo>
                        <a:pt x="452057" y="623316"/>
                      </a:lnTo>
                      <a:cubicBezTo>
                        <a:pt x="452057" y="678561"/>
                        <a:pt x="461106" y="691229"/>
                        <a:pt x="500444" y="691229"/>
                      </a:cubicBezTo>
                      <a:lnTo>
                        <a:pt x="520065" y="691229"/>
                      </a:lnTo>
                      <a:lnTo>
                        <a:pt x="520065" y="193357"/>
                      </a:lnTo>
                      <a:cubicBezTo>
                        <a:pt x="519970" y="125730"/>
                        <a:pt x="498634" y="75247"/>
                        <a:pt x="456438" y="43339"/>
                      </a:cubicBezTo>
                      <a:close/>
                      <a:moveTo>
                        <a:pt x="229838" y="644176"/>
                      </a:moveTo>
                      <a:cubicBezTo>
                        <a:pt x="90011" y="644176"/>
                        <a:pt x="69152" y="549973"/>
                        <a:pt x="69152" y="493871"/>
                      </a:cubicBezTo>
                      <a:cubicBezTo>
                        <a:pt x="69152" y="439198"/>
                        <a:pt x="96298" y="347472"/>
                        <a:pt x="278225" y="347472"/>
                      </a:cubicBezTo>
                      <a:cubicBezTo>
                        <a:pt x="333851" y="347472"/>
                        <a:pt x="389097" y="354044"/>
                        <a:pt x="452057" y="368141"/>
                      </a:cubicBezTo>
                      <a:lnTo>
                        <a:pt x="452057" y="533876"/>
                      </a:lnTo>
                      <a:cubicBezTo>
                        <a:pt x="396526" y="600170"/>
                        <a:pt x="337471" y="644176"/>
                        <a:pt x="229838" y="644176"/>
                      </a:cubicBezTo>
                      <a:close/>
                    </a:path>
                  </a:pathLst>
                </a:custGeom>
                <a:solidFill>
                  <a:srgbClr val="00664F"/>
                </a:solidFill>
                <a:ln w="952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235041F4-F9A9-76EF-4036-6CAD41F5730A}"/>
                    </a:ext>
                  </a:extLst>
                </p:cNvPr>
                <p:cNvSpPr/>
                <p:nvPr/>
              </p:nvSpPr>
              <p:spPr>
                <a:xfrm>
                  <a:off x="6793706" y="3643122"/>
                  <a:ext cx="67915" cy="917352"/>
                </a:xfrm>
                <a:custGeom>
                  <a:avLst/>
                  <a:gdLst>
                    <a:gd name="connsiteX0" fmla="*/ 24860 w 67915"/>
                    <a:gd name="connsiteY0" fmla="*/ 0 h 917352"/>
                    <a:gd name="connsiteX1" fmla="*/ 0 w 67915"/>
                    <a:gd name="connsiteY1" fmla="*/ 0 h 917352"/>
                    <a:gd name="connsiteX2" fmla="*/ 0 w 67915"/>
                    <a:gd name="connsiteY2" fmla="*/ 917353 h 917352"/>
                    <a:gd name="connsiteX3" fmla="*/ 67913 w 67915"/>
                    <a:gd name="connsiteY3" fmla="*/ 917353 h 917352"/>
                    <a:gd name="connsiteX4" fmla="*/ 67913 w 67915"/>
                    <a:gd name="connsiteY4" fmla="*/ 64103 h 917352"/>
                    <a:gd name="connsiteX5" fmla="*/ 24860 w 67915"/>
                    <a:gd name="connsiteY5" fmla="*/ 0 h 9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15" h="917352">
                      <a:moveTo>
                        <a:pt x="24860" y="0"/>
                      </a:moveTo>
                      <a:lnTo>
                        <a:pt x="0" y="0"/>
                      </a:lnTo>
                      <a:lnTo>
                        <a:pt x="0" y="917353"/>
                      </a:lnTo>
                      <a:lnTo>
                        <a:pt x="67913" y="917353"/>
                      </a:lnTo>
                      <a:lnTo>
                        <a:pt x="67913" y="64103"/>
                      </a:lnTo>
                      <a:cubicBezTo>
                        <a:pt x="68009" y="10573"/>
                        <a:pt x="64484" y="0"/>
                        <a:pt x="24860" y="0"/>
                      </a:cubicBezTo>
                      <a:close/>
                    </a:path>
                  </a:pathLst>
                </a:custGeom>
                <a:solidFill>
                  <a:srgbClr val="00664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E8615DAE-7EEF-2C0A-C158-A95D384EAC0C}"/>
                    </a:ext>
                  </a:extLst>
                </p:cNvPr>
                <p:cNvSpPr/>
                <p:nvPr/>
              </p:nvSpPr>
              <p:spPr>
                <a:xfrm>
                  <a:off x="7028878" y="3687603"/>
                  <a:ext cx="354139" cy="878109"/>
                </a:xfrm>
                <a:custGeom>
                  <a:avLst/>
                  <a:gdLst>
                    <a:gd name="connsiteX0" fmla="*/ 158115 w 354139"/>
                    <a:gd name="connsiteY0" fmla="*/ 716089 h 878109"/>
                    <a:gd name="connsiteX1" fmla="*/ 158115 w 354139"/>
                    <a:gd name="connsiteY1" fmla="*/ 241745 h 878109"/>
                    <a:gd name="connsiteX2" fmla="*/ 339757 w 354139"/>
                    <a:gd name="connsiteY2" fmla="*/ 241745 h 878109"/>
                    <a:gd name="connsiteX3" fmla="*/ 339757 w 354139"/>
                    <a:gd name="connsiteY3" fmla="*/ 189452 h 878109"/>
                    <a:gd name="connsiteX4" fmla="*/ 158115 w 354139"/>
                    <a:gd name="connsiteY4" fmla="*/ 189452 h 878109"/>
                    <a:gd name="connsiteX5" fmla="*/ 158115 w 354139"/>
                    <a:gd name="connsiteY5" fmla="*/ 0 h 878109"/>
                    <a:gd name="connsiteX6" fmla="*/ 90201 w 354139"/>
                    <a:gd name="connsiteY6" fmla="*/ 0 h 878109"/>
                    <a:gd name="connsiteX7" fmla="*/ 90201 w 354139"/>
                    <a:gd name="connsiteY7" fmla="*/ 189452 h 878109"/>
                    <a:gd name="connsiteX8" fmla="*/ 0 w 354139"/>
                    <a:gd name="connsiteY8" fmla="*/ 189452 h 878109"/>
                    <a:gd name="connsiteX9" fmla="*/ 0 w 354139"/>
                    <a:gd name="connsiteY9" fmla="*/ 241745 h 878109"/>
                    <a:gd name="connsiteX10" fmla="*/ 90201 w 354139"/>
                    <a:gd name="connsiteY10" fmla="*/ 241745 h 878109"/>
                    <a:gd name="connsiteX11" fmla="*/ 90201 w 354139"/>
                    <a:gd name="connsiteY11" fmla="*/ 723900 h 878109"/>
                    <a:gd name="connsiteX12" fmla="*/ 252222 w 354139"/>
                    <a:gd name="connsiteY12" fmla="*/ 878110 h 878109"/>
                    <a:gd name="connsiteX13" fmla="*/ 353092 w 354139"/>
                    <a:gd name="connsiteY13" fmla="*/ 870204 h 878109"/>
                    <a:gd name="connsiteX14" fmla="*/ 354139 w 354139"/>
                    <a:gd name="connsiteY14" fmla="*/ 870013 h 878109"/>
                    <a:gd name="connsiteX15" fmla="*/ 354139 w 354139"/>
                    <a:gd name="connsiteY15" fmla="*/ 821912 h 878109"/>
                    <a:gd name="connsiteX16" fmla="*/ 274415 w 354139"/>
                    <a:gd name="connsiteY16" fmla="*/ 821912 h 878109"/>
                    <a:gd name="connsiteX17" fmla="*/ 158115 w 354139"/>
                    <a:gd name="connsiteY17" fmla="*/ 716089 h 87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4139" h="878109">
                      <a:moveTo>
                        <a:pt x="158115" y="716089"/>
                      </a:moveTo>
                      <a:lnTo>
                        <a:pt x="158115" y="241745"/>
                      </a:lnTo>
                      <a:lnTo>
                        <a:pt x="339757" y="241745"/>
                      </a:lnTo>
                      <a:lnTo>
                        <a:pt x="339757" y="189452"/>
                      </a:lnTo>
                      <a:lnTo>
                        <a:pt x="158115" y="189452"/>
                      </a:lnTo>
                      <a:lnTo>
                        <a:pt x="158115" y="0"/>
                      </a:lnTo>
                      <a:lnTo>
                        <a:pt x="90201" y="0"/>
                      </a:lnTo>
                      <a:lnTo>
                        <a:pt x="90201" y="189452"/>
                      </a:lnTo>
                      <a:lnTo>
                        <a:pt x="0" y="189452"/>
                      </a:lnTo>
                      <a:lnTo>
                        <a:pt x="0" y="241745"/>
                      </a:lnTo>
                      <a:lnTo>
                        <a:pt x="90201" y="241745"/>
                      </a:lnTo>
                      <a:lnTo>
                        <a:pt x="90201" y="723900"/>
                      </a:lnTo>
                      <a:cubicBezTo>
                        <a:pt x="90201" y="829056"/>
                        <a:pt x="141732" y="878110"/>
                        <a:pt x="252222" y="878110"/>
                      </a:cubicBezTo>
                      <a:cubicBezTo>
                        <a:pt x="292894" y="878110"/>
                        <a:pt x="332137" y="874205"/>
                        <a:pt x="353092" y="870204"/>
                      </a:cubicBezTo>
                      <a:lnTo>
                        <a:pt x="354139" y="870013"/>
                      </a:lnTo>
                      <a:lnTo>
                        <a:pt x="354139" y="821912"/>
                      </a:lnTo>
                      <a:lnTo>
                        <a:pt x="274415" y="821912"/>
                      </a:lnTo>
                      <a:cubicBezTo>
                        <a:pt x="189643" y="821912"/>
                        <a:pt x="158115" y="793242"/>
                        <a:pt x="158115" y="716089"/>
                      </a:cubicBezTo>
                      <a:close/>
                    </a:path>
                  </a:pathLst>
                </a:custGeom>
                <a:solidFill>
                  <a:srgbClr val="00664F"/>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20A87113-1AFA-4169-C47B-465AB9AFBFC6}"/>
                    </a:ext>
                  </a:extLst>
                </p:cNvPr>
                <p:cNvSpPr/>
                <p:nvPr/>
              </p:nvSpPr>
              <p:spPr>
                <a:xfrm>
                  <a:off x="7534465" y="3643217"/>
                  <a:ext cx="543497" cy="917352"/>
                </a:xfrm>
                <a:custGeom>
                  <a:avLst/>
                  <a:gdLst>
                    <a:gd name="connsiteX0" fmla="*/ 490823 w 543497"/>
                    <a:gd name="connsiteY0" fmla="*/ 263747 h 917352"/>
                    <a:gd name="connsiteX1" fmla="*/ 365950 w 543497"/>
                    <a:gd name="connsiteY1" fmla="*/ 226028 h 917352"/>
                    <a:gd name="connsiteX2" fmla="*/ 68008 w 543497"/>
                    <a:gd name="connsiteY2" fmla="*/ 340900 h 917352"/>
                    <a:gd name="connsiteX3" fmla="*/ 68008 w 543497"/>
                    <a:gd name="connsiteY3" fmla="*/ 64008 h 917352"/>
                    <a:gd name="connsiteX4" fmla="*/ 24860 w 543497"/>
                    <a:gd name="connsiteY4" fmla="*/ 0 h 917352"/>
                    <a:gd name="connsiteX5" fmla="*/ 0 w 543497"/>
                    <a:gd name="connsiteY5" fmla="*/ 0 h 917352"/>
                    <a:gd name="connsiteX6" fmla="*/ 0 w 543497"/>
                    <a:gd name="connsiteY6" fmla="*/ 917353 h 917352"/>
                    <a:gd name="connsiteX7" fmla="*/ 67913 w 543497"/>
                    <a:gd name="connsiteY7" fmla="*/ 917353 h 917352"/>
                    <a:gd name="connsiteX8" fmla="*/ 67913 w 543497"/>
                    <a:gd name="connsiteY8" fmla="*/ 397955 h 917352"/>
                    <a:gd name="connsiteX9" fmla="*/ 340995 w 543497"/>
                    <a:gd name="connsiteY9" fmla="*/ 283655 h 917352"/>
                    <a:gd name="connsiteX10" fmla="*/ 475583 w 543497"/>
                    <a:gd name="connsiteY10" fmla="*/ 416909 h 917352"/>
                    <a:gd name="connsiteX11" fmla="*/ 475583 w 543497"/>
                    <a:gd name="connsiteY11" fmla="*/ 917353 h 917352"/>
                    <a:gd name="connsiteX12" fmla="*/ 543497 w 543497"/>
                    <a:gd name="connsiteY12" fmla="*/ 917353 h 917352"/>
                    <a:gd name="connsiteX13" fmla="*/ 543497 w 543497"/>
                    <a:gd name="connsiteY13" fmla="*/ 409004 h 917352"/>
                    <a:gd name="connsiteX14" fmla="*/ 490823 w 543497"/>
                    <a:gd name="connsiteY14" fmla="*/ 263747 h 9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3497" h="917352">
                      <a:moveTo>
                        <a:pt x="490823" y="263747"/>
                      </a:moveTo>
                      <a:cubicBezTo>
                        <a:pt x="461676" y="238696"/>
                        <a:pt x="419671" y="226028"/>
                        <a:pt x="365950" y="226028"/>
                      </a:cubicBezTo>
                      <a:cubicBezTo>
                        <a:pt x="264700" y="226028"/>
                        <a:pt x="164496" y="264700"/>
                        <a:pt x="68008" y="340900"/>
                      </a:cubicBezTo>
                      <a:lnTo>
                        <a:pt x="68008" y="64008"/>
                      </a:lnTo>
                      <a:cubicBezTo>
                        <a:pt x="68008" y="7715"/>
                        <a:pt x="62769" y="0"/>
                        <a:pt x="24860" y="0"/>
                      </a:cubicBezTo>
                      <a:lnTo>
                        <a:pt x="0" y="0"/>
                      </a:lnTo>
                      <a:lnTo>
                        <a:pt x="0" y="917353"/>
                      </a:lnTo>
                      <a:lnTo>
                        <a:pt x="67913" y="917353"/>
                      </a:lnTo>
                      <a:lnTo>
                        <a:pt x="67913" y="397955"/>
                      </a:lnTo>
                      <a:cubicBezTo>
                        <a:pt x="168878" y="320993"/>
                        <a:pt x="258223" y="283655"/>
                        <a:pt x="340995" y="283655"/>
                      </a:cubicBezTo>
                      <a:cubicBezTo>
                        <a:pt x="403670" y="283655"/>
                        <a:pt x="475583" y="298799"/>
                        <a:pt x="475583" y="416909"/>
                      </a:cubicBezTo>
                      <a:lnTo>
                        <a:pt x="475583" y="917353"/>
                      </a:lnTo>
                      <a:lnTo>
                        <a:pt x="543497" y="917353"/>
                      </a:lnTo>
                      <a:lnTo>
                        <a:pt x="543497" y="409004"/>
                      </a:lnTo>
                      <a:cubicBezTo>
                        <a:pt x="543687" y="342710"/>
                        <a:pt x="525970" y="293846"/>
                        <a:pt x="490823" y="263747"/>
                      </a:cubicBezTo>
                      <a:close/>
                    </a:path>
                  </a:pathLst>
                </a:custGeom>
                <a:solidFill>
                  <a:srgbClr val="00664F"/>
                </a:solidFill>
                <a:ln w="9525" cap="flat">
                  <a:noFill/>
                  <a:prstDash val="solid"/>
                  <a:miter/>
                </a:ln>
              </p:spPr>
              <p:txBody>
                <a:bodyPr rtlCol="0" anchor="ctr"/>
                <a:lstStyle/>
                <a:p>
                  <a:endParaRPr lang="en-US"/>
                </a:p>
              </p:txBody>
            </p:sp>
          </p:grpSp>
        </p:grpSp>
        <p:grpSp>
          <p:nvGrpSpPr>
            <p:cNvPr id="20" name="Graphic 7">
              <a:extLst>
                <a:ext uri="{FF2B5EF4-FFF2-40B4-BE49-F238E27FC236}">
                  <a16:creationId xmlns:a16="http://schemas.microsoft.com/office/drawing/2014/main" id="{47007343-73E5-A4A5-A2DF-5B9E3968192B}"/>
                </a:ext>
              </a:extLst>
            </p:cNvPr>
            <p:cNvGrpSpPr/>
            <p:nvPr/>
          </p:nvGrpSpPr>
          <p:grpSpPr>
            <a:xfrm>
              <a:off x="1048035" y="2000440"/>
              <a:ext cx="2857500" cy="2857690"/>
              <a:chOff x="1048035" y="2000440"/>
              <a:chExt cx="2857500" cy="2857690"/>
            </a:xfrm>
          </p:grpSpPr>
          <p:sp>
            <p:nvSpPr>
              <p:cNvPr id="21" name="Freeform 20">
                <a:extLst>
                  <a:ext uri="{FF2B5EF4-FFF2-40B4-BE49-F238E27FC236}">
                    <a16:creationId xmlns:a16="http://schemas.microsoft.com/office/drawing/2014/main" id="{A6AA1429-E796-2734-A97F-85250D9A5EC3}"/>
                  </a:ext>
                </a:extLst>
              </p:cNvPr>
              <p:cNvSpPr/>
              <p:nvPr/>
            </p:nvSpPr>
            <p:spPr>
              <a:xfrm>
                <a:off x="1048035" y="2953226"/>
                <a:ext cx="2857500" cy="952309"/>
              </a:xfrm>
              <a:custGeom>
                <a:avLst/>
                <a:gdLst>
                  <a:gd name="connsiteX0" fmla="*/ 2653379 w 2857500"/>
                  <a:gd name="connsiteY0" fmla="*/ 952309 h 952309"/>
                  <a:gd name="connsiteX1" fmla="*/ 68008 w 2857500"/>
                  <a:gd name="connsiteY1" fmla="*/ 952309 h 952309"/>
                  <a:gd name="connsiteX2" fmla="*/ 0 w 2857500"/>
                  <a:gd name="connsiteY2" fmla="*/ 884301 h 952309"/>
                  <a:gd name="connsiteX3" fmla="*/ 68008 w 2857500"/>
                  <a:gd name="connsiteY3" fmla="*/ 816293 h 952309"/>
                  <a:gd name="connsiteX4" fmla="*/ 2653379 w 2857500"/>
                  <a:gd name="connsiteY4" fmla="*/ 816293 h 952309"/>
                  <a:gd name="connsiteX5" fmla="*/ 2721388 w 2857500"/>
                  <a:gd name="connsiteY5" fmla="*/ 748284 h 952309"/>
                  <a:gd name="connsiteX6" fmla="*/ 2653379 w 2857500"/>
                  <a:gd name="connsiteY6" fmla="*/ 680276 h 952309"/>
                  <a:gd name="connsiteX7" fmla="*/ 204121 w 2857500"/>
                  <a:gd name="connsiteY7" fmla="*/ 680276 h 952309"/>
                  <a:gd name="connsiteX8" fmla="*/ 0 w 2857500"/>
                  <a:gd name="connsiteY8" fmla="*/ 476155 h 952309"/>
                  <a:gd name="connsiteX9" fmla="*/ 204121 w 2857500"/>
                  <a:gd name="connsiteY9" fmla="*/ 272034 h 952309"/>
                  <a:gd name="connsiteX10" fmla="*/ 2653379 w 2857500"/>
                  <a:gd name="connsiteY10" fmla="*/ 272034 h 952309"/>
                  <a:gd name="connsiteX11" fmla="*/ 2721388 w 2857500"/>
                  <a:gd name="connsiteY11" fmla="*/ 204025 h 952309"/>
                  <a:gd name="connsiteX12" fmla="*/ 2653379 w 2857500"/>
                  <a:gd name="connsiteY12" fmla="*/ 136017 h 952309"/>
                  <a:gd name="connsiteX13" fmla="*/ 68008 w 2857500"/>
                  <a:gd name="connsiteY13" fmla="*/ 136017 h 952309"/>
                  <a:gd name="connsiteX14" fmla="*/ 0 w 2857500"/>
                  <a:gd name="connsiteY14" fmla="*/ 68008 h 952309"/>
                  <a:gd name="connsiteX15" fmla="*/ 68008 w 2857500"/>
                  <a:gd name="connsiteY15" fmla="*/ 0 h 952309"/>
                  <a:gd name="connsiteX16" fmla="*/ 2653379 w 2857500"/>
                  <a:gd name="connsiteY16" fmla="*/ 0 h 952309"/>
                  <a:gd name="connsiteX17" fmla="*/ 2857500 w 2857500"/>
                  <a:gd name="connsiteY17" fmla="*/ 204121 h 952309"/>
                  <a:gd name="connsiteX18" fmla="*/ 2653379 w 2857500"/>
                  <a:gd name="connsiteY18" fmla="*/ 408242 h 952309"/>
                  <a:gd name="connsiteX19" fmla="*/ 204121 w 2857500"/>
                  <a:gd name="connsiteY19" fmla="*/ 408242 h 952309"/>
                  <a:gd name="connsiteX20" fmla="*/ 136112 w 2857500"/>
                  <a:gd name="connsiteY20" fmla="*/ 476250 h 952309"/>
                  <a:gd name="connsiteX21" fmla="*/ 204121 w 2857500"/>
                  <a:gd name="connsiteY21" fmla="*/ 544259 h 952309"/>
                  <a:gd name="connsiteX22" fmla="*/ 2653379 w 2857500"/>
                  <a:gd name="connsiteY22" fmla="*/ 544259 h 952309"/>
                  <a:gd name="connsiteX23" fmla="*/ 2857500 w 2857500"/>
                  <a:gd name="connsiteY23" fmla="*/ 748379 h 952309"/>
                  <a:gd name="connsiteX24" fmla="*/ 2653379 w 2857500"/>
                  <a:gd name="connsiteY24" fmla="*/ 952309 h 95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57500" h="952309">
                    <a:moveTo>
                      <a:pt x="2653379" y="952309"/>
                    </a:moveTo>
                    <a:lnTo>
                      <a:pt x="68008" y="952309"/>
                    </a:lnTo>
                    <a:cubicBezTo>
                      <a:pt x="30385" y="952309"/>
                      <a:pt x="0" y="921829"/>
                      <a:pt x="0" y="884301"/>
                    </a:cubicBezTo>
                    <a:cubicBezTo>
                      <a:pt x="0" y="846677"/>
                      <a:pt x="30480" y="816293"/>
                      <a:pt x="68008" y="816293"/>
                    </a:cubicBezTo>
                    <a:lnTo>
                      <a:pt x="2653379" y="816293"/>
                    </a:lnTo>
                    <a:cubicBezTo>
                      <a:pt x="2690908" y="816293"/>
                      <a:pt x="2721388" y="785812"/>
                      <a:pt x="2721388" y="748284"/>
                    </a:cubicBezTo>
                    <a:cubicBezTo>
                      <a:pt x="2721388" y="710756"/>
                      <a:pt x="2690908" y="680276"/>
                      <a:pt x="2653379" y="680276"/>
                    </a:cubicBezTo>
                    <a:lnTo>
                      <a:pt x="204121" y="680276"/>
                    </a:lnTo>
                    <a:cubicBezTo>
                      <a:pt x="91535" y="680276"/>
                      <a:pt x="0" y="588740"/>
                      <a:pt x="0" y="476155"/>
                    </a:cubicBezTo>
                    <a:cubicBezTo>
                      <a:pt x="0" y="363569"/>
                      <a:pt x="91535" y="272034"/>
                      <a:pt x="204121" y="272034"/>
                    </a:cubicBezTo>
                    <a:lnTo>
                      <a:pt x="2653379" y="272034"/>
                    </a:lnTo>
                    <a:cubicBezTo>
                      <a:pt x="2690908" y="272034"/>
                      <a:pt x="2721388" y="241554"/>
                      <a:pt x="2721388" y="204025"/>
                    </a:cubicBezTo>
                    <a:cubicBezTo>
                      <a:pt x="2721388" y="166497"/>
                      <a:pt x="2690908" y="136017"/>
                      <a:pt x="2653379" y="136017"/>
                    </a:cubicBezTo>
                    <a:lnTo>
                      <a:pt x="68008" y="136017"/>
                    </a:lnTo>
                    <a:cubicBezTo>
                      <a:pt x="30385" y="136017"/>
                      <a:pt x="0" y="105537"/>
                      <a:pt x="0" y="68008"/>
                    </a:cubicBezTo>
                    <a:cubicBezTo>
                      <a:pt x="0" y="30480"/>
                      <a:pt x="30480" y="0"/>
                      <a:pt x="68008" y="0"/>
                    </a:cubicBezTo>
                    <a:lnTo>
                      <a:pt x="2653379" y="0"/>
                    </a:lnTo>
                    <a:cubicBezTo>
                      <a:pt x="2765965" y="0"/>
                      <a:pt x="2857500" y="91535"/>
                      <a:pt x="2857500" y="204121"/>
                    </a:cubicBezTo>
                    <a:cubicBezTo>
                      <a:pt x="2857500" y="316706"/>
                      <a:pt x="2765965" y="408242"/>
                      <a:pt x="2653379" y="408242"/>
                    </a:cubicBezTo>
                    <a:lnTo>
                      <a:pt x="204121" y="408242"/>
                    </a:lnTo>
                    <a:cubicBezTo>
                      <a:pt x="166592" y="408242"/>
                      <a:pt x="136112" y="438721"/>
                      <a:pt x="136112" y="476250"/>
                    </a:cubicBezTo>
                    <a:cubicBezTo>
                      <a:pt x="136112" y="513779"/>
                      <a:pt x="166592" y="544259"/>
                      <a:pt x="204121" y="544259"/>
                    </a:cubicBezTo>
                    <a:lnTo>
                      <a:pt x="2653379" y="544259"/>
                    </a:lnTo>
                    <a:cubicBezTo>
                      <a:pt x="2765965" y="544259"/>
                      <a:pt x="2857500" y="635794"/>
                      <a:pt x="2857500" y="748379"/>
                    </a:cubicBezTo>
                    <a:cubicBezTo>
                      <a:pt x="2857500" y="860965"/>
                      <a:pt x="2765965" y="952309"/>
                      <a:pt x="2653379" y="952309"/>
                    </a:cubicBezTo>
                    <a:close/>
                  </a:path>
                </a:pathLst>
              </a:custGeom>
              <a:solidFill>
                <a:srgbClr val="6ECEB2"/>
              </a:solidFill>
              <a:ln w="9525" cap="flat">
                <a:noFill/>
                <a:prstDash val="solid"/>
                <a:miter/>
              </a:ln>
            </p:spPr>
            <p:txBody>
              <a:bodyPr rtlCol="0" anchor="ctr"/>
              <a:lstStyle/>
              <a:p>
                <a:endParaRPr lang="en-US"/>
              </a:p>
            </p:txBody>
          </p:sp>
          <p:grpSp>
            <p:nvGrpSpPr>
              <p:cNvPr id="22" name="Graphic 7">
                <a:extLst>
                  <a:ext uri="{FF2B5EF4-FFF2-40B4-BE49-F238E27FC236}">
                    <a16:creationId xmlns:a16="http://schemas.microsoft.com/office/drawing/2014/main" id="{909EB044-C884-329B-63A7-2FF2F90CD1FD}"/>
                  </a:ext>
                </a:extLst>
              </p:cNvPr>
              <p:cNvGrpSpPr/>
              <p:nvPr/>
            </p:nvGrpSpPr>
            <p:grpSpPr>
              <a:xfrm>
                <a:off x="1087469" y="2000440"/>
                <a:ext cx="2778633" cy="2857690"/>
                <a:chOff x="1087469" y="2000440"/>
                <a:chExt cx="2778633" cy="2857690"/>
              </a:xfrm>
              <a:solidFill>
                <a:srgbClr val="00664F"/>
              </a:solidFill>
            </p:grpSpPr>
            <p:sp>
              <p:nvSpPr>
                <p:cNvPr id="23" name="Freeform 22">
                  <a:extLst>
                    <a:ext uri="{FF2B5EF4-FFF2-40B4-BE49-F238E27FC236}">
                      <a16:creationId xmlns:a16="http://schemas.microsoft.com/office/drawing/2014/main" id="{0C0D58DF-E3B4-5C92-B837-4D14E8010AAA}"/>
                    </a:ext>
                  </a:extLst>
                </p:cNvPr>
                <p:cNvSpPr/>
                <p:nvPr/>
              </p:nvSpPr>
              <p:spPr>
                <a:xfrm>
                  <a:off x="1087469" y="3633406"/>
                  <a:ext cx="2778156" cy="1224724"/>
                </a:xfrm>
                <a:custGeom>
                  <a:avLst/>
                  <a:gdLst>
                    <a:gd name="connsiteX0" fmla="*/ 2758631 w 2778156"/>
                    <a:gd name="connsiteY0" fmla="*/ 630269 h 1224724"/>
                    <a:gd name="connsiteX1" fmla="*/ 2262854 w 2778156"/>
                    <a:gd name="connsiteY1" fmla="*/ 630269 h 1224724"/>
                    <a:gd name="connsiteX2" fmla="*/ 2262854 w 2778156"/>
                    <a:gd name="connsiteY2" fmla="*/ 0 h 1224724"/>
                    <a:gd name="connsiteX3" fmla="*/ 2223611 w 2778156"/>
                    <a:gd name="connsiteY3" fmla="*/ 0 h 1224724"/>
                    <a:gd name="connsiteX4" fmla="*/ 2223611 w 2778156"/>
                    <a:gd name="connsiteY4" fmla="*/ 630269 h 1224724"/>
                    <a:gd name="connsiteX5" fmla="*/ 1865471 w 2778156"/>
                    <a:gd name="connsiteY5" fmla="*/ 630269 h 1224724"/>
                    <a:gd name="connsiteX6" fmla="*/ 1865471 w 2778156"/>
                    <a:gd name="connsiteY6" fmla="*/ 0 h 1224724"/>
                    <a:gd name="connsiteX7" fmla="*/ 1729359 w 2778156"/>
                    <a:gd name="connsiteY7" fmla="*/ 0 h 1224724"/>
                    <a:gd name="connsiteX8" fmla="*/ 1729359 w 2778156"/>
                    <a:gd name="connsiteY8" fmla="*/ 630269 h 1224724"/>
                    <a:gd name="connsiteX9" fmla="*/ 1593247 w 2778156"/>
                    <a:gd name="connsiteY9" fmla="*/ 630269 h 1224724"/>
                    <a:gd name="connsiteX10" fmla="*/ 1593247 w 2778156"/>
                    <a:gd name="connsiteY10" fmla="*/ 272129 h 1224724"/>
                    <a:gd name="connsiteX11" fmla="*/ 1457230 w 2778156"/>
                    <a:gd name="connsiteY11" fmla="*/ 272129 h 1224724"/>
                    <a:gd name="connsiteX12" fmla="*/ 1457230 w 2778156"/>
                    <a:gd name="connsiteY12" fmla="*/ 630269 h 1224724"/>
                    <a:gd name="connsiteX13" fmla="*/ 1321118 w 2778156"/>
                    <a:gd name="connsiteY13" fmla="*/ 630269 h 1224724"/>
                    <a:gd name="connsiteX14" fmla="*/ 1321118 w 2778156"/>
                    <a:gd name="connsiteY14" fmla="*/ 0 h 1224724"/>
                    <a:gd name="connsiteX15" fmla="*/ 1185005 w 2778156"/>
                    <a:gd name="connsiteY15" fmla="*/ 0 h 1224724"/>
                    <a:gd name="connsiteX16" fmla="*/ 1185005 w 2778156"/>
                    <a:gd name="connsiteY16" fmla="*/ 630269 h 1224724"/>
                    <a:gd name="connsiteX17" fmla="*/ 1048893 w 2778156"/>
                    <a:gd name="connsiteY17" fmla="*/ 630269 h 1224724"/>
                    <a:gd name="connsiteX18" fmla="*/ 1048893 w 2778156"/>
                    <a:gd name="connsiteY18" fmla="*/ 272129 h 1224724"/>
                    <a:gd name="connsiteX19" fmla="*/ 912876 w 2778156"/>
                    <a:gd name="connsiteY19" fmla="*/ 272129 h 1224724"/>
                    <a:gd name="connsiteX20" fmla="*/ 912876 w 2778156"/>
                    <a:gd name="connsiteY20" fmla="*/ 630269 h 1224724"/>
                    <a:gd name="connsiteX21" fmla="*/ 554641 w 2778156"/>
                    <a:gd name="connsiteY21" fmla="*/ 630269 h 1224724"/>
                    <a:gd name="connsiteX22" fmla="*/ 554641 w 2778156"/>
                    <a:gd name="connsiteY22" fmla="*/ 272129 h 1224724"/>
                    <a:gd name="connsiteX23" fmla="*/ 515398 w 2778156"/>
                    <a:gd name="connsiteY23" fmla="*/ 272129 h 1224724"/>
                    <a:gd name="connsiteX24" fmla="*/ 515398 w 2778156"/>
                    <a:gd name="connsiteY24" fmla="*/ 630269 h 1224724"/>
                    <a:gd name="connsiteX25" fmla="*/ 19622 w 2778156"/>
                    <a:gd name="connsiteY25" fmla="*/ 630269 h 1224724"/>
                    <a:gd name="connsiteX26" fmla="*/ 0 w 2778156"/>
                    <a:gd name="connsiteY26" fmla="*/ 649891 h 1224724"/>
                    <a:gd name="connsiteX27" fmla="*/ 19622 w 2778156"/>
                    <a:gd name="connsiteY27" fmla="*/ 669512 h 1224724"/>
                    <a:gd name="connsiteX28" fmla="*/ 515398 w 2778156"/>
                    <a:gd name="connsiteY28" fmla="*/ 669512 h 1224724"/>
                    <a:gd name="connsiteX29" fmla="*/ 515398 w 2778156"/>
                    <a:gd name="connsiteY29" fmla="*/ 1165289 h 1224724"/>
                    <a:gd name="connsiteX30" fmla="*/ 535019 w 2778156"/>
                    <a:gd name="connsiteY30" fmla="*/ 1184910 h 1224724"/>
                    <a:gd name="connsiteX31" fmla="*/ 554641 w 2778156"/>
                    <a:gd name="connsiteY31" fmla="*/ 1165289 h 1224724"/>
                    <a:gd name="connsiteX32" fmla="*/ 554641 w 2778156"/>
                    <a:gd name="connsiteY32" fmla="*/ 669512 h 1224724"/>
                    <a:gd name="connsiteX33" fmla="*/ 912876 w 2778156"/>
                    <a:gd name="connsiteY33" fmla="*/ 669512 h 1224724"/>
                    <a:gd name="connsiteX34" fmla="*/ 912876 w 2778156"/>
                    <a:gd name="connsiteY34" fmla="*/ 1156621 h 1224724"/>
                    <a:gd name="connsiteX35" fmla="*/ 980884 w 2778156"/>
                    <a:gd name="connsiteY35" fmla="*/ 1224629 h 1224724"/>
                    <a:gd name="connsiteX36" fmla="*/ 1048893 w 2778156"/>
                    <a:gd name="connsiteY36" fmla="*/ 1156621 h 1224724"/>
                    <a:gd name="connsiteX37" fmla="*/ 1048893 w 2778156"/>
                    <a:gd name="connsiteY37" fmla="*/ 669512 h 1224724"/>
                    <a:gd name="connsiteX38" fmla="*/ 1185005 w 2778156"/>
                    <a:gd name="connsiteY38" fmla="*/ 669512 h 1224724"/>
                    <a:gd name="connsiteX39" fmla="*/ 1185005 w 2778156"/>
                    <a:gd name="connsiteY39" fmla="*/ 1020604 h 1224724"/>
                    <a:gd name="connsiteX40" fmla="*/ 1389126 w 2778156"/>
                    <a:gd name="connsiteY40" fmla="*/ 1224725 h 1224724"/>
                    <a:gd name="connsiteX41" fmla="*/ 1593247 w 2778156"/>
                    <a:gd name="connsiteY41" fmla="*/ 1020604 h 1224724"/>
                    <a:gd name="connsiteX42" fmla="*/ 1593247 w 2778156"/>
                    <a:gd name="connsiteY42" fmla="*/ 669512 h 1224724"/>
                    <a:gd name="connsiteX43" fmla="*/ 1729359 w 2778156"/>
                    <a:gd name="connsiteY43" fmla="*/ 669512 h 1224724"/>
                    <a:gd name="connsiteX44" fmla="*/ 1729359 w 2778156"/>
                    <a:gd name="connsiteY44" fmla="*/ 1156621 h 1224724"/>
                    <a:gd name="connsiteX45" fmla="*/ 1797368 w 2778156"/>
                    <a:gd name="connsiteY45" fmla="*/ 1224629 h 1224724"/>
                    <a:gd name="connsiteX46" fmla="*/ 1865376 w 2778156"/>
                    <a:gd name="connsiteY46" fmla="*/ 1156621 h 1224724"/>
                    <a:gd name="connsiteX47" fmla="*/ 1865376 w 2778156"/>
                    <a:gd name="connsiteY47" fmla="*/ 669512 h 1224724"/>
                    <a:gd name="connsiteX48" fmla="*/ 2223516 w 2778156"/>
                    <a:gd name="connsiteY48" fmla="*/ 669512 h 1224724"/>
                    <a:gd name="connsiteX49" fmla="*/ 2223516 w 2778156"/>
                    <a:gd name="connsiteY49" fmla="*/ 1165289 h 1224724"/>
                    <a:gd name="connsiteX50" fmla="*/ 2243138 w 2778156"/>
                    <a:gd name="connsiteY50" fmla="*/ 1184910 h 1224724"/>
                    <a:gd name="connsiteX51" fmla="*/ 2262759 w 2778156"/>
                    <a:gd name="connsiteY51" fmla="*/ 1165289 h 1224724"/>
                    <a:gd name="connsiteX52" fmla="*/ 2262759 w 2778156"/>
                    <a:gd name="connsiteY52" fmla="*/ 669512 h 1224724"/>
                    <a:gd name="connsiteX53" fmla="*/ 2758535 w 2778156"/>
                    <a:gd name="connsiteY53" fmla="*/ 669512 h 1224724"/>
                    <a:gd name="connsiteX54" fmla="*/ 2778157 w 2778156"/>
                    <a:gd name="connsiteY54" fmla="*/ 649891 h 1224724"/>
                    <a:gd name="connsiteX55" fmla="*/ 2758631 w 2778156"/>
                    <a:gd name="connsiteY55" fmla="*/ 630269 h 1224724"/>
                    <a:gd name="connsiteX56" fmla="*/ 1457420 w 2778156"/>
                    <a:gd name="connsiteY56" fmla="*/ 1020509 h 1224724"/>
                    <a:gd name="connsiteX57" fmla="*/ 1389412 w 2778156"/>
                    <a:gd name="connsiteY57" fmla="*/ 1088517 h 1224724"/>
                    <a:gd name="connsiteX58" fmla="*/ 1321403 w 2778156"/>
                    <a:gd name="connsiteY58" fmla="*/ 1020509 h 1224724"/>
                    <a:gd name="connsiteX59" fmla="*/ 1321403 w 2778156"/>
                    <a:gd name="connsiteY59" fmla="*/ 669417 h 1224724"/>
                    <a:gd name="connsiteX60" fmla="*/ 1457516 w 2778156"/>
                    <a:gd name="connsiteY60" fmla="*/ 669417 h 1224724"/>
                    <a:gd name="connsiteX61" fmla="*/ 1457516 w 2778156"/>
                    <a:gd name="connsiteY61" fmla="*/ 1020509 h 122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778156" h="1224724">
                      <a:moveTo>
                        <a:pt x="2758631" y="630269"/>
                      </a:moveTo>
                      <a:lnTo>
                        <a:pt x="2262854" y="630269"/>
                      </a:lnTo>
                      <a:lnTo>
                        <a:pt x="2262854" y="0"/>
                      </a:lnTo>
                      <a:lnTo>
                        <a:pt x="2223611" y="0"/>
                      </a:lnTo>
                      <a:lnTo>
                        <a:pt x="2223611" y="630269"/>
                      </a:lnTo>
                      <a:lnTo>
                        <a:pt x="1865471" y="630269"/>
                      </a:lnTo>
                      <a:lnTo>
                        <a:pt x="1865471" y="0"/>
                      </a:lnTo>
                      <a:lnTo>
                        <a:pt x="1729359" y="0"/>
                      </a:lnTo>
                      <a:lnTo>
                        <a:pt x="1729359" y="630269"/>
                      </a:lnTo>
                      <a:lnTo>
                        <a:pt x="1593247" y="630269"/>
                      </a:lnTo>
                      <a:lnTo>
                        <a:pt x="1593247" y="272129"/>
                      </a:lnTo>
                      <a:lnTo>
                        <a:pt x="1457230" y="272129"/>
                      </a:lnTo>
                      <a:lnTo>
                        <a:pt x="1457230" y="630269"/>
                      </a:lnTo>
                      <a:lnTo>
                        <a:pt x="1321118" y="630269"/>
                      </a:lnTo>
                      <a:lnTo>
                        <a:pt x="1321118" y="0"/>
                      </a:lnTo>
                      <a:lnTo>
                        <a:pt x="1185005" y="0"/>
                      </a:lnTo>
                      <a:lnTo>
                        <a:pt x="1185005" y="630269"/>
                      </a:lnTo>
                      <a:lnTo>
                        <a:pt x="1048893" y="630269"/>
                      </a:lnTo>
                      <a:lnTo>
                        <a:pt x="1048893" y="272129"/>
                      </a:lnTo>
                      <a:lnTo>
                        <a:pt x="912876" y="272129"/>
                      </a:lnTo>
                      <a:lnTo>
                        <a:pt x="912876" y="630269"/>
                      </a:lnTo>
                      <a:lnTo>
                        <a:pt x="554641" y="630269"/>
                      </a:lnTo>
                      <a:lnTo>
                        <a:pt x="554641" y="272129"/>
                      </a:lnTo>
                      <a:lnTo>
                        <a:pt x="515398" y="272129"/>
                      </a:lnTo>
                      <a:lnTo>
                        <a:pt x="515398" y="630269"/>
                      </a:lnTo>
                      <a:lnTo>
                        <a:pt x="19622" y="630269"/>
                      </a:lnTo>
                      <a:cubicBezTo>
                        <a:pt x="8763" y="630269"/>
                        <a:pt x="0" y="639032"/>
                        <a:pt x="0" y="649891"/>
                      </a:cubicBezTo>
                      <a:cubicBezTo>
                        <a:pt x="0" y="660749"/>
                        <a:pt x="8763" y="669512"/>
                        <a:pt x="19622" y="669512"/>
                      </a:cubicBezTo>
                      <a:lnTo>
                        <a:pt x="515398" y="669512"/>
                      </a:lnTo>
                      <a:lnTo>
                        <a:pt x="515398" y="1165289"/>
                      </a:lnTo>
                      <a:cubicBezTo>
                        <a:pt x="515398" y="1176147"/>
                        <a:pt x="524161" y="1184910"/>
                        <a:pt x="535019" y="1184910"/>
                      </a:cubicBezTo>
                      <a:cubicBezTo>
                        <a:pt x="545878" y="1184910"/>
                        <a:pt x="554641" y="1176147"/>
                        <a:pt x="554641" y="1165289"/>
                      </a:cubicBezTo>
                      <a:lnTo>
                        <a:pt x="554641" y="669512"/>
                      </a:lnTo>
                      <a:lnTo>
                        <a:pt x="912876" y="669512"/>
                      </a:lnTo>
                      <a:lnTo>
                        <a:pt x="912876" y="1156621"/>
                      </a:lnTo>
                      <a:cubicBezTo>
                        <a:pt x="912876" y="1194245"/>
                        <a:pt x="943356" y="1224629"/>
                        <a:pt x="980884" y="1224629"/>
                      </a:cubicBezTo>
                      <a:cubicBezTo>
                        <a:pt x="1018413" y="1224629"/>
                        <a:pt x="1048893" y="1194149"/>
                        <a:pt x="1048893" y="1156621"/>
                      </a:cubicBezTo>
                      <a:lnTo>
                        <a:pt x="1048893" y="669512"/>
                      </a:lnTo>
                      <a:lnTo>
                        <a:pt x="1185005" y="669512"/>
                      </a:lnTo>
                      <a:lnTo>
                        <a:pt x="1185005" y="1020604"/>
                      </a:lnTo>
                      <a:cubicBezTo>
                        <a:pt x="1185005" y="1133189"/>
                        <a:pt x="1276541" y="1224725"/>
                        <a:pt x="1389126" y="1224725"/>
                      </a:cubicBezTo>
                      <a:cubicBezTo>
                        <a:pt x="1501711" y="1224725"/>
                        <a:pt x="1593247" y="1133189"/>
                        <a:pt x="1593247" y="1020604"/>
                      </a:cubicBezTo>
                      <a:lnTo>
                        <a:pt x="1593247" y="669512"/>
                      </a:lnTo>
                      <a:lnTo>
                        <a:pt x="1729359" y="669512"/>
                      </a:lnTo>
                      <a:lnTo>
                        <a:pt x="1729359" y="1156621"/>
                      </a:lnTo>
                      <a:cubicBezTo>
                        <a:pt x="1729359" y="1194245"/>
                        <a:pt x="1759839" y="1224629"/>
                        <a:pt x="1797368" y="1224629"/>
                      </a:cubicBezTo>
                      <a:cubicBezTo>
                        <a:pt x="1834896" y="1224629"/>
                        <a:pt x="1865376" y="1194149"/>
                        <a:pt x="1865376" y="1156621"/>
                      </a:cubicBezTo>
                      <a:lnTo>
                        <a:pt x="1865376" y="669512"/>
                      </a:lnTo>
                      <a:lnTo>
                        <a:pt x="2223516" y="669512"/>
                      </a:lnTo>
                      <a:lnTo>
                        <a:pt x="2223516" y="1165289"/>
                      </a:lnTo>
                      <a:cubicBezTo>
                        <a:pt x="2223516" y="1176147"/>
                        <a:pt x="2232279" y="1184910"/>
                        <a:pt x="2243138" y="1184910"/>
                      </a:cubicBezTo>
                      <a:cubicBezTo>
                        <a:pt x="2253996" y="1184910"/>
                        <a:pt x="2262759" y="1176147"/>
                        <a:pt x="2262759" y="1165289"/>
                      </a:cubicBezTo>
                      <a:lnTo>
                        <a:pt x="2262759" y="669512"/>
                      </a:lnTo>
                      <a:lnTo>
                        <a:pt x="2758535" y="669512"/>
                      </a:lnTo>
                      <a:cubicBezTo>
                        <a:pt x="2769394" y="669512"/>
                        <a:pt x="2778157" y="660749"/>
                        <a:pt x="2778157" y="649891"/>
                      </a:cubicBezTo>
                      <a:cubicBezTo>
                        <a:pt x="2778157" y="639032"/>
                        <a:pt x="2769489" y="630269"/>
                        <a:pt x="2758631" y="630269"/>
                      </a:cubicBezTo>
                      <a:close/>
                      <a:moveTo>
                        <a:pt x="1457420" y="1020509"/>
                      </a:moveTo>
                      <a:cubicBezTo>
                        <a:pt x="1457420" y="1058037"/>
                        <a:pt x="1426940" y="1088517"/>
                        <a:pt x="1389412" y="1088517"/>
                      </a:cubicBezTo>
                      <a:cubicBezTo>
                        <a:pt x="1351883" y="1088517"/>
                        <a:pt x="1321403" y="1058037"/>
                        <a:pt x="1321403" y="1020509"/>
                      </a:cubicBezTo>
                      <a:lnTo>
                        <a:pt x="1321403" y="669417"/>
                      </a:lnTo>
                      <a:lnTo>
                        <a:pt x="1457516" y="669417"/>
                      </a:lnTo>
                      <a:lnTo>
                        <a:pt x="1457516" y="1020509"/>
                      </a:lnTo>
                      <a:close/>
                    </a:path>
                  </a:pathLst>
                </a:custGeom>
                <a:solidFill>
                  <a:srgbClr val="00664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413CDAE-3C40-67C2-85D0-E21264E4014A}"/>
                    </a:ext>
                  </a:extLst>
                </p:cNvPr>
                <p:cNvSpPr/>
                <p:nvPr/>
              </p:nvSpPr>
              <p:spPr>
                <a:xfrm>
                  <a:off x="1087850" y="2000440"/>
                  <a:ext cx="2778252" cy="1224724"/>
                </a:xfrm>
                <a:custGeom>
                  <a:avLst/>
                  <a:gdLst>
                    <a:gd name="connsiteX0" fmla="*/ 19621 w 2778252"/>
                    <a:gd name="connsiteY0" fmla="*/ 594455 h 1224724"/>
                    <a:gd name="connsiteX1" fmla="*/ 515398 w 2778252"/>
                    <a:gd name="connsiteY1" fmla="*/ 594455 h 1224724"/>
                    <a:gd name="connsiteX2" fmla="*/ 515398 w 2778252"/>
                    <a:gd name="connsiteY2" fmla="*/ 1224725 h 1224724"/>
                    <a:gd name="connsiteX3" fmla="*/ 554641 w 2778252"/>
                    <a:gd name="connsiteY3" fmla="*/ 1224725 h 1224724"/>
                    <a:gd name="connsiteX4" fmla="*/ 554641 w 2778252"/>
                    <a:gd name="connsiteY4" fmla="*/ 594455 h 1224724"/>
                    <a:gd name="connsiteX5" fmla="*/ 912876 w 2778252"/>
                    <a:gd name="connsiteY5" fmla="*/ 594455 h 1224724"/>
                    <a:gd name="connsiteX6" fmla="*/ 912876 w 2778252"/>
                    <a:gd name="connsiteY6" fmla="*/ 1224725 h 1224724"/>
                    <a:gd name="connsiteX7" fmla="*/ 1048893 w 2778252"/>
                    <a:gd name="connsiteY7" fmla="*/ 1224725 h 1224724"/>
                    <a:gd name="connsiteX8" fmla="*/ 1048893 w 2778252"/>
                    <a:gd name="connsiteY8" fmla="*/ 594455 h 1224724"/>
                    <a:gd name="connsiteX9" fmla="*/ 1185005 w 2778252"/>
                    <a:gd name="connsiteY9" fmla="*/ 594455 h 1224724"/>
                    <a:gd name="connsiteX10" fmla="*/ 1185005 w 2778252"/>
                    <a:gd name="connsiteY10" fmla="*/ 952595 h 1224724"/>
                    <a:gd name="connsiteX11" fmla="*/ 1321118 w 2778252"/>
                    <a:gd name="connsiteY11" fmla="*/ 952595 h 1224724"/>
                    <a:gd name="connsiteX12" fmla="*/ 1321118 w 2778252"/>
                    <a:gd name="connsiteY12" fmla="*/ 594455 h 1224724"/>
                    <a:gd name="connsiteX13" fmla="*/ 1457230 w 2778252"/>
                    <a:gd name="connsiteY13" fmla="*/ 594455 h 1224724"/>
                    <a:gd name="connsiteX14" fmla="*/ 1457230 w 2778252"/>
                    <a:gd name="connsiteY14" fmla="*/ 1224725 h 1224724"/>
                    <a:gd name="connsiteX15" fmla="*/ 1593247 w 2778252"/>
                    <a:gd name="connsiteY15" fmla="*/ 1224725 h 1224724"/>
                    <a:gd name="connsiteX16" fmla="*/ 1593247 w 2778252"/>
                    <a:gd name="connsiteY16" fmla="*/ 594455 h 1224724"/>
                    <a:gd name="connsiteX17" fmla="*/ 1729359 w 2778252"/>
                    <a:gd name="connsiteY17" fmla="*/ 594455 h 1224724"/>
                    <a:gd name="connsiteX18" fmla="*/ 1729359 w 2778252"/>
                    <a:gd name="connsiteY18" fmla="*/ 952595 h 1224724"/>
                    <a:gd name="connsiteX19" fmla="*/ 1865471 w 2778252"/>
                    <a:gd name="connsiteY19" fmla="*/ 952595 h 1224724"/>
                    <a:gd name="connsiteX20" fmla="*/ 1865471 w 2778252"/>
                    <a:gd name="connsiteY20" fmla="*/ 594455 h 1224724"/>
                    <a:gd name="connsiteX21" fmla="*/ 2223611 w 2778252"/>
                    <a:gd name="connsiteY21" fmla="*/ 594455 h 1224724"/>
                    <a:gd name="connsiteX22" fmla="*/ 2223611 w 2778252"/>
                    <a:gd name="connsiteY22" fmla="*/ 952595 h 1224724"/>
                    <a:gd name="connsiteX23" fmla="*/ 2262854 w 2778252"/>
                    <a:gd name="connsiteY23" fmla="*/ 952595 h 1224724"/>
                    <a:gd name="connsiteX24" fmla="*/ 2262854 w 2778252"/>
                    <a:gd name="connsiteY24" fmla="*/ 594455 h 1224724"/>
                    <a:gd name="connsiteX25" fmla="*/ 2758631 w 2778252"/>
                    <a:gd name="connsiteY25" fmla="*/ 594455 h 1224724"/>
                    <a:gd name="connsiteX26" fmla="*/ 2778252 w 2778252"/>
                    <a:gd name="connsiteY26" fmla="*/ 574834 h 1224724"/>
                    <a:gd name="connsiteX27" fmla="*/ 2758631 w 2778252"/>
                    <a:gd name="connsiteY27" fmla="*/ 555212 h 1224724"/>
                    <a:gd name="connsiteX28" fmla="*/ 2262854 w 2778252"/>
                    <a:gd name="connsiteY28" fmla="*/ 555212 h 1224724"/>
                    <a:gd name="connsiteX29" fmla="*/ 2262854 w 2778252"/>
                    <a:gd name="connsiteY29" fmla="*/ 59436 h 1224724"/>
                    <a:gd name="connsiteX30" fmla="*/ 2243233 w 2778252"/>
                    <a:gd name="connsiteY30" fmla="*/ 39815 h 1224724"/>
                    <a:gd name="connsiteX31" fmla="*/ 2223611 w 2778252"/>
                    <a:gd name="connsiteY31" fmla="*/ 59436 h 1224724"/>
                    <a:gd name="connsiteX32" fmla="*/ 2223611 w 2778252"/>
                    <a:gd name="connsiteY32" fmla="*/ 555212 h 1224724"/>
                    <a:gd name="connsiteX33" fmla="*/ 1865471 w 2778252"/>
                    <a:gd name="connsiteY33" fmla="*/ 555212 h 1224724"/>
                    <a:gd name="connsiteX34" fmla="*/ 1865471 w 2778252"/>
                    <a:gd name="connsiteY34" fmla="*/ 204121 h 1224724"/>
                    <a:gd name="connsiteX35" fmla="*/ 1661351 w 2778252"/>
                    <a:gd name="connsiteY35" fmla="*/ 0 h 1224724"/>
                    <a:gd name="connsiteX36" fmla="*/ 1457230 w 2778252"/>
                    <a:gd name="connsiteY36" fmla="*/ 204121 h 1224724"/>
                    <a:gd name="connsiteX37" fmla="*/ 1457230 w 2778252"/>
                    <a:gd name="connsiteY37" fmla="*/ 555212 h 1224724"/>
                    <a:gd name="connsiteX38" fmla="*/ 1321118 w 2778252"/>
                    <a:gd name="connsiteY38" fmla="*/ 555212 h 1224724"/>
                    <a:gd name="connsiteX39" fmla="*/ 1321118 w 2778252"/>
                    <a:gd name="connsiteY39" fmla="*/ 204121 h 1224724"/>
                    <a:gd name="connsiteX40" fmla="*/ 1116997 w 2778252"/>
                    <a:gd name="connsiteY40" fmla="*/ 0 h 1224724"/>
                    <a:gd name="connsiteX41" fmla="*/ 912876 w 2778252"/>
                    <a:gd name="connsiteY41" fmla="*/ 204121 h 1224724"/>
                    <a:gd name="connsiteX42" fmla="*/ 912876 w 2778252"/>
                    <a:gd name="connsiteY42" fmla="*/ 555212 h 1224724"/>
                    <a:gd name="connsiteX43" fmla="*/ 554641 w 2778252"/>
                    <a:gd name="connsiteY43" fmla="*/ 555212 h 1224724"/>
                    <a:gd name="connsiteX44" fmla="*/ 554641 w 2778252"/>
                    <a:gd name="connsiteY44" fmla="*/ 59436 h 1224724"/>
                    <a:gd name="connsiteX45" fmla="*/ 535019 w 2778252"/>
                    <a:gd name="connsiteY45" fmla="*/ 39815 h 1224724"/>
                    <a:gd name="connsiteX46" fmla="*/ 515398 w 2778252"/>
                    <a:gd name="connsiteY46" fmla="*/ 59436 h 1224724"/>
                    <a:gd name="connsiteX47" fmla="*/ 515398 w 2778252"/>
                    <a:gd name="connsiteY47" fmla="*/ 555212 h 1224724"/>
                    <a:gd name="connsiteX48" fmla="*/ 19621 w 2778252"/>
                    <a:gd name="connsiteY48" fmla="*/ 555212 h 1224724"/>
                    <a:gd name="connsiteX49" fmla="*/ 0 w 2778252"/>
                    <a:gd name="connsiteY49" fmla="*/ 574834 h 1224724"/>
                    <a:gd name="connsiteX50" fmla="*/ 19621 w 2778252"/>
                    <a:gd name="connsiteY50" fmla="*/ 594455 h 1224724"/>
                    <a:gd name="connsiteX51" fmla="*/ 1593152 w 2778252"/>
                    <a:gd name="connsiteY51" fmla="*/ 204216 h 1224724"/>
                    <a:gd name="connsiteX52" fmla="*/ 1661160 w 2778252"/>
                    <a:gd name="connsiteY52" fmla="*/ 136208 h 1224724"/>
                    <a:gd name="connsiteX53" fmla="*/ 1729169 w 2778252"/>
                    <a:gd name="connsiteY53" fmla="*/ 204216 h 1224724"/>
                    <a:gd name="connsiteX54" fmla="*/ 1729169 w 2778252"/>
                    <a:gd name="connsiteY54" fmla="*/ 555308 h 1224724"/>
                    <a:gd name="connsiteX55" fmla="*/ 1593056 w 2778252"/>
                    <a:gd name="connsiteY55" fmla="*/ 555308 h 1224724"/>
                    <a:gd name="connsiteX56" fmla="*/ 1593056 w 2778252"/>
                    <a:gd name="connsiteY56" fmla="*/ 204216 h 1224724"/>
                    <a:gd name="connsiteX57" fmla="*/ 1048798 w 2778252"/>
                    <a:gd name="connsiteY57" fmla="*/ 204216 h 1224724"/>
                    <a:gd name="connsiteX58" fmla="*/ 1116806 w 2778252"/>
                    <a:gd name="connsiteY58" fmla="*/ 136208 h 1224724"/>
                    <a:gd name="connsiteX59" fmla="*/ 1184815 w 2778252"/>
                    <a:gd name="connsiteY59" fmla="*/ 204216 h 1224724"/>
                    <a:gd name="connsiteX60" fmla="*/ 1184815 w 2778252"/>
                    <a:gd name="connsiteY60" fmla="*/ 555308 h 1224724"/>
                    <a:gd name="connsiteX61" fmla="*/ 1048703 w 2778252"/>
                    <a:gd name="connsiteY61" fmla="*/ 555308 h 1224724"/>
                    <a:gd name="connsiteX62" fmla="*/ 1048703 w 2778252"/>
                    <a:gd name="connsiteY62" fmla="*/ 204216 h 122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778252" h="1224724">
                      <a:moveTo>
                        <a:pt x="19621" y="594455"/>
                      </a:moveTo>
                      <a:lnTo>
                        <a:pt x="515398" y="594455"/>
                      </a:lnTo>
                      <a:lnTo>
                        <a:pt x="515398" y="1224725"/>
                      </a:lnTo>
                      <a:lnTo>
                        <a:pt x="554641" y="1224725"/>
                      </a:lnTo>
                      <a:lnTo>
                        <a:pt x="554641" y="594455"/>
                      </a:lnTo>
                      <a:lnTo>
                        <a:pt x="912876" y="594455"/>
                      </a:lnTo>
                      <a:lnTo>
                        <a:pt x="912876" y="1224725"/>
                      </a:lnTo>
                      <a:lnTo>
                        <a:pt x="1048893" y="1224725"/>
                      </a:lnTo>
                      <a:lnTo>
                        <a:pt x="1048893" y="594455"/>
                      </a:lnTo>
                      <a:lnTo>
                        <a:pt x="1185005" y="594455"/>
                      </a:lnTo>
                      <a:lnTo>
                        <a:pt x="1185005" y="952595"/>
                      </a:lnTo>
                      <a:lnTo>
                        <a:pt x="1321118" y="952595"/>
                      </a:lnTo>
                      <a:lnTo>
                        <a:pt x="1321118" y="594455"/>
                      </a:lnTo>
                      <a:lnTo>
                        <a:pt x="1457230" y="594455"/>
                      </a:lnTo>
                      <a:lnTo>
                        <a:pt x="1457230" y="1224725"/>
                      </a:lnTo>
                      <a:lnTo>
                        <a:pt x="1593247" y="1224725"/>
                      </a:lnTo>
                      <a:lnTo>
                        <a:pt x="1593247" y="594455"/>
                      </a:lnTo>
                      <a:lnTo>
                        <a:pt x="1729359" y="594455"/>
                      </a:lnTo>
                      <a:lnTo>
                        <a:pt x="1729359" y="952595"/>
                      </a:lnTo>
                      <a:lnTo>
                        <a:pt x="1865471" y="952595"/>
                      </a:lnTo>
                      <a:lnTo>
                        <a:pt x="1865471" y="594455"/>
                      </a:lnTo>
                      <a:lnTo>
                        <a:pt x="2223611" y="594455"/>
                      </a:lnTo>
                      <a:lnTo>
                        <a:pt x="2223611" y="952595"/>
                      </a:lnTo>
                      <a:lnTo>
                        <a:pt x="2262854" y="952595"/>
                      </a:lnTo>
                      <a:lnTo>
                        <a:pt x="2262854" y="594455"/>
                      </a:lnTo>
                      <a:lnTo>
                        <a:pt x="2758631" y="594455"/>
                      </a:lnTo>
                      <a:cubicBezTo>
                        <a:pt x="2769489" y="594455"/>
                        <a:pt x="2778252" y="585692"/>
                        <a:pt x="2778252" y="574834"/>
                      </a:cubicBezTo>
                      <a:cubicBezTo>
                        <a:pt x="2778252" y="563975"/>
                        <a:pt x="2769489" y="555212"/>
                        <a:pt x="2758631" y="555212"/>
                      </a:cubicBezTo>
                      <a:lnTo>
                        <a:pt x="2262854" y="555212"/>
                      </a:lnTo>
                      <a:lnTo>
                        <a:pt x="2262854" y="59436"/>
                      </a:lnTo>
                      <a:cubicBezTo>
                        <a:pt x="2262854" y="48578"/>
                        <a:pt x="2254091" y="39815"/>
                        <a:pt x="2243233" y="39815"/>
                      </a:cubicBezTo>
                      <a:cubicBezTo>
                        <a:pt x="2232374" y="39815"/>
                        <a:pt x="2223611" y="48578"/>
                        <a:pt x="2223611" y="59436"/>
                      </a:cubicBezTo>
                      <a:lnTo>
                        <a:pt x="2223611" y="555212"/>
                      </a:lnTo>
                      <a:lnTo>
                        <a:pt x="1865471" y="555212"/>
                      </a:lnTo>
                      <a:lnTo>
                        <a:pt x="1865471" y="204121"/>
                      </a:lnTo>
                      <a:cubicBezTo>
                        <a:pt x="1865471" y="91535"/>
                        <a:pt x="1773936" y="0"/>
                        <a:pt x="1661351" y="0"/>
                      </a:cubicBezTo>
                      <a:cubicBezTo>
                        <a:pt x="1548765" y="0"/>
                        <a:pt x="1457230" y="91535"/>
                        <a:pt x="1457230" y="204121"/>
                      </a:cubicBezTo>
                      <a:lnTo>
                        <a:pt x="1457230" y="555212"/>
                      </a:lnTo>
                      <a:lnTo>
                        <a:pt x="1321118" y="555212"/>
                      </a:lnTo>
                      <a:lnTo>
                        <a:pt x="1321118" y="204121"/>
                      </a:lnTo>
                      <a:cubicBezTo>
                        <a:pt x="1321118" y="91535"/>
                        <a:pt x="1229582" y="0"/>
                        <a:pt x="1116997" y="0"/>
                      </a:cubicBezTo>
                      <a:cubicBezTo>
                        <a:pt x="1004411" y="0"/>
                        <a:pt x="912876" y="91535"/>
                        <a:pt x="912876" y="204121"/>
                      </a:cubicBezTo>
                      <a:lnTo>
                        <a:pt x="912876" y="555212"/>
                      </a:lnTo>
                      <a:lnTo>
                        <a:pt x="554641" y="555212"/>
                      </a:lnTo>
                      <a:lnTo>
                        <a:pt x="554641" y="59436"/>
                      </a:lnTo>
                      <a:cubicBezTo>
                        <a:pt x="554641" y="48578"/>
                        <a:pt x="545878" y="39815"/>
                        <a:pt x="535019" y="39815"/>
                      </a:cubicBezTo>
                      <a:cubicBezTo>
                        <a:pt x="524161" y="39815"/>
                        <a:pt x="515398" y="48578"/>
                        <a:pt x="515398" y="59436"/>
                      </a:cubicBezTo>
                      <a:lnTo>
                        <a:pt x="515398" y="555212"/>
                      </a:lnTo>
                      <a:lnTo>
                        <a:pt x="19621" y="555212"/>
                      </a:lnTo>
                      <a:cubicBezTo>
                        <a:pt x="8763" y="555212"/>
                        <a:pt x="0" y="563975"/>
                        <a:pt x="0" y="574834"/>
                      </a:cubicBezTo>
                      <a:cubicBezTo>
                        <a:pt x="0" y="585692"/>
                        <a:pt x="8763" y="594455"/>
                        <a:pt x="19621" y="594455"/>
                      </a:cubicBezTo>
                      <a:close/>
                      <a:moveTo>
                        <a:pt x="1593152" y="204216"/>
                      </a:moveTo>
                      <a:cubicBezTo>
                        <a:pt x="1593152" y="166688"/>
                        <a:pt x="1623632" y="136208"/>
                        <a:pt x="1661160" y="136208"/>
                      </a:cubicBezTo>
                      <a:cubicBezTo>
                        <a:pt x="1698688" y="136208"/>
                        <a:pt x="1729169" y="166688"/>
                        <a:pt x="1729169" y="204216"/>
                      </a:cubicBezTo>
                      <a:lnTo>
                        <a:pt x="1729169" y="555308"/>
                      </a:lnTo>
                      <a:lnTo>
                        <a:pt x="1593056" y="555308"/>
                      </a:lnTo>
                      <a:lnTo>
                        <a:pt x="1593056" y="204216"/>
                      </a:lnTo>
                      <a:close/>
                      <a:moveTo>
                        <a:pt x="1048798" y="204216"/>
                      </a:moveTo>
                      <a:cubicBezTo>
                        <a:pt x="1048798" y="166688"/>
                        <a:pt x="1079278" y="136208"/>
                        <a:pt x="1116806" y="136208"/>
                      </a:cubicBezTo>
                      <a:cubicBezTo>
                        <a:pt x="1154335" y="136208"/>
                        <a:pt x="1184815" y="166688"/>
                        <a:pt x="1184815" y="204216"/>
                      </a:cubicBezTo>
                      <a:lnTo>
                        <a:pt x="1184815" y="555308"/>
                      </a:lnTo>
                      <a:lnTo>
                        <a:pt x="1048703" y="555308"/>
                      </a:lnTo>
                      <a:lnTo>
                        <a:pt x="1048703" y="204216"/>
                      </a:lnTo>
                      <a:close/>
                    </a:path>
                  </a:pathLst>
                </a:custGeom>
                <a:solidFill>
                  <a:srgbClr val="00664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A91FD66-0C56-F5E5-9FCD-41B4A306C46A}"/>
                    </a:ext>
                  </a:extLst>
                </p:cNvPr>
                <p:cNvSpPr/>
                <p:nvPr/>
              </p:nvSpPr>
              <p:spPr>
                <a:xfrm>
                  <a:off x="2817018" y="3089148"/>
                  <a:ext cx="136112" cy="408241"/>
                </a:xfrm>
                <a:custGeom>
                  <a:avLst/>
                  <a:gdLst>
                    <a:gd name="connsiteX0" fmla="*/ 0 w 136112"/>
                    <a:gd name="connsiteY0" fmla="*/ 0 h 408241"/>
                    <a:gd name="connsiteX1" fmla="*/ 136112 w 136112"/>
                    <a:gd name="connsiteY1" fmla="*/ 0 h 408241"/>
                    <a:gd name="connsiteX2" fmla="*/ 136112 w 136112"/>
                    <a:gd name="connsiteY2" fmla="*/ 408242 h 408241"/>
                    <a:gd name="connsiteX3" fmla="*/ 0 w 136112"/>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112" h="408241">
                      <a:moveTo>
                        <a:pt x="0" y="0"/>
                      </a:moveTo>
                      <a:lnTo>
                        <a:pt x="136112" y="0"/>
                      </a:lnTo>
                      <a:lnTo>
                        <a:pt x="136112" y="408242"/>
                      </a:lnTo>
                      <a:lnTo>
                        <a:pt x="0" y="408242"/>
                      </a:lnTo>
                      <a:close/>
                    </a:path>
                  </a:pathLst>
                </a:custGeom>
                <a:solidFill>
                  <a:srgbClr val="00664F"/>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831949E0-EAEE-121F-2357-6C50114EAB7C}"/>
                    </a:ext>
                  </a:extLst>
                </p:cNvPr>
                <p:cNvSpPr/>
                <p:nvPr/>
              </p:nvSpPr>
              <p:spPr>
                <a:xfrm>
                  <a:off x="2272760" y="3089148"/>
                  <a:ext cx="136112" cy="408241"/>
                </a:xfrm>
                <a:custGeom>
                  <a:avLst/>
                  <a:gdLst>
                    <a:gd name="connsiteX0" fmla="*/ 0 w 136112"/>
                    <a:gd name="connsiteY0" fmla="*/ 0 h 408241"/>
                    <a:gd name="connsiteX1" fmla="*/ 136112 w 136112"/>
                    <a:gd name="connsiteY1" fmla="*/ 0 h 408241"/>
                    <a:gd name="connsiteX2" fmla="*/ 136112 w 136112"/>
                    <a:gd name="connsiteY2" fmla="*/ 408242 h 408241"/>
                    <a:gd name="connsiteX3" fmla="*/ 0 w 136112"/>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112" h="408241">
                      <a:moveTo>
                        <a:pt x="0" y="0"/>
                      </a:moveTo>
                      <a:lnTo>
                        <a:pt x="136112" y="0"/>
                      </a:lnTo>
                      <a:lnTo>
                        <a:pt x="136112" y="408242"/>
                      </a:lnTo>
                      <a:lnTo>
                        <a:pt x="0" y="408242"/>
                      </a:lnTo>
                      <a:close/>
                    </a:path>
                  </a:pathLst>
                </a:custGeom>
                <a:solidFill>
                  <a:srgbClr val="00664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B1BBA5BE-DDD2-83A5-1ECE-AAB6FD8E448F}"/>
                    </a:ext>
                  </a:extLst>
                </p:cNvPr>
                <p:cNvSpPr/>
                <p:nvPr/>
              </p:nvSpPr>
              <p:spPr>
                <a:xfrm>
                  <a:off x="2544889" y="3361277"/>
                  <a:ext cx="136112" cy="408241"/>
                </a:xfrm>
                <a:custGeom>
                  <a:avLst/>
                  <a:gdLst>
                    <a:gd name="connsiteX0" fmla="*/ 0 w 136112"/>
                    <a:gd name="connsiteY0" fmla="*/ 0 h 408241"/>
                    <a:gd name="connsiteX1" fmla="*/ 136112 w 136112"/>
                    <a:gd name="connsiteY1" fmla="*/ 0 h 408241"/>
                    <a:gd name="connsiteX2" fmla="*/ 136112 w 136112"/>
                    <a:gd name="connsiteY2" fmla="*/ 408242 h 408241"/>
                    <a:gd name="connsiteX3" fmla="*/ 0 w 136112"/>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112" h="408241">
                      <a:moveTo>
                        <a:pt x="0" y="0"/>
                      </a:moveTo>
                      <a:lnTo>
                        <a:pt x="136112" y="0"/>
                      </a:lnTo>
                      <a:lnTo>
                        <a:pt x="136112" y="408242"/>
                      </a:lnTo>
                      <a:lnTo>
                        <a:pt x="0" y="408242"/>
                      </a:lnTo>
                      <a:close/>
                    </a:path>
                  </a:pathLst>
                </a:custGeom>
                <a:solidFill>
                  <a:srgbClr val="00664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310AC8FA-60AC-858C-3059-548EA6D4E298}"/>
                    </a:ext>
                  </a:extLst>
                </p:cNvPr>
                <p:cNvSpPr/>
                <p:nvPr/>
              </p:nvSpPr>
              <p:spPr>
                <a:xfrm>
                  <a:off x="2000631" y="3361277"/>
                  <a:ext cx="136017" cy="408241"/>
                </a:xfrm>
                <a:custGeom>
                  <a:avLst/>
                  <a:gdLst>
                    <a:gd name="connsiteX0" fmla="*/ 0 w 136017"/>
                    <a:gd name="connsiteY0" fmla="*/ 0 h 408241"/>
                    <a:gd name="connsiteX1" fmla="*/ 136017 w 136017"/>
                    <a:gd name="connsiteY1" fmla="*/ 0 h 408241"/>
                    <a:gd name="connsiteX2" fmla="*/ 136017 w 136017"/>
                    <a:gd name="connsiteY2" fmla="*/ 408242 h 408241"/>
                    <a:gd name="connsiteX3" fmla="*/ 0 w 136017"/>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017" h="408241">
                      <a:moveTo>
                        <a:pt x="0" y="0"/>
                      </a:moveTo>
                      <a:lnTo>
                        <a:pt x="136017" y="0"/>
                      </a:lnTo>
                      <a:lnTo>
                        <a:pt x="136017" y="408242"/>
                      </a:lnTo>
                      <a:lnTo>
                        <a:pt x="0" y="408242"/>
                      </a:lnTo>
                      <a:close/>
                    </a:path>
                  </a:pathLst>
                </a:custGeom>
                <a:solidFill>
                  <a:srgbClr val="00664F"/>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3C663DBC-9384-1FE7-C97E-C63F82049532}"/>
                    </a:ext>
                  </a:extLst>
                </p:cNvPr>
                <p:cNvSpPr/>
                <p:nvPr/>
              </p:nvSpPr>
              <p:spPr>
                <a:xfrm>
                  <a:off x="1603248" y="3361277"/>
                  <a:ext cx="39243" cy="408241"/>
                </a:xfrm>
                <a:custGeom>
                  <a:avLst/>
                  <a:gdLst>
                    <a:gd name="connsiteX0" fmla="*/ 0 w 39243"/>
                    <a:gd name="connsiteY0" fmla="*/ 0 h 408241"/>
                    <a:gd name="connsiteX1" fmla="*/ 39243 w 39243"/>
                    <a:gd name="connsiteY1" fmla="*/ 0 h 408241"/>
                    <a:gd name="connsiteX2" fmla="*/ 39243 w 39243"/>
                    <a:gd name="connsiteY2" fmla="*/ 408242 h 408241"/>
                    <a:gd name="connsiteX3" fmla="*/ 0 w 39243"/>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39243" h="408241">
                      <a:moveTo>
                        <a:pt x="0" y="0"/>
                      </a:moveTo>
                      <a:lnTo>
                        <a:pt x="39243" y="0"/>
                      </a:lnTo>
                      <a:lnTo>
                        <a:pt x="39243" y="408242"/>
                      </a:lnTo>
                      <a:lnTo>
                        <a:pt x="0" y="408242"/>
                      </a:lnTo>
                      <a:close/>
                    </a:path>
                  </a:pathLst>
                </a:custGeom>
                <a:solidFill>
                  <a:srgbClr val="00664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B50747F6-264B-0D50-CEEE-5CD973D33203}"/>
                    </a:ext>
                  </a:extLst>
                </p:cNvPr>
                <p:cNvSpPr/>
                <p:nvPr/>
              </p:nvSpPr>
              <p:spPr>
                <a:xfrm>
                  <a:off x="3311175" y="3089148"/>
                  <a:ext cx="39243" cy="408241"/>
                </a:xfrm>
                <a:custGeom>
                  <a:avLst/>
                  <a:gdLst>
                    <a:gd name="connsiteX0" fmla="*/ 0 w 39243"/>
                    <a:gd name="connsiteY0" fmla="*/ 0 h 408241"/>
                    <a:gd name="connsiteX1" fmla="*/ 39243 w 39243"/>
                    <a:gd name="connsiteY1" fmla="*/ 0 h 408241"/>
                    <a:gd name="connsiteX2" fmla="*/ 39243 w 39243"/>
                    <a:gd name="connsiteY2" fmla="*/ 408242 h 408241"/>
                    <a:gd name="connsiteX3" fmla="*/ 0 w 39243"/>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39243" h="408241">
                      <a:moveTo>
                        <a:pt x="0" y="0"/>
                      </a:moveTo>
                      <a:lnTo>
                        <a:pt x="39243" y="0"/>
                      </a:lnTo>
                      <a:lnTo>
                        <a:pt x="39243" y="408242"/>
                      </a:lnTo>
                      <a:lnTo>
                        <a:pt x="0" y="408242"/>
                      </a:lnTo>
                      <a:close/>
                    </a:path>
                  </a:pathLst>
                </a:custGeom>
                <a:solidFill>
                  <a:srgbClr val="00664F"/>
                </a:solidFill>
                <a:ln w="9525" cap="flat">
                  <a:noFill/>
                  <a:prstDash val="solid"/>
                  <a:miter/>
                </a:ln>
              </p:spPr>
              <p:txBody>
                <a:bodyPr rtlCol="0" anchor="ctr"/>
                <a:lstStyle/>
                <a:p>
                  <a:endParaRPr lang="en-US"/>
                </a:p>
              </p:txBody>
            </p:sp>
          </p:grpSp>
        </p:grpSp>
      </p:grpSp>
    </p:spTree>
    <p:extLst>
      <p:ext uri="{BB962C8B-B14F-4D97-AF65-F5344CB8AC3E}">
        <p14:creationId xmlns:p14="http://schemas.microsoft.com/office/powerpoint/2010/main" val="17162832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Section Header 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E1993-BE39-490E-9534-FB9A1C75B602}"/>
              </a:ext>
            </a:extLst>
          </p:cNvPr>
          <p:cNvSpPr>
            <a:spLocks noGrp="1"/>
          </p:cNvSpPr>
          <p:nvPr>
            <p:ph type="title" hasCustomPrompt="1"/>
          </p:nvPr>
        </p:nvSpPr>
        <p:spPr>
          <a:xfrm>
            <a:off x="3500059" y="1353758"/>
            <a:ext cx="6194548" cy="1839707"/>
          </a:xfrm>
        </p:spPr>
        <p:txBody>
          <a:bodyPr anchor="b">
            <a:noAutofit/>
          </a:bodyPr>
          <a:lstStyle>
            <a:lvl1pPr>
              <a:defRPr sz="36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4DEE2C6E-67AA-4D43-9B3C-C7B5ABD5F4A9}"/>
              </a:ext>
            </a:extLst>
          </p:cNvPr>
          <p:cNvSpPr>
            <a:spLocks noGrp="1"/>
          </p:cNvSpPr>
          <p:nvPr>
            <p:ph type="body" idx="1"/>
          </p:nvPr>
        </p:nvSpPr>
        <p:spPr>
          <a:xfrm>
            <a:off x="3500059" y="3406548"/>
            <a:ext cx="6194548" cy="1268056"/>
          </a:xfrm>
        </p:spPr>
        <p:txBody>
          <a:bodyPr>
            <a:noAutofit/>
          </a:bodyPr>
          <a:lstStyle>
            <a:lvl1pPr marL="0" indent="0">
              <a:buNone/>
              <a:defRPr sz="1800" b="1" spc="0" baseline="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949ECF-91DD-4525-BA80-F5358FF0279E}"/>
              </a:ext>
            </a:extLst>
          </p:cNvPr>
          <p:cNvSpPr>
            <a:spLocks noGrp="1"/>
          </p:cNvSpPr>
          <p:nvPr>
            <p:ph type="dt" sz="half" idx="10"/>
          </p:nvPr>
        </p:nvSpPr>
        <p:spPr/>
        <p:txBody>
          <a:bodyPr/>
          <a:lstStyle>
            <a:lvl1pPr>
              <a:defRPr>
                <a:solidFill>
                  <a:schemeClr val="bg1"/>
                </a:solidFill>
              </a:defRPr>
            </a:lvl1pPr>
          </a:lstStyle>
          <a:p>
            <a:fld id="{1D8BD707-D9CF-40AE-B4C6-C98DA3205C09}" type="datetimeFigureOut">
              <a:rPr lang="en-US" smtClean="0"/>
              <a:t>3/25/2025</a:t>
            </a:fld>
            <a:endParaRPr lang="en-US"/>
          </a:p>
        </p:txBody>
      </p:sp>
      <p:sp>
        <p:nvSpPr>
          <p:cNvPr id="6" name="Slide Number Placeholder 5">
            <a:extLst>
              <a:ext uri="{FF2B5EF4-FFF2-40B4-BE49-F238E27FC236}">
                <a16:creationId xmlns:a16="http://schemas.microsoft.com/office/drawing/2014/main" id="{C436E9D1-F93D-4E60-8763-605456119D73}"/>
              </a:ext>
            </a:extLst>
          </p:cNvPr>
          <p:cNvSpPr>
            <a:spLocks noGrp="1"/>
          </p:cNvSpPr>
          <p:nvPr>
            <p:ph type="sldNum" sz="quarter" idx="12"/>
          </p:nvPr>
        </p:nvSpPr>
        <p:spPr/>
        <p:txBody>
          <a:bodyPr/>
          <a:lstStyle>
            <a:lvl1pPr>
              <a:defRPr>
                <a:solidFill>
                  <a:schemeClr val="bg1"/>
                </a:solidFill>
              </a:defRPr>
            </a:lvl1pPr>
          </a:lstStyle>
          <a:p>
            <a:fld id="{B6F15528-21DE-4FAA-801E-634DDDAF4B2B}" type="slidenum">
              <a:rPr lang="en-US" smtClean="0"/>
              <a:t>‹#›</a:t>
            </a:fld>
            <a:endParaRPr lang="en-US"/>
          </a:p>
        </p:txBody>
      </p:sp>
      <p:sp>
        <p:nvSpPr>
          <p:cNvPr id="10" name="Rectangle 9">
            <a:extLst>
              <a:ext uri="{FF2B5EF4-FFF2-40B4-BE49-F238E27FC236}">
                <a16:creationId xmlns:a16="http://schemas.microsoft.com/office/drawing/2014/main" id="{B3A53053-7262-43E0-B928-64F09970B0F6}"/>
              </a:ext>
            </a:extLst>
          </p:cNvPr>
          <p:cNvSpPr/>
          <p:nvPr/>
        </p:nvSpPr>
        <p:spPr>
          <a:xfrm>
            <a:off x="0" y="5945233"/>
            <a:ext cx="12192001"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E3824F9-6CE3-4232-B1D6-D26F0E489282}"/>
              </a:ext>
            </a:extLst>
          </p:cNvPr>
          <p:cNvSpPr/>
          <p:nvPr/>
        </p:nvSpPr>
        <p:spPr>
          <a:xfrm>
            <a:off x="291926" y="-2"/>
            <a:ext cx="117649" cy="68580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E34C23-F232-454F-A4C3-8B66FE19A110}"/>
              </a:ext>
            </a:extLst>
          </p:cNvPr>
          <p:cNvSpPr/>
          <p:nvPr/>
        </p:nvSpPr>
        <p:spPr>
          <a:xfrm>
            <a:off x="0" y="5486400"/>
            <a:ext cx="12191999" cy="228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6">
            <a:extLst>
              <a:ext uri="{FF2B5EF4-FFF2-40B4-BE49-F238E27FC236}">
                <a16:creationId xmlns:a16="http://schemas.microsoft.com/office/drawing/2014/main" id="{9C5F45AD-BFF0-4E16-B832-2660367C59C4}"/>
              </a:ext>
            </a:extLst>
          </p:cNvPr>
          <p:cNvSpPr>
            <a:spLocks noGrp="1"/>
          </p:cNvSpPr>
          <p:nvPr>
            <p:ph type="ftr" sz="quarter" idx="3"/>
          </p:nvPr>
        </p:nvSpPr>
        <p:spPr>
          <a:xfrm>
            <a:off x="3528060" y="501470"/>
            <a:ext cx="3943004" cy="174939"/>
          </a:xfrm>
          <a:prstGeom prst="rect">
            <a:avLst/>
          </a:prstGeom>
        </p:spPr>
        <p:txBody>
          <a:bodyPr vert="horz" lIns="0" tIns="0" rIns="0" bIns="0" rtlCol="0" anchor="t" anchorCtr="0"/>
          <a:lstStyle>
            <a:lvl1pPr algn="l">
              <a:lnSpc>
                <a:spcPct val="120000"/>
              </a:lnSpc>
              <a:defRPr sz="800">
                <a:solidFill>
                  <a:schemeClr val="bg1"/>
                </a:solidFill>
              </a:defRPr>
            </a:lvl1pPr>
          </a:lstStyle>
          <a:p>
            <a:endParaRPr lang="en-US"/>
          </a:p>
        </p:txBody>
      </p:sp>
      <p:grpSp>
        <p:nvGrpSpPr>
          <p:cNvPr id="12" name="Graphic 4">
            <a:extLst>
              <a:ext uri="{FF2B5EF4-FFF2-40B4-BE49-F238E27FC236}">
                <a16:creationId xmlns:a16="http://schemas.microsoft.com/office/drawing/2014/main" id="{CF02B9CD-9767-4C53-ADAB-346C34F0564A}"/>
              </a:ext>
            </a:extLst>
          </p:cNvPr>
          <p:cNvGrpSpPr>
            <a:grpSpLocks noChangeAspect="1"/>
          </p:cNvGrpSpPr>
          <p:nvPr/>
        </p:nvGrpSpPr>
        <p:grpSpPr>
          <a:xfrm>
            <a:off x="685448" y="426074"/>
            <a:ext cx="1357289" cy="384048"/>
            <a:chOff x="1048035" y="2000440"/>
            <a:chExt cx="10099547" cy="2857690"/>
          </a:xfrm>
        </p:grpSpPr>
        <p:grpSp>
          <p:nvGrpSpPr>
            <p:cNvPr id="15" name="Graphic 4">
              <a:extLst>
                <a:ext uri="{FF2B5EF4-FFF2-40B4-BE49-F238E27FC236}">
                  <a16:creationId xmlns:a16="http://schemas.microsoft.com/office/drawing/2014/main" id="{6C8848DD-E191-FAE4-BFDE-30A6EF993B2C}"/>
                </a:ext>
              </a:extLst>
            </p:cNvPr>
            <p:cNvGrpSpPr/>
            <p:nvPr/>
          </p:nvGrpSpPr>
          <p:grpSpPr>
            <a:xfrm>
              <a:off x="4377785" y="2317623"/>
              <a:ext cx="6769798" cy="2249424"/>
              <a:chOff x="4377785" y="2317623"/>
              <a:chExt cx="6769798" cy="2249424"/>
            </a:xfrm>
            <a:solidFill>
              <a:srgbClr val="FFFFFF"/>
            </a:solidFill>
          </p:grpSpPr>
          <p:grpSp>
            <p:nvGrpSpPr>
              <p:cNvPr id="27" name="Graphic 4">
                <a:extLst>
                  <a:ext uri="{FF2B5EF4-FFF2-40B4-BE49-F238E27FC236}">
                    <a16:creationId xmlns:a16="http://schemas.microsoft.com/office/drawing/2014/main" id="{6E19BFD7-9824-9B43-AA79-8F8345CE7235}"/>
                  </a:ext>
                </a:extLst>
              </p:cNvPr>
              <p:cNvGrpSpPr/>
              <p:nvPr/>
            </p:nvGrpSpPr>
            <p:grpSpPr>
              <a:xfrm>
                <a:off x="4377785" y="2317623"/>
                <a:ext cx="6769798" cy="922781"/>
                <a:chOff x="4377785" y="2317623"/>
                <a:chExt cx="6769798" cy="922781"/>
              </a:xfrm>
              <a:solidFill>
                <a:srgbClr val="FFFFFF"/>
              </a:solidFill>
            </p:grpSpPr>
            <p:sp>
              <p:nvSpPr>
                <p:cNvPr id="36" name="Freeform 35">
                  <a:extLst>
                    <a:ext uri="{FF2B5EF4-FFF2-40B4-BE49-F238E27FC236}">
                      <a16:creationId xmlns:a16="http://schemas.microsoft.com/office/drawing/2014/main" id="{0DF9FFE1-3F1C-6EF8-5ECF-F15F9A848E44}"/>
                    </a:ext>
                  </a:extLst>
                </p:cNvPr>
                <p:cNvSpPr/>
                <p:nvPr/>
              </p:nvSpPr>
              <p:spPr>
                <a:xfrm>
                  <a:off x="4377785" y="2317718"/>
                  <a:ext cx="823245" cy="914685"/>
                </a:xfrm>
                <a:custGeom>
                  <a:avLst/>
                  <a:gdLst>
                    <a:gd name="connsiteX0" fmla="*/ 0 w 823245"/>
                    <a:gd name="connsiteY0" fmla="*/ 867632 h 914685"/>
                    <a:gd name="connsiteX1" fmla="*/ 60103 w 823245"/>
                    <a:gd name="connsiteY1" fmla="*/ 867632 h 914685"/>
                    <a:gd name="connsiteX2" fmla="*/ 104489 w 823245"/>
                    <a:gd name="connsiteY2" fmla="*/ 823246 h 914685"/>
                    <a:gd name="connsiteX3" fmla="*/ 104489 w 823245"/>
                    <a:gd name="connsiteY3" fmla="*/ 94107 h 914685"/>
                    <a:gd name="connsiteX4" fmla="*/ 60103 w 823245"/>
                    <a:gd name="connsiteY4" fmla="*/ 48387 h 914685"/>
                    <a:gd name="connsiteX5" fmla="*/ 0 w 823245"/>
                    <a:gd name="connsiteY5" fmla="*/ 48387 h 914685"/>
                    <a:gd name="connsiteX6" fmla="*/ 0 w 823245"/>
                    <a:gd name="connsiteY6" fmla="*/ 0 h 914685"/>
                    <a:gd name="connsiteX7" fmla="*/ 359378 w 823245"/>
                    <a:gd name="connsiteY7" fmla="*/ 0 h 914685"/>
                    <a:gd name="connsiteX8" fmla="*/ 823246 w 823245"/>
                    <a:gd name="connsiteY8" fmla="*/ 456057 h 914685"/>
                    <a:gd name="connsiteX9" fmla="*/ 356711 w 823245"/>
                    <a:gd name="connsiteY9" fmla="*/ 914686 h 914685"/>
                    <a:gd name="connsiteX10" fmla="*/ 0 w 823245"/>
                    <a:gd name="connsiteY10" fmla="*/ 914686 h 914685"/>
                    <a:gd name="connsiteX11" fmla="*/ 0 w 823245"/>
                    <a:gd name="connsiteY11" fmla="*/ 867632 h 914685"/>
                    <a:gd name="connsiteX12" fmla="*/ 356711 w 823245"/>
                    <a:gd name="connsiteY12" fmla="*/ 863727 h 914685"/>
                    <a:gd name="connsiteX13" fmla="*/ 740855 w 823245"/>
                    <a:gd name="connsiteY13" fmla="*/ 457295 h 914685"/>
                    <a:gd name="connsiteX14" fmla="*/ 356711 w 823245"/>
                    <a:gd name="connsiteY14" fmla="*/ 50863 h 914685"/>
                    <a:gd name="connsiteX15" fmla="*/ 185547 w 823245"/>
                    <a:gd name="connsiteY15" fmla="*/ 50863 h 914685"/>
                    <a:gd name="connsiteX16" fmla="*/ 185547 w 823245"/>
                    <a:gd name="connsiteY16" fmla="*/ 863632 h 914685"/>
                    <a:gd name="connsiteX17" fmla="*/ 356711 w 823245"/>
                    <a:gd name="connsiteY17" fmla="*/ 863632 h 914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23245" h="914685">
                      <a:moveTo>
                        <a:pt x="0" y="867632"/>
                      </a:moveTo>
                      <a:lnTo>
                        <a:pt x="60103" y="867632"/>
                      </a:lnTo>
                      <a:cubicBezTo>
                        <a:pt x="82296" y="867632"/>
                        <a:pt x="104489" y="844105"/>
                        <a:pt x="104489" y="823246"/>
                      </a:cubicBezTo>
                      <a:lnTo>
                        <a:pt x="104489" y="94107"/>
                      </a:lnTo>
                      <a:cubicBezTo>
                        <a:pt x="104489" y="73152"/>
                        <a:pt x="82296" y="48387"/>
                        <a:pt x="60103" y="48387"/>
                      </a:cubicBezTo>
                      <a:lnTo>
                        <a:pt x="0" y="48387"/>
                      </a:lnTo>
                      <a:lnTo>
                        <a:pt x="0" y="0"/>
                      </a:lnTo>
                      <a:lnTo>
                        <a:pt x="359378" y="0"/>
                      </a:lnTo>
                      <a:cubicBezTo>
                        <a:pt x="661226" y="0"/>
                        <a:pt x="823246" y="132017"/>
                        <a:pt x="823246" y="456057"/>
                      </a:cubicBezTo>
                      <a:cubicBezTo>
                        <a:pt x="823246" y="778859"/>
                        <a:pt x="661226" y="914686"/>
                        <a:pt x="356711" y="914686"/>
                      </a:cubicBezTo>
                      <a:lnTo>
                        <a:pt x="0" y="914686"/>
                      </a:lnTo>
                      <a:lnTo>
                        <a:pt x="0" y="867632"/>
                      </a:lnTo>
                      <a:close/>
                      <a:moveTo>
                        <a:pt x="356711" y="863727"/>
                      </a:moveTo>
                      <a:cubicBezTo>
                        <a:pt x="616744" y="863727"/>
                        <a:pt x="740855" y="751332"/>
                        <a:pt x="740855" y="457295"/>
                      </a:cubicBezTo>
                      <a:cubicBezTo>
                        <a:pt x="740855" y="161925"/>
                        <a:pt x="616744" y="50863"/>
                        <a:pt x="356711" y="50863"/>
                      </a:cubicBezTo>
                      <a:lnTo>
                        <a:pt x="185547" y="50863"/>
                      </a:lnTo>
                      <a:lnTo>
                        <a:pt x="185547" y="863632"/>
                      </a:lnTo>
                      <a:lnTo>
                        <a:pt x="356711" y="863632"/>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5199411-49E9-B2E6-8419-8BCA79A9A09B}"/>
                    </a:ext>
                  </a:extLst>
                </p:cNvPr>
                <p:cNvSpPr/>
                <p:nvPr/>
              </p:nvSpPr>
              <p:spPr>
                <a:xfrm>
                  <a:off x="5330285" y="2543746"/>
                  <a:ext cx="612934" cy="695325"/>
                </a:xfrm>
                <a:custGeom>
                  <a:avLst/>
                  <a:gdLst>
                    <a:gd name="connsiteX0" fmla="*/ 0 w 612934"/>
                    <a:gd name="connsiteY0" fmla="*/ 496634 h 695325"/>
                    <a:gd name="connsiteX1" fmla="*/ 271844 w 612934"/>
                    <a:gd name="connsiteY1" fmla="*/ 298037 h 695325"/>
                    <a:gd name="connsiteX2" fmla="*/ 449580 w 612934"/>
                    <a:gd name="connsiteY2" fmla="*/ 318897 h 695325"/>
                    <a:gd name="connsiteX3" fmla="*/ 449580 w 612934"/>
                    <a:gd name="connsiteY3" fmla="*/ 196025 h 695325"/>
                    <a:gd name="connsiteX4" fmla="*/ 286226 w 612934"/>
                    <a:gd name="connsiteY4" fmla="*/ 53626 h 695325"/>
                    <a:gd name="connsiteX5" fmla="*/ 82391 w 612934"/>
                    <a:gd name="connsiteY5" fmla="*/ 121539 h 695325"/>
                    <a:gd name="connsiteX6" fmla="*/ 44482 w 612934"/>
                    <a:gd name="connsiteY6" fmla="*/ 121539 h 695325"/>
                    <a:gd name="connsiteX7" fmla="*/ 44482 w 612934"/>
                    <a:gd name="connsiteY7" fmla="*/ 57531 h 695325"/>
                    <a:gd name="connsiteX8" fmla="*/ 292798 w 612934"/>
                    <a:gd name="connsiteY8" fmla="*/ 0 h 695325"/>
                    <a:gd name="connsiteX9" fmla="*/ 525399 w 612934"/>
                    <a:gd name="connsiteY9" fmla="*/ 189452 h 695325"/>
                    <a:gd name="connsiteX10" fmla="*/ 525399 w 612934"/>
                    <a:gd name="connsiteY10" fmla="*/ 585407 h 695325"/>
                    <a:gd name="connsiteX11" fmla="*/ 578930 w 612934"/>
                    <a:gd name="connsiteY11" fmla="*/ 642938 h 695325"/>
                    <a:gd name="connsiteX12" fmla="*/ 612934 w 612934"/>
                    <a:gd name="connsiteY12" fmla="*/ 639032 h 695325"/>
                    <a:gd name="connsiteX13" fmla="*/ 612934 w 612934"/>
                    <a:gd name="connsiteY13" fmla="*/ 682180 h 695325"/>
                    <a:gd name="connsiteX14" fmla="*/ 554164 w 612934"/>
                    <a:gd name="connsiteY14" fmla="*/ 693992 h 695325"/>
                    <a:gd name="connsiteX15" fmla="*/ 449580 w 612934"/>
                    <a:gd name="connsiteY15" fmla="*/ 602552 h 695325"/>
                    <a:gd name="connsiteX16" fmla="*/ 449580 w 612934"/>
                    <a:gd name="connsiteY16" fmla="*/ 588169 h 695325"/>
                    <a:gd name="connsiteX17" fmla="*/ 226123 w 612934"/>
                    <a:gd name="connsiteY17" fmla="*/ 695325 h 695325"/>
                    <a:gd name="connsiteX18" fmla="*/ 0 w 612934"/>
                    <a:gd name="connsiteY18" fmla="*/ 496634 h 695325"/>
                    <a:gd name="connsiteX19" fmla="*/ 449580 w 612934"/>
                    <a:gd name="connsiteY19" fmla="*/ 531876 h 695325"/>
                    <a:gd name="connsiteX20" fmla="*/ 449580 w 612934"/>
                    <a:gd name="connsiteY20" fmla="*/ 367189 h 695325"/>
                    <a:gd name="connsiteX21" fmla="*/ 284893 w 612934"/>
                    <a:gd name="connsiteY21" fmla="*/ 347567 h 695325"/>
                    <a:gd name="connsiteX22" fmla="*/ 73247 w 612934"/>
                    <a:gd name="connsiteY22" fmla="*/ 496538 h 695325"/>
                    <a:gd name="connsiteX23" fmla="*/ 236601 w 612934"/>
                    <a:gd name="connsiteY23" fmla="*/ 642938 h 695325"/>
                    <a:gd name="connsiteX24" fmla="*/ 449580 w 612934"/>
                    <a:gd name="connsiteY24" fmla="*/ 531876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12934" h="695325">
                      <a:moveTo>
                        <a:pt x="0" y="496634"/>
                      </a:moveTo>
                      <a:cubicBezTo>
                        <a:pt x="0" y="359474"/>
                        <a:pt x="113729" y="298037"/>
                        <a:pt x="271844" y="298037"/>
                      </a:cubicBezTo>
                      <a:cubicBezTo>
                        <a:pt x="338519" y="298037"/>
                        <a:pt x="395954" y="304609"/>
                        <a:pt x="449580" y="318897"/>
                      </a:cubicBezTo>
                      <a:lnTo>
                        <a:pt x="449580" y="196025"/>
                      </a:lnTo>
                      <a:cubicBezTo>
                        <a:pt x="449580" y="86296"/>
                        <a:pt x="382905" y="53626"/>
                        <a:pt x="286226" y="53626"/>
                      </a:cubicBezTo>
                      <a:cubicBezTo>
                        <a:pt x="185642" y="53626"/>
                        <a:pt x="121539" y="86296"/>
                        <a:pt x="82391" y="121539"/>
                      </a:cubicBezTo>
                      <a:lnTo>
                        <a:pt x="44482" y="121539"/>
                      </a:lnTo>
                      <a:lnTo>
                        <a:pt x="44482" y="57531"/>
                      </a:lnTo>
                      <a:cubicBezTo>
                        <a:pt x="98013" y="27432"/>
                        <a:pt x="179070" y="0"/>
                        <a:pt x="292798" y="0"/>
                      </a:cubicBezTo>
                      <a:cubicBezTo>
                        <a:pt x="431292" y="0"/>
                        <a:pt x="525399" y="43148"/>
                        <a:pt x="525399" y="189452"/>
                      </a:cubicBezTo>
                      <a:lnTo>
                        <a:pt x="525399" y="585407"/>
                      </a:lnTo>
                      <a:cubicBezTo>
                        <a:pt x="525399" y="625888"/>
                        <a:pt x="542354" y="642938"/>
                        <a:pt x="578930" y="642938"/>
                      </a:cubicBezTo>
                      <a:cubicBezTo>
                        <a:pt x="594646" y="642938"/>
                        <a:pt x="612934" y="639032"/>
                        <a:pt x="612934" y="639032"/>
                      </a:cubicBezTo>
                      <a:lnTo>
                        <a:pt x="612934" y="682180"/>
                      </a:lnTo>
                      <a:cubicBezTo>
                        <a:pt x="605124" y="686086"/>
                        <a:pt x="581597" y="693992"/>
                        <a:pt x="554164" y="693992"/>
                      </a:cubicBezTo>
                      <a:cubicBezTo>
                        <a:pt x="488823" y="693992"/>
                        <a:pt x="449580" y="666559"/>
                        <a:pt x="449580" y="602552"/>
                      </a:cubicBezTo>
                      <a:lnTo>
                        <a:pt x="449580" y="588169"/>
                      </a:lnTo>
                      <a:cubicBezTo>
                        <a:pt x="397288" y="653510"/>
                        <a:pt x="326707" y="695325"/>
                        <a:pt x="226123" y="695325"/>
                      </a:cubicBezTo>
                      <a:cubicBezTo>
                        <a:pt x="91535" y="695230"/>
                        <a:pt x="0" y="632555"/>
                        <a:pt x="0" y="496634"/>
                      </a:cubicBezTo>
                      <a:close/>
                      <a:moveTo>
                        <a:pt x="449580" y="531876"/>
                      </a:moveTo>
                      <a:lnTo>
                        <a:pt x="449580" y="367189"/>
                      </a:lnTo>
                      <a:cubicBezTo>
                        <a:pt x="398622" y="355378"/>
                        <a:pt x="343758" y="347567"/>
                        <a:pt x="284893" y="347567"/>
                      </a:cubicBezTo>
                      <a:cubicBezTo>
                        <a:pt x="155543" y="347567"/>
                        <a:pt x="73247" y="390716"/>
                        <a:pt x="73247" y="496538"/>
                      </a:cubicBezTo>
                      <a:cubicBezTo>
                        <a:pt x="73247" y="599789"/>
                        <a:pt x="134684" y="642938"/>
                        <a:pt x="236601" y="642938"/>
                      </a:cubicBezTo>
                      <a:cubicBezTo>
                        <a:pt x="338519" y="642938"/>
                        <a:pt x="397288" y="595884"/>
                        <a:pt x="449580" y="531876"/>
                      </a:cubicBezTo>
                      <a:close/>
                    </a:path>
                  </a:pathLst>
                </a:custGeom>
                <a:solidFill>
                  <a:srgbClr val="FFFFFF"/>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DF5AEDDD-A5FB-C7C5-2A0B-0109FA0A9191}"/>
                    </a:ext>
                  </a:extLst>
                </p:cNvPr>
                <p:cNvSpPr/>
                <p:nvPr/>
              </p:nvSpPr>
              <p:spPr>
                <a:xfrm>
                  <a:off x="6056852" y="2546318"/>
                  <a:ext cx="436435" cy="685990"/>
                </a:xfrm>
                <a:custGeom>
                  <a:avLst/>
                  <a:gdLst>
                    <a:gd name="connsiteX0" fmla="*/ 6477 w 436435"/>
                    <a:gd name="connsiteY0" fmla="*/ 639032 h 685990"/>
                    <a:gd name="connsiteX1" fmla="*/ 64008 w 436435"/>
                    <a:gd name="connsiteY1" fmla="*/ 639032 h 685990"/>
                    <a:gd name="connsiteX2" fmla="*/ 101918 w 436435"/>
                    <a:gd name="connsiteY2" fmla="*/ 601123 h 685990"/>
                    <a:gd name="connsiteX3" fmla="*/ 101918 w 436435"/>
                    <a:gd name="connsiteY3" fmla="*/ 92774 h 685990"/>
                    <a:gd name="connsiteX4" fmla="*/ 64008 w 436435"/>
                    <a:gd name="connsiteY4" fmla="*/ 53530 h 685990"/>
                    <a:gd name="connsiteX5" fmla="*/ 0 w 436435"/>
                    <a:gd name="connsiteY5" fmla="*/ 53530 h 685990"/>
                    <a:gd name="connsiteX6" fmla="*/ 0 w 436435"/>
                    <a:gd name="connsiteY6" fmla="*/ 3905 h 685990"/>
                    <a:gd name="connsiteX7" fmla="*/ 154210 w 436435"/>
                    <a:gd name="connsiteY7" fmla="*/ 3905 h 685990"/>
                    <a:gd name="connsiteX8" fmla="*/ 177736 w 436435"/>
                    <a:gd name="connsiteY8" fmla="*/ 50959 h 685990"/>
                    <a:gd name="connsiteX9" fmla="*/ 177736 w 436435"/>
                    <a:gd name="connsiteY9" fmla="*/ 137160 h 685990"/>
                    <a:gd name="connsiteX10" fmla="*/ 403765 w 436435"/>
                    <a:gd name="connsiteY10" fmla="*/ 0 h 685990"/>
                    <a:gd name="connsiteX11" fmla="*/ 436436 w 436435"/>
                    <a:gd name="connsiteY11" fmla="*/ 3905 h 685990"/>
                    <a:gd name="connsiteX12" fmla="*/ 436436 w 436435"/>
                    <a:gd name="connsiteY12" fmla="*/ 66580 h 685990"/>
                    <a:gd name="connsiteX13" fmla="*/ 406432 w 436435"/>
                    <a:gd name="connsiteY13" fmla="*/ 65246 h 685990"/>
                    <a:gd name="connsiteX14" fmla="*/ 177736 w 436435"/>
                    <a:gd name="connsiteY14" fmla="*/ 186785 h 685990"/>
                    <a:gd name="connsiteX15" fmla="*/ 177736 w 436435"/>
                    <a:gd name="connsiteY15" fmla="*/ 638937 h 685990"/>
                    <a:gd name="connsiteX16" fmla="*/ 303180 w 436435"/>
                    <a:gd name="connsiteY16" fmla="*/ 638937 h 685990"/>
                    <a:gd name="connsiteX17" fmla="*/ 303180 w 436435"/>
                    <a:gd name="connsiteY17" fmla="*/ 685991 h 685990"/>
                    <a:gd name="connsiteX18" fmla="*/ 6572 w 436435"/>
                    <a:gd name="connsiteY18" fmla="*/ 685991 h 685990"/>
                    <a:gd name="connsiteX19" fmla="*/ 6572 w 436435"/>
                    <a:gd name="connsiteY19" fmla="*/ 639032 h 685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6435" h="685990">
                      <a:moveTo>
                        <a:pt x="6477" y="639032"/>
                      </a:moveTo>
                      <a:lnTo>
                        <a:pt x="64008" y="639032"/>
                      </a:lnTo>
                      <a:cubicBezTo>
                        <a:pt x="83629" y="639032"/>
                        <a:pt x="101918" y="620744"/>
                        <a:pt x="101918" y="601123"/>
                      </a:cubicBezTo>
                      <a:lnTo>
                        <a:pt x="101918" y="92774"/>
                      </a:lnTo>
                      <a:cubicBezTo>
                        <a:pt x="101918" y="74485"/>
                        <a:pt x="83629" y="53530"/>
                        <a:pt x="64008" y="53530"/>
                      </a:cubicBezTo>
                      <a:lnTo>
                        <a:pt x="0" y="53530"/>
                      </a:lnTo>
                      <a:lnTo>
                        <a:pt x="0" y="3905"/>
                      </a:lnTo>
                      <a:lnTo>
                        <a:pt x="154210" y="3905"/>
                      </a:lnTo>
                      <a:cubicBezTo>
                        <a:pt x="169926" y="3905"/>
                        <a:pt x="177736" y="13049"/>
                        <a:pt x="177736" y="50959"/>
                      </a:cubicBezTo>
                      <a:lnTo>
                        <a:pt x="177736" y="137160"/>
                      </a:lnTo>
                      <a:cubicBezTo>
                        <a:pt x="230028" y="69247"/>
                        <a:pt x="300609" y="0"/>
                        <a:pt x="403765" y="0"/>
                      </a:cubicBezTo>
                      <a:cubicBezTo>
                        <a:pt x="420719" y="0"/>
                        <a:pt x="432530" y="2572"/>
                        <a:pt x="436436" y="3905"/>
                      </a:cubicBezTo>
                      <a:lnTo>
                        <a:pt x="436436" y="66580"/>
                      </a:lnTo>
                      <a:cubicBezTo>
                        <a:pt x="436436" y="66580"/>
                        <a:pt x="418147" y="65246"/>
                        <a:pt x="406432" y="65246"/>
                      </a:cubicBezTo>
                      <a:cubicBezTo>
                        <a:pt x="305848" y="65246"/>
                        <a:pt x="245745" y="110966"/>
                        <a:pt x="177736" y="186785"/>
                      </a:cubicBezTo>
                      <a:lnTo>
                        <a:pt x="177736" y="638937"/>
                      </a:lnTo>
                      <a:lnTo>
                        <a:pt x="303180" y="638937"/>
                      </a:lnTo>
                      <a:lnTo>
                        <a:pt x="303180" y="685991"/>
                      </a:lnTo>
                      <a:lnTo>
                        <a:pt x="6572" y="685991"/>
                      </a:lnTo>
                      <a:lnTo>
                        <a:pt x="6572" y="639032"/>
                      </a:lnTo>
                      <a:close/>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50585003-8CDA-DB3C-6CE8-7389FD82F269}"/>
                    </a:ext>
                  </a:extLst>
                </p:cNvPr>
                <p:cNvSpPr/>
                <p:nvPr/>
              </p:nvSpPr>
              <p:spPr>
                <a:xfrm>
                  <a:off x="6613398" y="2362200"/>
                  <a:ext cx="365854" cy="876871"/>
                </a:xfrm>
                <a:custGeom>
                  <a:avLst/>
                  <a:gdLst>
                    <a:gd name="connsiteX0" fmla="*/ 98012 w 365854"/>
                    <a:gd name="connsiteY0" fmla="*/ 722567 h 876871"/>
                    <a:gd name="connsiteX1" fmla="*/ 98012 w 365854"/>
                    <a:gd name="connsiteY1" fmla="*/ 237744 h 876871"/>
                    <a:gd name="connsiteX2" fmla="*/ 0 w 365854"/>
                    <a:gd name="connsiteY2" fmla="*/ 237744 h 876871"/>
                    <a:gd name="connsiteX3" fmla="*/ 0 w 365854"/>
                    <a:gd name="connsiteY3" fmla="*/ 188119 h 876871"/>
                    <a:gd name="connsiteX4" fmla="*/ 98012 w 365854"/>
                    <a:gd name="connsiteY4" fmla="*/ 188119 h 876871"/>
                    <a:gd name="connsiteX5" fmla="*/ 98012 w 365854"/>
                    <a:gd name="connsiteY5" fmla="*/ 0 h 876871"/>
                    <a:gd name="connsiteX6" fmla="*/ 173831 w 365854"/>
                    <a:gd name="connsiteY6" fmla="*/ 0 h 876871"/>
                    <a:gd name="connsiteX7" fmla="*/ 173831 w 365854"/>
                    <a:gd name="connsiteY7" fmla="*/ 188214 h 876871"/>
                    <a:gd name="connsiteX8" fmla="*/ 351568 w 365854"/>
                    <a:gd name="connsiteY8" fmla="*/ 188214 h 876871"/>
                    <a:gd name="connsiteX9" fmla="*/ 351568 w 365854"/>
                    <a:gd name="connsiteY9" fmla="*/ 237839 h 876871"/>
                    <a:gd name="connsiteX10" fmla="*/ 173831 w 365854"/>
                    <a:gd name="connsiteY10" fmla="*/ 237839 h 876871"/>
                    <a:gd name="connsiteX11" fmla="*/ 173831 w 365854"/>
                    <a:gd name="connsiteY11" fmla="*/ 716089 h 876871"/>
                    <a:gd name="connsiteX12" fmla="*/ 265271 w 365854"/>
                    <a:gd name="connsiteY12" fmla="*/ 824579 h 876871"/>
                    <a:gd name="connsiteX13" fmla="*/ 329279 w 365854"/>
                    <a:gd name="connsiteY13" fmla="*/ 811530 h 876871"/>
                    <a:gd name="connsiteX14" fmla="*/ 365855 w 365854"/>
                    <a:gd name="connsiteY14" fmla="*/ 811530 h 876871"/>
                    <a:gd name="connsiteX15" fmla="*/ 365855 w 365854"/>
                    <a:gd name="connsiteY15" fmla="*/ 861155 h 876871"/>
                    <a:gd name="connsiteX16" fmla="*/ 263938 w 365854"/>
                    <a:gd name="connsiteY16" fmla="*/ 876872 h 876871"/>
                    <a:gd name="connsiteX17" fmla="*/ 98012 w 365854"/>
                    <a:gd name="connsiteY17" fmla="*/ 722567 h 87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5854" h="876871">
                      <a:moveTo>
                        <a:pt x="98012" y="722567"/>
                      </a:moveTo>
                      <a:lnTo>
                        <a:pt x="98012" y="237744"/>
                      </a:lnTo>
                      <a:lnTo>
                        <a:pt x="0" y="237744"/>
                      </a:lnTo>
                      <a:lnTo>
                        <a:pt x="0" y="188119"/>
                      </a:lnTo>
                      <a:lnTo>
                        <a:pt x="98012" y="188119"/>
                      </a:lnTo>
                      <a:lnTo>
                        <a:pt x="98012" y="0"/>
                      </a:lnTo>
                      <a:lnTo>
                        <a:pt x="173831" y="0"/>
                      </a:lnTo>
                      <a:lnTo>
                        <a:pt x="173831" y="188214"/>
                      </a:lnTo>
                      <a:lnTo>
                        <a:pt x="351568" y="188214"/>
                      </a:lnTo>
                      <a:lnTo>
                        <a:pt x="351568" y="237839"/>
                      </a:lnTo>
                      <a:lnTo>
                        <a:pt x="173831" y="237839"/>
                      </a:lnTo>
                      <a:lnTo>
                        <a:pt x="173831" y="716089"/>
                      </a:lnTo>
                      <a:cubicBezTo>
                        <a:pt x="173831" y="797147"/>
                        <a:pt x="197358" y="824579"/>
                        <a:pt x="265271" y="824579"/>
                      </a:cubicBezTo>
                      <a:cubicBezTo>
                        <a:pt x="294037" y="824579"/>
                        <a:pt x="318801" y="818007"/>
                        <a:pt x="329279" y="811530"/>
                      </a:cubicBezTo>
                      <a:lnTo>
                        <a:pt x="365855" y="811530"/>
                      </a:lnTo>
                      <a:lnTo>
                        <a:pt x="365855" y="861155"/>
                      </a:lnTo>
                      <a:cubicBezTo>
                        <a:pt x="343662" y="868966"/>
                        <a:pt x="303181" y="876872"/>
                        <a:pt x="263938" y="876872"/>
                      </a:cubicBezTo>
                      <a:cubicBezTo>
                        <a:pt x="155543" y="876776"/>
                        <a:pt x="98012" y="833628"/>
                        <a:pt x="98012" y="722567"/>
                      </a:cubicBezTo>
                      <a:close/>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4BEAC2A6-A38C-4924-DBA6-40046030F285}"/>
                    </a:ext>
                  </a:extLst>
                </p:cNvPr>
                <p:cNvSpPr/>
                <p:nvPr/>
              </p:nvSpPr>
              <p:spPr>
                <a:xfrm>
                  <a:off x="7093076" y="2543651"/>
                  <a:ext cx="1134237" cy="688752"/>
                </a:xfrm>
                <a:custGeom>
                  <a:avLst/>
                  <a:gdLst>
                    <a:gd name="connsiteX0" fmla="*/ 611410 w 1134237"/>
                    <a:gd name="connsiteY0" fmla="*/ 641699 h 688752"/>
                    <a:gd name="connsiteX1" fmla="*/ 715994 w 1134237"/>
                    <a:gd name="connsiteY1" fmla="*/ 641699 h 688752"/>
                    <a:gd name="connsiteX2" fmla="*/ 715994 w 1134237"/>
                    <a:gd name="connsiteY2" fmla="*/ 688753 h 688752"/>
                    <a:gd name="connsiteX3" fmla="*/ 431102 w 1134237"/>
                    <a:gd name="connsiteY3" fmla="*/ 688753 h 688752"/>
                    <a:gd name="connsiteX4" fmla="*/ 431102 w 1134237"/>
                    <a:gd name="connsiteY4" fmla="*/ 641699 h 688752"/>
                    <a:gd name="connsiteX5" fmla="*/ 535686 w 1134237"/>
                    <a:gd name="connsiteY5" fmla="*/ 641699 h 688752"/>
                    <a:gd name="connsiteX6" fmla="*/ 535686 w 1134237"/>
                    <a:gd name="connsiteY6" fmla="*/ 192214 h 688752"/>
                    <a:gd name="connsiteX7" fmla="*/ 421957 w 1134237"/>
                    <a:gd name="connsiteY7" fmla="*/ 61531 h 688752"/>
                    <a:gd name="connsiteX8" fmla="*/ 177641 w 1134237"/>
                    <a:gd name="connsiteY8" fmla="*/ 172593 h 688752"/>
                    <a:gd name="connsiteX9" fmla="*/ 177641 w 1134237"/>
                    <a:gd name="connsiteY9" fmla="*/ 641699 h 688752"/>
                    <a:gd name="connsiteX10" fmla="*/ 295275 w 1134237"/>
                    <a:gd name="connsiteY10" fmla="*/ 641699 h 688752"/>
                    <a:gd name="connsiteX11" fmla="*/ 295275 w 1134237"/>
                    <a:gd name="connsiteY11" fmla="*/ 688753 h 688752"/>
                    <a:gd name="connsiteX12" fmla="*/ 6477 w 1134237"/>
                    <a:gd name="connsiteY12" fmla="*/ 688753 h 688752"/>
                    <a:gd name="connsiteX13" fmla="*/ 6477 w 1134237"/>
                    <a:gd name="connsiteY13" fmla="*/ 641699 h 688752"/>
                    <a:gd name="connsiteX14" fmla="*/ 64008 w 1134237"/>
                    <a:gd name="connsiteY14" fmla="*/ 641699 h 688752"/>
                    <a:gd name="connsiteX15" fmla="*/ 101918 w 1134237"/>
                    <a:gd name="connsiteY15" fmla="*/ 603790 h 688752"/>
                    <a:gd name="connsiteX16" fmla="*/ 101918 w 1134237"/>
                    <a:gd name="connsiteY16" fmla="*/ 95441 h 688752"/>
                    <a:gd name="connsiteX17" fmla="*/ 64008 w 1134237"/>
                    <a:gd name="connsiteY17" fmla="*/ 56197 h 688752"/>
                    <a:gd name="connsiteX18" fmla="*/ 0 w 1134237"/>
                    <a:gd name="connsiteY18" fmla="*/ 56197 h 688752"/>
                    <a:gd name="connsiteX19" fmla="*/ 0 w 1134237"/>
                    <a:gd name="connsiteY19" fmla="*/ 6572 h 688752"/>
                    <a:gd name="connsiteX20" fmla="*/ 154210 w 1134237"/>
                    <a:gd name="connsiteY20" fmla="*/ 6572 h 688752"/>
                    <a:gd name="connsiteX21" fmla="*/ 177737 w 1134237"/>
                    <a:gd name="connsiteY21" fmla="*/ 50959 h 688752"/>
                    <a:gd name="connsiteX22" fmla="*/ 177737 w 1134237"/>
                    <a:gd name="connsiteY22" fmla="*/ 126778 h 688752"/>
                    <a:gd name="connsiteX23" fmla="*/ 443008 w 1134237"/>
                    <a:gd name="connsiteY23" fmla="*/ 0 h 688752"/>
                    <a:gd name="connsiteX24" fmla="*/ 608933 w 1134237"/>
                    <a:gd name="connsiteY24" fmla="*/ 128016 h 688752"/>
                    <a:gd name="connsiteX25" fmla="*/ 876776 w 1134237"/>
                    <a:gd name="connsiteY25" fmla="*/ 0 h 688752"/>
                    <a:gd name="connsiteX26" fmla="*/ 1045369 w 1134237"/>
                    <a:gd name="connsiteY26" fmla="*/ 169831 h 688752"/>
                    <a:gd name="connsiteX27" fmla="*/ 1045369 w 1134237"/>
                    <a:gd name="connsiteY27" fmla="*/ 603694 h 688752"/>
                    <a:gd name="connsiteX28" fmla="*/ 1083278 w 1134237"/>
                    <a:gd name="connsiteY28" fmla="*/ 641604 h 688752"/>
                    <a:gd name="connsiteX29" fmla="*/ 1134237 w 1134237"/>
                    <a:gd name="connsiteY29" fmla="*/ 641604 h 688752"/>
                    <a:gd name="connsiteX30" fmla="*/ 1134237 w 1134237"/>
                    <a:gd name="connsiteY30" fmla="*/ 688658 h 688752"/>
                    <a:gd name="connsiteX31" fmla="*/ 852011 w 1134237"/>
                    <a:gd name="connsiteY31" fmla="*/ 688658 h 688752"/>
                    <a:gd name="connsiteX32" fmla="*/ 852011 w 1134237"/>
                    <a:gd name="connsiteY32" fmla="*/ 641604 h 688752"/>
                    <a:gd name="connsiteX33" fmla="*/ 969645 w 1134237"/>
                    <a:gd name="connsiteY33" fmla="*/ 641604 h 688752"/>
                    <a:gd name="connsiteX34" fmla="*/ 969645 w 1134237"/>
                    <a:gd name="connsiteY34" fmla="*/ 192119 h 688752"/>
                    <a:gd name="connsiteX35" fmla="*/ 854678 w 1134237"/>
                    <a:gd name="connsiteY35" fmla="*/ 61436 h 688752"/>
                    <a:gd name="connsiteX36" fmla="*/ 611600 w 1134237"/>
                    <a:gd name="connsiteY36" fmla="*/ 172498 h 688752"/>
                    <a:gd name="connsiteX37" fmla="*/ 611600 w 1134237"/>
                    <a:gd name="connsiteY37" fmla="*/ 641699 h 68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34237" h="688752">
                      <a:moveTo>
                        <a:pt x="611410" y="641699"/>
                      </a:moveTo>
                      <a:lnTo>
                        <a:pt x="715994" y="641699"/>
                      </a:lnTo>
                      <a:lnTo>
                        <a:pt x="715994" y="688753"/>
                      </a:lnTo>
                      <a:lnTo>
                        <a:pt x="431102" y="688753"/>
                      </a:lnTo>
                      <a:lnTo>
                        <a:pt x="431102" y="641699"/>
                      </a:lnTo>
                      <a:lnTo>
                        <a:pt x="535686" y="641699"/>
                      </a:lnTo>
                      <a:lnTo>
                        <a:pt x="535686" y="192214"/>
                      </a:lnTo>
                      <a:cubicBezTo>
                        <a:pt x="535686" y="85058"/>
                        <a:pt x="486061" y="61531"/>
                        <a:pt x="421957" y="61531"/>
                      </a:cubicBezTo>
                      <a:cubicBezTo>
                        <a:pt x="333090" y="61531"/>
                        <a:pt x="254698" y="107251"/>
                        <a:pt x="177641" y="172593"/>
                      </a:cubicBezTo>
                      <a:lnTo>
                        <a:pt x="177641" y="641699"/>
                      </a:lnTo>
                      <a:lnTo>
                        <a:pt x="295275" y="641699"/>
                      </a:lnTo>
                      <a:lnTo>
                        <a:pt x="295275" y="688753"/>
                      </a:lnTo>
                      <a:lnTo>
                        <a:pt x="6477" y="688753"/>
                      </a:lnTo>
                      <a:lnTo>
                        <a:pt x="6477" y="641699"/>
                      </a:lnTo>
                      <a:lnTo>
                        <a:pt x="64008" y="641699"/>
                      </a:lnTo>
                      <a:cubicBezTo>
                        <a:pt x="83630" y="641699"/>
                        <a:pt x="101918" y="623411"/>
                        <a:pt x="101918" y="603790"/>
                      </a:cubicBezTo>
                      <a:lnTo>
                        <a:pt x="101918" y="95441"/>
                      </a:lnTo>
                      <a:cubicBezTo>
                        <a:pt x="101918" y="77152"/>
                        <a:pt x="83630" y="56197"/>
                        <a:pt x="64008" y="56197"/>
                      </a:cubicBezTo>
                      <a:lnTo>
                        <a:pt x="0" y="56197"/>
                      </a:lnTo>
                      <a:lnTo>
                        <a:pt x="0" y="6572"/>
                      </a:lnTo>
                      <a:lnTo>
                        <a:pt x="154210" y="6572"/>
                      </a:lnTo>
                      <a:cubicBezTo>
                        <a:pt x="169926" y="6572"/>
                        <a:pt x="176403" y="15716"/>
                        <a:pt x="177737" y="50959"/>
                      </a:cubicBezTo>
                      <a:lnTo>
                        <a:pt x="177737" y="126778"/>
                      </a:lnTo>
                      <a:cubicBezTo>
                        <a:pt x="252222" y="58864"/>
                        <a:pt x="337185" y="0"/>
                        <a:pt x="443008" y="0"/>
                      </a:cubicBezTo>
                      <a:cubicBezTo>
                        <a:pt x="521398" y="0"/>
                        <a:pt x="594550" y="27432"/>
                        <a:pt x="608933" y="128016"/>
                      </a:cubicBezTo>
                      <a:cubicBezTo>
                        <a:pt x="691229" y="53530"/>
                        <a:pt x="773621" y="0"/>
                        <a:pt x="876776" y="0"/>
                      </a:cubicBezTo>
                      <a:cubicBezTo>
                        <a:pt x="962978" y="0"/>
                        <a:pt x="1045369" y="34004"/>
                        <a:pt x="1045369" y="169831"/>
                      </a:cubicBezTo>
                      <a:lnTo>
                        <a:pt x="1045369" y="603694"/>
                      </a:lnTo>
                      <a:cubicBezTo>
                        <a:pt x="1045369" y="623316"/>
                        <a:pt x="1064990" y="641604"/>
                        <a:pt x="1083278" y="641604"/>
                      </a:cubicBezTo>
                      <a:lnTo>
                        <a:pt x="1134237" y="641604"/>
                      </a:lnTo>
                      <a:lnTo>
                        <a:pt x="1134237" y="688658"/>
                      </a:lnTo>
                      <a:lnTo>
                        <a:pt x="852011" y="688658"/>
                      </a:lnTo>
                      <a:lnTo>
                        <a:pt x="852011" y="641604"/>
                      </a:lnTo>
                      <a:lnTo>
                        <a:pt x="969645" y="641604"/>
                      </a:lnTo>
                      <a:lnTo>
                        <a:pt x="969645" y="192119"/>
                      </a:lnTo>
                      <a:cubicBezTo>
                        <a:pt x="969645" y="84963"/>
                        <a:pt x="920020" y="61436"/>
                        <a:pt x="854678" y="61436"/>
                      </a:cubicBezTo>
                      <a:cubicBezTo>
                        <a:pt x="767143" y="61436"/>
                        <a:pt x="687419" y="112395"/>
                        <a:pt x="611600" y="172498"/>
                      </a:cubicBezTo>
                      <a:lnTo>
                        <a:pt x="611600" y="641699"/>
                      </a:lnTo>
                      <a:close/>
                    </a:path>
                  </a:pathLst>
                </a:custGeom>
                <a:solidFill>
                  <a:srgbClr val="FFFFFF"/>
                </a:solidFill>
                <a:ln w="952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7E198A41-6536-511D-781D-2ED43073D46C}"/>
                    </a:ext>
                  </a:extLst>
                </p:cNvPr>
                <p:cNvSpPr/>
                <p:nvPr/>
              </p:nvSpPr>
              <p:spPr>
                <a:xfrm>
                  <a:off x="8342090" y="2543841"/>
                  <a:ext cx="666369" cy="693896"/>
                </a:xfrm>
                <a:custGeom>
                  <a:avLst/>
                  <a:gdLst>
                    <a:gd name="connsiteX0" fmla="*/ 0 w 666369"/>
                    <a:gd name="connsiteY0" fmla="*/ 347567 h 693896"/>
                    <a:gd name="connsiteX1" fmla="*/ 333184 w 666369"/>
                    <a:gd name="connsiteY1" fmla="*/ 0 h 693896"/>
                    <a:gd name="connsiteX2" fmla="*/ 666369 w 666369"/>
                    <a:gd name="connsiteY2" fmla="*/ 347567 h 693896"/>
                    <a:gd name="connsiteX3" fmla="*/ 333184 w 666369"/>
                    <a:gd name="connsiteY3" fmla="*/ 693896 h 693896"/>
                    <a:gd name="connsiteX4" fmla="*/ 0 w 666369"/>
                    <a:gd name="connsiteY4" fmla="*/ 347567 h 693896"/>
                    <a:gd name="connsiteX5" fmla="*/ 589312 w 666369"/>
                    <a:gd name="connsiteY5" fmla="*/ 348805 h 693896"/>
                    <a:gd name="connsiteX6" fmla="*/ 333184 w 666369"/>
                    <a:gd name="connsiteY6" fmla="*/ 52197 h 693896"/>
                    <a:gd name="connsiteX7" fmla="*/ 77058 w 666369"/>
                    <a:gd name="connsiteY7" fmla="*/ 348805 h 693896"/>
                    <a:gd name="connsiteX8" fmla="*/ 333184 w 666369"/>
                    <a:gd name="connsiteY8" fmla="*/ 644176 h 693896"/>
                    <a:gd name="connsiteX9" fmla="*/ 589312 w 666369"/>
                    <a:gd name="connsiteY9" fmla="*/ 348805 h 693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369" h="693896">
                      <a:moveTo>
                        <a:pt x="0" y="347567"/>
                      </a:moveTo>
                      <a:cubicBezTo>
                        <a:pt x="0" y="131921"/>
                        <a:pt x="142399" y="0"/>
                        <a:pt x="333184" y="0"/>
                      </a:cubicBezTo>
                      <a:cubicBezTo>
                        <a:pt x="525304" y="0"/>
                        <a:pt x="666369" y="132016"/>
                        <a:pt x="666369" y="347567"/>
                      </a:cubicBezTo>
                      <a:cubicBezTo>
                        <a:pt x="666369" y="563118"/>
                        <a:pt x="525209" y="693896"/>
                        <a:pt x="333184" y="693896"/>
                      </a:cubicBezTo>
                      <a:cubicBezTo>
                        <a:pt x="142399" y="693801"/>
                        <a:pt x="0" y="563118"/>
                        <a:pt x="0" y="347567"/>
                      </a:cubicBezTo>
                      <a:close/>
                      <a:moveTo>
                        <a:pt x="589312" y="348805"/>
                      </a:moveTo>
                      <a:cubicBezTo>
                        <a:pt x="589312" y="160687"/>
                        <a:pt x="484727" y="52197"/>
                        <a:pt x="333184" y="52197"/>
                      </a:cubicBezTo>
                      <a:cubicBezTo>
                        <a:pt x="181642" y="52197"/>
                        <a:pt x="77058" y="160687"/>
                        <a:pt x="77058" y="348805"/>
                      </a:cubicBezTo>
                      <a:cubicBezTo>
                        <a:pt x="77058" y="535686"/>
                        <a:pt x="181642" y="644176"/>
                        <a:pt x="333184" y="644176"/>
                      </a:cubicBezTo>
                      <a:cubicBezTo>
                        <a:pt x="484823" y="644176"/>
                        <a:pt x="589312" y="535686"/>
                        <a:pt x="589312" y="348805"/>
                      </a:cubicBezTo>
                      <a:close/>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590C94DC-B0B9-F4D1-71AF-FE326A5F0ECB}"/>
                    </a:ext>
                  </a:extLst>
                </p:cNvPr>
                <p:cNvSpPr/>
                <p:nvPr/>
              </p:nvSpPr>
              <p:spPr>
                <a:xfrm>
                  <a:off x="9110376" y="2550318"/>
                  <a:ext cx="743522" cy="690086"/>
                </a:xfrm>
                <a:custGeom>
                  <a:avLst/>
                  <a:gdLst>
                    <a:gd name="connsiteX0" fmla="*/ 99346 w 743522"/>
                    <a:gd name="connsiteY0" fmla="*/ 521399 h 690086"/>
                    <a:gd name="connsiteX1" fmla="*/ 99346 w 743522"/>
                    <a:gd name="connsiteY1" fmla="*/ 88868 h 690086"/>
                    <a:gd name="connsiteX2" fmla="*/ 61436 w 743522"/>
                    <a:gd name="connsiteY2" fmla="*/ 49625 h 690086"/>
                    <a:gd name="connsiteX3" fmla="*/ 0 w 743522"/>
                    <a:gd name="connsiteY3" fmla="*/ 49625 h 690086"/>
                    <a:gd name="connsiteX4" fmla="*/ 0 w 743522"/>
                    <a:gd name="connsiteY4" fmla="*/ 0 h 690086"/>
                    <a:gd name="connsiteX5" fmla="*/ 175070 w 743522"/>
                    <a:gd name="connsiteY5" fmla="*/ 0 h 690086"/>
                    <a:gd name="connsiteX6" fmla="*/ 175070 w 743522"/>
                    <a:gd name="connsiteY6" fmla="*/ 499205 h 690086"/>
                    <a:gd name="connsiteX7" fmla="*/ 301847 w 743522"/>
                    <a:gd name="connsiteY7" fmla="*/ 631222 h 690086"/>
                    <a:gd name="connsiteX8" fmla="*/ 565785 w 743522"/>
                    <a:gd name="connsiteY8" fmla="*/ 518827 h 690086"/>
                    <a:gd name="connsiteX9" fmla="*/ 565785 w 743522"/>
                    <a:gd name="connsiteY9" fmla="*/ 49721 h 690086"/>
                    <a:gd name="connsiteX10" fmla="*/ 457295 w 743522"/>
                    <a:gd name="connsiteY10" fmla="*/ 49721 h 690086"/>
                    <a:gd name="connsiteX11" fmla="*/ 457295 w 743522"/>
                    <a:gd name="connsiteY11" fmla="*/ 95 h 690086"/>
                    <a:gd name="connsiteX12" fmla="*/ 640271 w 743522"/>
                    <a:gd name="connsiteY12" fmla="*/ 95 h 690086"/>
                    <a:gd name="connsiteX13" fmla="*/ 640271 w 743522"/>
                    <a:gd name="connsiteY13" fmla="*/ 595979 h 690086"/>
                    <a:gd name="connsiteX14" fmla="*/ 679514 w 743522"/>
                    <a:gd name="connsiteY14" fmla="*/ 635222 h 690086"/>
                    <a:gd name="connsiteX15" fmla="*/ 743522 w 743522"/>
                    <a:gd name="connsiteY15" fmla="*/ 635222 h 690086"/>
                    <a:gd name="connsiteX16" fmla="*/ 743522 w 743522"/>
                    <a:gd name="connsiteY16" fmla="*/ 682276 h 690086"/>
                    <a:gd name="connsiteX17" fmla="*/ 587979 w 743522"/>
                    <a:gd name="connsiteY17" fmla="*/ 682276 h 690086"/>
                    <a:gd name="connsiteX18" fmla="*/ 565785 w 743522"/>
                    <a:gd name="connsiteY18" fmla="*/ 639128 h 690086"/>
                    <a:gd name="connsiteX19" fmla="*/ 565785 w 743522"/>
                    <a:gd name="connsiteY19" fmla="*/ 567214 h 690086"/>
                    <a:gd name="connsiteX20" fmla="*/ 279654 w 743522"/>
                    <a:gd name="connsiteY20" fmla="*/ 690086 h 690086"/>
                    <a:gd name="connsiteX21" fmla="*/ 99346 w 743522"/>
                    <a:gd name="connsiteY21" fmla="*/ 521399 h 69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3522" h="690086">
                      <a:moveTo>
                        <a:pt x="99346" y="521399"/>
                      </a:moveTo>
                      <a:lnTo>
                        <a:pt x="99346" y="88868"/>
                      </a:lnTo>
                      <a:cubicBezTo>
                        <a:pt x="99346" y="69247"/>
                        <a:pt x="79725" y="49625"/>
                        <a:pt x="61436" y="49625"/>
                      </a:cubicBezTo>
                      <a:lnTo>
                        <a:pt x="0" y="49625"/>
                      </a:lnTo>
                      <a:lnTo>
                        <a:pt x="0" y="0"/>
                      </a:lnTo>
                      <a:lnTo>
                        <a:pt x="175070" y="0"/>
                      </a:lnTo>
                      <a:lnTo>
                        <a:pt x="175070" y="499205"/>
                      </a:lnTo>
                      <a:cubicBezTo>
                        <a:pt x="175070" y="605028"/>
                        <a:pt x="231267" y="631222"/>
                        <a:pt x="301847" y="631222"/>
                      </a:cubicBezTo>
                      <a:cubicBezTo>
                        <a:pt x="399860" y="631222"/>
                        <a:pt x="492633" y="578930"/>
                        <a:pt x="565785" y="518827"/>
                      </a:cubicBezTo>
                      <a:lnTo>
                        <a:pt x="565785" y="49721"/>
                      </a:lnTo>
                      <a:lnTo>
                        <a:pt x="457295" y="49721"/>
                      </a:lnTo>
                      <a:lnTo>
                        <a:pt x="457295" y="95"/>
                      </a:lnTo>
                      <a:lnTo>
                        <a:pt x="640271" y="95"/>
                      </a:lnTo>
                      <a:lnTo>
                        <a:pt x="640271" y="595979"/>
                      </a:lnTo>
                      <a:cubicBezTo>
                        <a:pt x="640271" y="615601"/>
                        <a:pt x="659892" y="635222"/>
                        <a:pt x="679514" y="635222"/>
                      </a:cubicBezTo>
                      <a:lnTo>
                        <a:pt x="743522" y="635222"/>
                      </a:lnTo>
                      <a:lnTo>
                        <a:pt x="743522" y="682276"/>
                      </a:lnTo>
                      <a:lnTo>
                        <a:pt x="587979" y="682276"/>
                      </a:lnTo>
                      <a:cubicBezTo>
                        <a:pt x="573596" y="682276"/>
                        <a:pt x="567024" y="674465"/>
                        <a:pt x="565785" y="639128"/>
                      </a:cubicBezTo>
                      <a:lnTo>
                        <a:pt x="565785" y="567214"/>
                      </a:lnTo>
                      <a:cubicBezTo>
                        <a:pt x="486061" y="632555"/>
                        <a:pt x="394621" y="690086"/>
                        <a:pt x="279654" y="690086"/>
                      </a:cubicBezTo>
                      <a:cubicBezTo>
                        <a:pt x="184309" y="689991"/>
                        <a:pt x="99346" y="650748"/>
                        <a:pt x="99346" y="521399"/>
                      </a:cubicBezTo>
                      <a:close/>
                    </a:path>
                  </a:pathLst>
                </a:custGeom>
                <a:solidFill>
                  <a:srgbClr val="FFFFFF"/>
                </a:solidFill>
                <a:ln w="952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9D881A47-06FF-E1E4-ABE7-1B71ADA0BC56}"/>
                    </a:ext>
                  </a:extLst>
                </p:cNvPr>
                <p:cNvSpPr/>
                <p:nvPr/>
              </p:nvSpPr>
              <p:spPr>
                <a:xfrm>
                  <a:off x="9941432" y="2362200"/>
                  <a:ext cx="365855" cy="876871"/>
                </a:xfrm>
                <a:custGeom>
                  <a:avLst/>
                  <a:gdLst>
                    <a:gd name="connsiteX0" fmla="*/ 98013 w 365855"/>
                    <a:gd name="connsiteY0" fmla="*/ 722567 h 876871"/>
                    <a:gd name="connsiteX1" fmla="*/ 98013 w 365855"/>
                    <a:gd name="connsiteY1" fmla="*/ 237744 h 876871"/>
                    <a:gd name="connsiteX2" fmla="*/ 0 w 365855"/>
                    <a:gd name="connsiteY2" fmla="*/ 237744 h 876871"/>
                    <a:gd name="connsiteX3" fmla="*/ 0 w 365855"/>
                    <a:gd name="connsiteY3" fmla="*/ 188119 h 876871"/>
                    <a:gd name="connsiteX4" fmla="*/ 98013 w 365855"/>
                    <a:gd name="connsiteY4" fmla="*/ 188119 h 876871"/>
                    <a:gd name="connsiteX5" fmla="*/ 98013 w 365855"/>
                    <a:gd name="connsiteY5" fmla="*/ 0 h 876871"/>
                    <a:gd name="connsiteX6" fmla="*/ 173831 w 365855"/>
                    <a:gd name="connsiteY6" fmla="*/ 0 h 876871"/>
                    <a:gd name="connsiteX7" fmla="*/ 173831 w 365855"/>
                    <a:gd name="connsiteY7" fmla="*/ 188214 h 876871"/>
                    <a:gd name="connsiteX8" fmla="*/ 351568 w 365855"/>
                    <a:gd name="connsiteY8" fmla="*/ 188214 h 876871"/>
                    <a:gd name="connsiteX9" fmla="*/ 351568 w 365855"/>
                    <a:gd name="connsiteY9" fmla="*/ 237839 h 876871"/>
                    <a:gd name="connsiteX10" fmla="*/ 173831 w 365855"/>
                    <a:gd name="connsiteY10" fmla="*/ 237839 h 876871"/>
                    <a:gd name="connsiteX11" fmla="*/ 173831 w 365855"/>
                    <a:gd name="connsiteY11" fmla="*/ 716089 h 876871"/>
                    <a:gd name="connsiteX12" fmla="*/ 265271 w 365855"/>
                    <a:gd name="connsiteY12" fmla="*/ 824579 h 876871"/>
                    <a:gd name="connsiteX13" fmla="*/ 329280 w 365855"/>
                    <a:gd name="connsiteY13" fmla="*/ 811530 h 876871"/>
                    <a:gd name="connsiteX14" fmla="*/ 365856 w 365855"/>
                    <a:gd name="connsiteY14" fmla="*/ 811530 h 876871"/>
                    <a:gd name="connsiteX15" fmla="*/ 365856 w 365855"/>
                    <a:gd name="connsiteY15" fmla="*/ 861155 h 876871"/>
                    <a:gd name="connsiteX16" fmla="*/ 263939 w 365855"/>
                    <a:gd name="connsiteY16" fmla="*/ 876872 h 876871"/>
                    <a:gd name="connsiteX17" fmla="*/ 98013 w 365855"/>
                    <a:gd name="connsiteY17" fmla="*/ 722567 h 87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5855" h="876871">
                      <a:moveTo>
                        <a:pt x="98013" y="722567"/>
                      </a:moveTo>
                      <a:lnTo>
                        <a:pt x="98013" y="237744"/>
                      </a:lnTo>
                      <a:lnTo>
                        <a:pt x="0" y="237744"/>
                      </a:lnTo>
                      <a:lnTo>
                        <a:pt x="0" y="188119"/>
                      </a:lnTo>
                      <a:lnTo>
                        <a:pt x="98013" y="188119"/>
                      </a:lnTo>
                      <a:lnTo>
                        <a:pt x="98013" y="0"/>
                      </a:lnTo>
                      <a:lnTo>
                        <a:pt x="173831" y="0"/>
                      </a:lnTo>
                      <a:lnTo>
                        <a:pt x="173831" y="188214"/>
                      </a:lnTo>
                      <a:lnTo>
                        <a:pt x="351568" y="188214"/>
                      </a:lnTo>
                      <a:lnTo>
                        <a:pt x="351568" y="237839"/>
                      </a:lnTo>
                      <a:lnTo>
                        <a:pt x="173831" y="237839"/>
                      </a:lnTo>
                      <a:lnTo>
                        <a:pt x="173831" y="716089"/>
                      </a:lnTo>
                      <a:cubicBezTo>
                        <a:pt x="173831" y="797147"/>
                        <a:pt x="197358" y="824579"/>
                        <a:pt x="265271" y="824579"/>
                      </a:cubicBezTo>
                      <a:cubicBezTo>
                        <a:pt x="294037" y="824579"/>
                        <a:pt x="318801" y="818007"/>
                        <a:pt x="329280" y="811530"/>
                      </a:cubicBezTo>
                      <a:lnTo>
                        <a:pt x="365856" y="811530"/>
                      </a:lnTo>
                      <a:lnTo>
                        <a:pt x="365856" y="861155"/>
                      </a:lnTo>
                      <a:cubicBezTo>
                        <a:pt x="343663" y="868966"/>
                        <a:pt x="303182" y="876872"/>
                        <a:pt x="263939" y="876872"/>
                      </a:cubicBezTo>
                      <a:cubicBezTo>
                        <a:pt x="155449" y="876776"/>
                        <a:pt x="98013" y="833628"/>
                        <a:pt x="98013" y="722567"/>
                      </a:cubicBezTo>
                      <a:close/>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FFE880F9-5CE9-1087-10F8-FA51B9602811}"/>
                    </a:ext>
                  </a:extLst>
                </p:cNvPr>
                <p:cNvSpPr/>
                <p:nvPr/>
              </p:nvSpPr>
              <p:spPr>
                <a:xfrm>
                  <a:off x="10409205" y="2317623"/>
                  <a:ext cx="738378" cy="914780"/>
                </a:xfrm>
                <a:custGeom>
                  <a:avLst/>
                  <a:gdLst>
                    <a:gd name="connsiteX0" fmla="*/ 176403 w 738378"/>
                    <a:gd name="connsiteY0" fmla="*/ 867727 h 914780"/>
                    <a:gd name="connsiteX1" fmla="*/ 294037 w 738378"/>
                    <a:gd name="connsiteY1" fmla="*/ 867727 h 914780"/>
                    <a:gd name="connsiteX2" fmla="*/ 294037 w 738378"/>
                    <a:gd name="connsiteY2" fmla="*/ 914781 h 914780"/>
                    <a:gd name="connsiteX3" fmla="*/ 5239 w 738378"/>
                    <a:gd name="connsiteY3" fmla="*/ 914781 h 914780"/>
                    <a:gd name="connsiteX4" fmla="*/ 5239 w 738378"/>
                    <a:gd name="connsiteY4" fmla="*/ 867727 h 914780"/>
                    <a:gd name="connsiteX5" fmla="*/ 62771 w 738378"/>
                    <a:gd name="connsiteY5" fmla="*/ 867727 h 914780"/>
                    <a:gd name="connsiteX6" fmla="*/ 100680 w 738378"/>
                    <a:gd name="connsiteY6" fmla="*/ 829818 h 914780"/>
                    <a:gd name="connsiteX7" fmla="*/ 100680 w 738378"/>
                    <a:gd name="connsiteY7" fmla="*/ 87630 h 914780"/>
                    <a:gd name="connsiteX8" fmla="*/ 62771 w 738378"/>
                    <a:gd name="connsiteY8" fmla="*/ 48387 h 914780"/>
                    <a:gd name="connsiteX9" fmla="*/ 0 w 738378"/>
                    <a:gd name="connsiteY9" fmla="*/ 48387 h 914780"/>
                    <a:gd name="connsiteX10" fmla="*/ 0 w 738378"/>
                    <a:gd name="connsiteY10" fmla="*/ 0 h 914780"/>
                    <a:gd name="connsiteX11" fmla="*/ 158116 w 738378"/>
                    <a:gd name="connsiteY11" fmla="*/ 0 h 914780"/>
                    <a:gd name="connsiteX12" fmla="*/ 176403 w 738378"/>
                    <a:gd name="connsiteY12" fmla="*/ 23527 h 914780"/>
                    <a:gd name="connsiteX13" fmla="*/ 176403 w 738378"/>
                    <a:gd name="connsiteY13" fmla="*/ 352806 h 914780"/>
                    <a:gd name="connsiteX14" fmla="*/ 466535 w 738378"/>
                    <a:gd name="connsiteY14" fmla="*/ 226028 h 914780"/>
                    <a:gd name="connsiteX15" fmla="*/ 649510 w 738378"/>
                    <a:gd name="connsiteY15" fmla="*/ 395859 h 914780"/>
                    <a:gd name="connsiteX16" fmla="*/ 649510 w 738378"/>
                    <a:gd name="connsiteY16" fmla="*/ 829723 h 914780"/>
                    <a:gd name="connsiteX17" fmla="*/ 687420 w 738378"/>
                    <a:gd name="connsiteY17" fmla="*/ 867632 h 914780"/>
                    <a:gd name="connsiteX18" fmla="*/ 738378 w 738378"/>
                    <a:gd name="connsiteY18" fmla="*/ 867632 h 914780"/>
                    <a:gd name="connsiteX19" fmla="*/ 738378 w 738378"/>
                    <a:gd name="connsiteY19" fmla="*/ 914686 h 914780"/>
                    <a:gd name="connsiteX20" fmla="*/ 456152 w 738378"/>
                    <a:gd name="connsiteY20" fmla="*/ 914686 h 914780"/>
                    <a:gd name="connsiteX21" fmla="*/ 456152 w 738378"/>
                    <a:gd name="connsiteY21" fmla="*/ 867632 h 914780"/>
                    <a:gd name="connsiteX22" fmla="*/ 573786 w 738378"/>
                    <a:gd name="connsiteY22" fmla="*/ 867632 h 914780"/>
                    <a:gd name="connsiteX23" fmla="*/ 573786 w 738378"/>
                    <a:gd name="connsiteY23" fmla="*/ 418147 h 914780"/>
                    <a:gd name="connsiteX24" fmla="*/ 441770 w 738378"/>
                    <a:gd name="connsiteY24" fmla="*/ 287464 h 914780"/>
                    <a:gd name="connsiteX25" fmla="*/ 176499 w 738378"/>
                    <a:gd name="connsiteY25" fmla="*/ 399859 h 914780"/>
                    <a:gd name="connsiteX26" fmla="*/ 176499 w 738378"/>
                    <a:gd name="connsiteY26" fmla="*/ 867727 h 91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38378" h="914780">
                      <a:moveTo>
                        <a:pt x="176403" y="867727"/>
                      </a:moveTo>
                      <a:lnTo>
                        <a:pt x="294037" y="867727"/>
                      </a:lnTo>
                      <a:lnTo>
                        <a:pt x="294037" y="914781"/>
                      </a:lnTo>
                      <a:lnTo>
                        <a:pt x="5239" y="914781"/>
                      </a:lnTo>
                      <a:lnTo>
                        <a:pt x="5239" y="867727"/>
                      </a:lnTo>
                      <a:lnTo>
                        <a:pt x="62771" y="867727"/>
                      </a:lnTo>
                      <a:cubicBezTo>
                        <a:pt x="82391" y="867727"/>
                        <a:pt x="100680" y="849439"/>
                        <a:pt x="100680" y="829818"/>
                      </a:cubicBezTo>
                      <a:lnTo>
                        <a:pt x="100680" y="87630"/>
                      </a:lnTo>
                      <a:cubicBezTo>
                        <a:pt x="100680" y="69342"/>
                        <a:pt x="82391" y="48387"/>
                        <a:pt x="62771" y="48387"/>
                      </a:cubicBezTo>
                      <a:lnTo>
                        <a:pt x="0" y="48387"/>
                      </a:lnTo>
                      <a:lnTo>
                        <a:pt x="0" y="0"/>
                      </a:lnTo>
                      <a:lnTo>
                        <a:pt x="158116" y="0"/>
                      </a:lnTo>
                      <a:cubicBezTo>
                        <a:pt x="171165" y="0"/>
                        <a:pt x="176403" y="7810"/>
                        <a:pt x="176403" y="23527"/>
                      </a:cubicBezTo>
                      <a:lnTo>
                        <a:pt x="176403" y="352806"/>
                      </a:lnTo>
                      <a:cubicBezTo>
                        <a:pt x="250889" y="287464"/>
                        <a:pt x="355378" y="226028"/>
                        <a:pt x="466535" y="226028"/>
                      </a:cubicBezTo>
                      <a:cubicBezTo>
                        <a:pt x="568453" y="226028"/>
                        <a:pt x="649510" y="260032"/>
                        <a:pt x="649510" y="395859"/>
                      </a:cubicBezTo>
                      <a:lnTo>
                        <a:pt x="649510" y="829723"/>
                      </a:lnTo>
                      <a:cubicBezTo>
                        <a:pt x="649510" y="849344"/>
                        <a:pt x="669131" y="867632"/>
                        <a:pt x="687420" y="867632"/>
                      </a:cubicBezTo>
                      <a:lnTo>
                        <a:pt x="738378" y="867632"/>
                      </a:lnTo>
                      <a:lnTo>
                        <a:pt x="738378" y="914686"/>
                      </a:lnTo>
                      <a:lnTo>
                        <a:pt x="456152" y="914686"/>
                      </a:lnTo>
                      <a:lnTo>
                        <a:pt x="456152" y="867632"/>
                      </a:lnTo>
                      <a:lnTo>
                        <a:pt x="573786" y="867632"/>
                      </a:lnTo>
                      <a:lnTo>
                        <a:pt x="573786" y="418147"/>
                      </a:lnTo>
                      <a:cubicBezTo>
                        <a:pt x="573786" y="309658"/>
                        <a:pt x="518923" y="287464"/>
                        <a:pt x="441770" y="287464"/>
                      </a:cubicBezTo>
                      <a:cubicBezTo>
                        <a:pt x="343758" y="287464"/>
                        <a:pt x="253555" y="337090"/>
                        <a:pt x="176499" y="399859"/>
                      </a:cubicBezTo>
                      <a:lnTo>
                        <a:pt x="176499" y="867727"/>
                      </a:lnTo>
                      <a:close/>
                    </a:path>
                  </a:pathLst>
                </a:custGeom>
                <a:solidFill>
                  <a:srgbClr val="FFFFFF"/>
                </a:solidFill>
                <a:ln w="9525" cap="flat">
                  <a:noFill/>
                  <a:prstDash val="solid"/>
                  <a:miter/>
                </a:ln>
              </p:spPr>
              <p:txBody>
                <a:bodyPr rtlCol="0" anchor="ctr"/>
                <a:lstStyle/>
                <a:p>
                  <a:endParaRPr lang="en-US"/>
                </a:p>
              </p:txBody>
            </p:sp>
          </p:grpSp>
          <p:grpSp>
            <p:nvGrpSpPr>
              <p:cNvPr id="28" name="Graphic 4">
                <a:extLst>
                  <a:ext uri="{FF2B5EF4-FFF2-40B4-BE49-F238E27FC236}">
                    <a16:creationId xmlns:a16="http://schemas.microsoft.com/office/drawing/2014/main" id="{07854BEB-F47E-8E8E-EC5C-B42CEA0B1F12}"/>
                  </a:ext>
                </a:extLst>
              </p:cNvPr>
              <p:cNvGrpSpPr/>
              <p:nvPr/>
            </p:nvGrpSpPr>
            <p:grpSpPr>
              <a:xfrm>
                <a:off x="4478369" y="3643122"/>
                <a:ext cx="3599594" cy="923925"/>
                <a:chOff x="4478369" y="3643122"/>
                <a:chExt cx="3599594" cy="923925"/>
              </a:xfrm>
              <a:solidFill>
                <a:srgbClr val="FFFFFF"/>
              </a:solidFill>
            </p:grpSpPr>
            <p:sp>
              <p:nvSpPr>
                <p:cNvPr id="29" name="Freeform 28">
                  <a:extLst>
                    <a:ext uri="{FF2B5EF4-FFF2-40B4-BE49-F238E27FC236}">
                      <a16:creationId xmlns:a16="http://schemas.microsoft.com/office/drawing/2014/main" id="{7F90BDB4-FA99-CCBB-CAC0-ABB37450EF81}"/>
                    </a:ext>
                  </a:extLst>
                </p:cNvPr>
                <p:cNvSpPr/>
                <p:nvPr/>
              </p:nvSpPr>
              <p:spPr>
                <a:xfrm>
                  <a:off x="4478369" y="3643122"/>
                  <a:ext cx="670369" cy="917352"/>
                </a:xfrm>
                <a:custGeom>
                  <a:avLst/>
                  <a:gdLst>
                    <a:gd name="connsiteX0" fmla="*/ 598456 w 670369"/>
                    <a:gd name="connsiteY0" fmla="*/ 414242 h 917352"/>
                    <a:gd name="connsiteX1" fmla="*/ 71914 w 670369"/>
                    <a:gd name="connsiteY1" fmla="*/ 414242 h 917352"/>
                    <a:gd name="connsiteX2" fmla="*/ 71914 w 670369"/>
                    <a:gd name="connsiteY2" fmla="*/ 0 h 917352"/>
                    <a:gd name="connsiteX3" fmla="*/ 0 w 670369"/>
                    <a:gd name="connsiteY3" fmla="*/ 0 h 917352"/>
                    <a:gd name="connsiteX4" fmla="*/ 0 w 670369"/>
                    <a:gd name="connsiteY4" fmla="*/ 917353 h 917352"/>
                    <a:gd name="connsiteX5" fmla="*/ 71914 w 670369"/>
                    <a:gd name="connsiteY5" fmla="*/ 917353 h 917352"/>
                    <a:gd name="connsiteX6" fmla="*/ 71914 w 670369"/>
                    <a:gd name="connsiteY6" fmla="*/ 474345 h 917352"/>
                    <a:gd name="connsiteX7" fmla="*/ 598456 w 670369"/>
                    <a:gd name="connsiteY7" fmla="*/ 474345 h 917352"/>
                    <a:gd name="connsiteX8" fmla="*/ 598456 w 670369"/>
                    <a:gd name="connsiteY8" fmla="*/ 917353 h 917352"/>
                    <a:gd name="connsiteX9" fmla="*/ 670369 w 670369"/>
                    <a:gd name="connsiteY9" fmla="*/ 917353 h 917352"/>
                    <a:gd name="connsiteX10" fmla="*/ 670369 w 670369"/>
                    <a:gd name="connsiteY10" fmla="*/ 0 h 917352"/>
                    <a:gd name="connsiteX11" fmla="*/ 598456 w 670369"/>
                    <a:gd name="connsiteY11" fmla="*/ 0 h 9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0369" h="917352">
                      <a:moveTo>
                        <a:pt x="598456" y="414242"/>
                      </a:moveTo>
                      <a:lnTo>
                        <a:pt x="71914" y="414242"/>
                      </a:lnTo>
                      <a:lnTo>
                        <a:pt x="71914" y="0"/>
                      </a:lnTo>
                      <a:lnTo>
                        <a:pt x="0" y="0"/>
                      </a:lnTo>
                      <a:lnTo>
                        <a:pt x="0" y="917353"/>
                      </a:lnTo>
                      <a:lnTo>
                        <a:pt x="71914" y="917353"/>
                      </a:lnTo>
                      <a:lnTo>
                        <a:pt x="71914" y="474345"/>
                      </a:lnTo>
                      <a:lnTo>
                        <a:pt x="598456" y="474345"/>
                      </a:lnTo>
                      <a:lnTo>
                        <a:pt x="598456" y="917353"/>
                      </a:lnTo>
                      <a:lnTo>
                        <a:pt x="670369" y="917353"/>
                      </a:lnTo>
                      <a:lnTo>
                        <a:pt x="670369" y="0"/>
                      </a:lnTo>
                      <a:lnTo>
                        <a:pt x="598456"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8601C152-DAA9-B924-9EEE-CB1195441484}"/>
                    </a:ext>
                  </a:extLst>
                </p:cNvPr>
                <p:cNvSpPr/>
                <p:nvPr/>
              </p:nvSpPr>
              <p:spPr>
                <a:xfrm>
                  <a:off x="5321141" y="3869245"/>
                  <a:ext cx="584167" cy="696467"/>
                </a:xfrm>
                <a:custGeom>
                  <a:avLst/>
                  <a:gdLst>
                    <a:gd name="connsiteX0" fmla="*/ 303180 w 584167"/>
                    <a:gd name="connsiteY0" fmla="*/ 0 h 696467"/>
                    <a:gd name="connsiteX1" fmla="*/ 86106 w 584167"/>
                    <a:gd name="connsiteY1" fmla="*/ 95155 h 696467"/>
                    <a:gd name="connsiteX2" fmla="*/ 0 w 584167"/>
                    <a:gd name="connsiteY2" fmla="*/ 351472 h 696467"/>
                    <a:gd name="connsiteX3" fmla="*/ 82867 w 584167"/>
                    <a:gd name="connsiteY3" fmla="*/ 603599 h 696467"/>
                    <a:gd name="connsiteX4" fmla="*/ 320230 w 584167"/>
                    <a:gd name="connsiteY4" fmla="*/ 696468 h 696467"/>
                    <a:gd name="connsiteX5" fmla="*/ 567976 w 584167"/>
                    <a:gd name="connsiteY5" fmla="*/ 620363 h 696467"/>
                    <a:gd name="connsiteX6" fmla="*/ 568452 w 584167"/>
                    <a:gd name="connsiteY6" fmla="*/ 619982 h 696467"/>
                    <a:gd name="connsiteX7" fmla="*/ 568452 w 584167"/>
                    <a:gd name="connsiteY7" fmla="*/ 569690 h 696467"/>
                    <a:gd name="connsiteX8" fmla="*/ 537877 w 584167"/>
                    <a:gd name="connsiteY8" fmla="*/ 569690 h 696467"/>
                    <a:gd name="connsiteX9" fmla="*/ 537496 w 584167"/>
                    <a:gd name="connsiteY9" fmla="*/ 570071 h 696467"/>
                    <a:gd name="connsiteX10" fmla="*/ 326707 w 584167"/>
                    <a:gd name="connsiteY10" fmla="*/ 640271 h 696467"/>
                    <a:gd name="connsiteX11" fmla="*/ 134588 w 584167"/>
                    <a:gd name="connsiteY11" fmla="*/ 567214 h 696467"/>
                    <a:gd name="connsiteX12" fmla="*/ 69246 w 584167"/>
                    <a:gd name="connsiteY12" fmla="*/ 352806 h 696467"/>
                    <a:gd name="connsiteX13" fmla="*/ 582835 w 584167"/>
                    <a:gd name="connsiteY13" fmla="*/ 352806 h 696467"/>
                    <a:gd name="connsiteX14" fmla="*/ 582835 w 584167"/>
                    <a:gd name="connsiteY14" fmla="*/ 351472 h 696467"/>
                    <a:gd name="connsiteX15" fmla="*/ 583120 w 584167"/>
                    <a:gd name="connsiteY15" fmla="*/ 345853 h 696467"/>
                    <a:gd name="connsiteX16" fmla="*/ 584168 w 584167"/>
                    <a:gd name="connsiteY16" fmla="*/ 320135 h 696467"/>
                    <a:gd name="connsiteX17" fmla="*/ 506730 w 584167"/>
                    <a:gd name="connsiteY17" fmla="*/ 76486 h 696467"/>
                    <a:gd name="connsiteX18" fmla="*/ 303180 w 584167"/>
                    <a:gd name="connsiteY18" fmla="*/ 0 h 696467"/>
                    <a:gd name="connsiteX19" fmla="*/ 303180 w 584167"/>
                    <a:gd name="connsiteY19" fmla="*/ 52197 h 696467"/>
                    <a:gd name="connsiteX20" fmla="*/ 455390 w 584167"/>
                    <a:gd name="connsiteY20" fmla="*/ 109156 h 696467"/>
                    <a:gd name="connsiteX21" fmla="*/ 516064 w 584167"/>
                    <a:gd name="connsiteY21" fmla="*/ 300514 h 696467"/>
                    <a:gd name="connsiteX22" fmla="*/ 70675 w 584167"/>
                    <a:gd name="connsiteY22" fmla="*/ 300514 h 696467"/>
                    <a:gd name="connsiteX23" fmla="*/ 145922 w 584167"/>
                    <a:gd name="connsiteY23" fmla="*/ 114586 h 696467"/>
                    <a:gd name="connsiteX24" fmla="*/ 303180 w 584167"/>
                    <a:gd name="connsiteY24" fmla="*/ 52197 h 69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4167" h="696467">
                      <a:moveTo>
                        <a:pt x="303180" y="0"/>
                      </a:moveTo>
                      <a:cubicBezTo>
                        <a:pt x="217455" y="0"/>
                        <a:pt x="140398" y="33814"/>
                        <a:pt x="86106" y="95155"/>
                      </a:cubicBezTo>
                      <a:cubicBezTo>
                        <a:pt x="29813" y="158782"/>
                        <a:pt x="0" y="247460"/>
                        <a:pt x="0" y="351472"/>
                      </a:cubicBezTo>
                      <a:cubicBezTo>
                        <a:pt x="0" y="456819"/>
                        <a:pt x="28670" y="543973"/>
                        <a:pt x="82867" y="603599"/>
                      </a:cubicBezTo>
                      <a:cubicBezTo>
                        <a:pt x="138113" y="664369"/>
                        <a:pt x="220218" y="696468"/>
                        <a:pt x="320230" y="696468"/>
                      </a:cubicBezTo>
                      <a:cubicBezTo>
                        <a:pt x="421671" y="696468"/>
                        <a:pt x="502729" y="671608"/>
                        <a:pt x="567976" y="620363"/>
                      </a:cubicBezTo>
                      <a:lnTo>
                        <a:pt x="568452" y="619982"/>
                      </a:lnTo>
                      <a:lnTo>
                        <a:pt x="568452" y="569690"/>
                      </a:lnTo>
                      <a:lnTo>
                        <a:pt x="537877" y="569690"/>
                      </a:lnTo>
                      <a:lnTo>
                        <a:pt x="537496" y="570071"/>
                      </a:lnTo>
                      <a:cubicBezTo>
                        <a:pt x="476440" y="631127"/>
                        <a:pt x="379190" y="640271"/>
                        <a:pt x="326707" y="640271"/>
                      </a:cubicBezTo>
                      <a:cubicBezTo>
                        <a:pt x="242506" y="640271"/>
                        <a:pt x="177927" y="615696"/>
                        <a:pt x="134588" y="567214"/>
                      </a:cubicBezTo>
                      <a:cubicBezTo>
                        <a:pt x="91440" y="518922"/>
                        <a:pt x="69437" y="446722"/>
                        <a:pt x="69246" y="352806"/>
                      </a:cubicBezTo>
                      <a:lnTo>
                        <a:pt x="582835" y="352806"/>
                      </a:lnTo>
                      <a:lnTo>
                        <a:pt x="582835" y="351472"/>
                      </a:lnTo>
                      <a:cubicBezTo>
                        <a:pt x="582835" y="350711"/>
                        <a:pt x="582930" y="348615"/>
                        <a:pt x="583120" y="345853"/>
                      </a:cubicBezTo>
                      <a:cubicBezTo>
                        <a:pt x="583501" y="339566"/>
                        <a:pt x="584168" y="329184"/>
                        <a:pt x="584168" y="320135"/>
                      </a:cubicBezTo>
                      <a:cubicBezTo>
                        <a:pt x="584168" y="212979"/>
                        <a:pt x="558069" y="130969"/>
                        <a:pt x="506730" y="76486"/>
                      </a:cubicBezTo>
                      <a:cubicBezTo>
                        <a:pt x="458724" y="25718"/>
                        <a:pt x="390334" y="0"/>
                        <a:pt x="303180" y="0"/>
                      </a:cubicBezTo>
                      <a:close/>
                      <a:moveTo>
                        <a:pt x="303180" y="52197"/>
                      </a:moveTo>
                      <a:cubicBezTo>
                        <a:pt x="369094" y="52197"/>
                        <a:pt x="420243" y="71342"/>
                        <a:pt x="455390" y="109156"/>
                      </a:cubicBezTo>
                      <a:cubicBezTo>
                        <a:pt x="493585" y="150209"/>
                        <a:pt x="514064" y="214598"/>
                        <a:pt x="516064" y="300514"/>
                      </a:cubicBezTo>
                      <a:lnTo>
                        <a:pt x="70675" y="300514"/>
                      </a:lnTo>
                      <a:cubicBezTo>
                        <a:pt x="78391" y="220313"/>
                        <a:pt x="103727" y="157829"/>
                        <a:pt x="145922" y="114586"/>
                      </a:cubicBezTo>
                      <a:cubicBezTo>
                        <a:pt x="185832" y="73819"/>
                        <a:pt x="240125" y="52197"/>
                        <a:pt x="303180" y="52197"/>
                      </a:cubicBez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A02C5858-63EC-876B-82CB-9D61220D5885}"/>
                    </a:ext>
                  </a:extLst>
                </p:cNvPr>
                <p:cNvSpPr/>
                <p:nvPr/>
              </p:nvSpPr>
              <p:spPr>
                <a:xfrm>
                  <a:off x="6039897" y="3869245"/>
                  <a:ext cx="520065" cy="697801"/>
                </a:xfrm>
                <a:custGeom>
                  <a:avLst/>
                  <a:gdLst>
                    <a:gd name="connsiteX0" fmla="*/ 456438 w 520065"/>
                    <a:gd name="connsiteY0" fmla="*/ 43339 h 697801"/>
                    <a:gd name="connsiteX1" fmla="*/ 288703 w 520065"/>
                    <a:gd name="connsiteY1" fmla="*/ 0 h 697801"/>
                    <a:gd name="connsiteX2" fmla="*/ 46291 w 520065"/>
                    <a:gd name="connsiteY2" fmla="*/ 58960 h 697801"/>
                    <a:gd name="connsiteX3" fmla="*/ 45625 w 520065"/>
                    <a:gd name="connsiteY3" fmla="*/ 59341 h 697801"/>
                    <a:gd name="connsiteX4" fmla="*/ 45625 w 520065"/>
                    <a:gd name="connsiteY4" fmla="*/ 114967 h 697801"/>
                    <a:gd name="connsiteX5" fmla="*/ 74866 w 520065"/>
                    <a:gd name="connsiteY5" fmla="*/ 114967 h 697801"/>
                    <a:gd name="connsiteX6" fmla="*/ 75248 w 520065"/>
                    <a:gd name="connsiteY6" fmla="*/ 114681 h 697801"/>
                    <a:gd name="connsiteX7" fmla="*/ 286131 w 520065"/>
                    <a:gd name="connsiteY7" fmla="*/ 54864 h 697801"/>
                    <a:gd name="connsiteX8" fmla="*/ 406241 w 520065"/>
                    <a:gd name="connsiteY8" fmla="*/ 86773 h 697801"/>
                    <a:gd name="connsiteX9" fmla="*/ 452152 w 520065"/>
                    <a:gd name="connsiteY9" fmla="*/ 197263 h 697801"/>
                    <a:gd name="connsiteX10" fmla="*/ 452152 w 520065"/>
                    <a:gd name="connsiteY10" fmla="*/ 318421 h 697801"/>
                    <a:gd name="connsiteX11" fmla="*/ 274415 w 520065"/>
                    <a:gd name="connsiteY11" fmla="*/ 297942 h 697801"/>
                    <a:gd name="connsiteX12" fmla="*/ 0 w 520065"/>
                    <a:gd name="connsiteY12" fmla="*/ 499205 h 697801"/>
                    <a:gd name="connsiteX13" fmla="*/ 62675 w 520065"/>
                    <a:gd name="connsiteY13" fmla="*/ 646843 h 697801"/>
                    <a:gd name="connsiteX14" fmla="*/ 220789 w 520065"/>
                    <a:gd name="connsiteY14" fmla="*/ 697802 h 697801"/>
                    <a:gd name="connsiteX15" fmla="*/ 358235 w 520065"/>
                    <a:gd name="connsiteY15" fmla="*/ 670560 h 697801"/>
                    <a:gd name="connsiteX16" fmla="*/ 452057 w 520065"/>
                    <a:gd name="connsiteY16" fmla="*/ 600456 h 697801"/>
                    <a:gd name="connsiteX17" fmla="*/ 452057 w 520065"/>
                    <a:gd name="connsiteY17" fmla="*/ 623316 h 697801"/>
                    <a:gd name="connsiteX18" fmla="*/ 500444 w 520065"/>
                    <a:gd name="connsiteY18" fmla="*/ 691229 h 697801"/>
                    <a:gd name="connsiteX19" fmla="*/ 520065 w 520065"/>
                    <a:gd name="connsiteY19" fmla="*/ 691229 h 697801"/>
                    <a:gd name="connsiteX20" fmla="*/ 520065 w 520065"/>
                    <a:gd name="connsiteY20" fmla="*/ 193357 h 697801"/>
                    <a:gd name="connsiteX21" fmla="*/ 456438 w 520065"/>
                    <a:gd name="connsiteY21" fmla="*/ 43339 h 697801"/>
                    <a:gd name="connsiteX22" fmla="*/ 229838 w 520065"/>
                    <a:gd name="connsiteY22" fmla="*/ 644176 h 697801"/>
                    <a:gd name="connsiteX23" fmla="*/ 69152 w 520065"/>
                    <a:gd name="connsiteY23" fmla="*/ 493871 h 697801"/>
                    <a:gd name="connsiteX24" fmla="*/ 278225 w 520065"/>
                    <a:gd name="connsiteY24" fmla="*/ 347472 h 697801"/>
                    <a:gd name="connsiteX25" fmla="*/ 452057 w 520065"/>
                    <a:gd name="connsiteY25" fmla="*/ 368141 h 697801"/>
                    <a:gd name="connsiteX26" fmla="*/ 452057 w 520065"/>
                    <a:gd name="connsiteY26" fmla="*/ 533876 h 697801"/>
                    <a:gd name="connsiteX27" fmla="*/ 229838 w 520065"/>
                    <a:gd name="connsiteY27" fmla="*/ 644176 h 697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0065" h="697801">
                      <a:moveTo>
                        <a:pt x="456438" y="43339"/>
                      </a:moveTo>
                      <a:cubicBezTo>
                        <a:pt x="418338" y="14573"/>
                        <a:pt x="361950" y="0"/>
                        <a:pt x="288703" y="0"/>
                      </a:cubicBezTo>
                      <a:cubicBezTo>
                        <a:pt x="196787" y="0"/>
                        <a:pt x="119825" y="18764"/>
                        <a:pt x="46291" y="58960"/>
                      </a:cubicBezTo>
                      <a:lnTo>
                        <a:pt x="45625" y="59341"/>
                      </a:lnTo>
                      <a:lnTo>
                        <a:pt x="45625" y="114967"/>
                      </a:lnTo>
                      <a:lnTo>
                        <a:pt x="74866" y="114967"/>
                      </a:lnTo>
                      <a:lnTo>
                        <a:pt x="75248" y="114681"/>
                      </a:lnTo>
                      <a:cubicBezTo>
                        <a:pt x="124968" y="75533"/>
                        <a:pt x="197834" y="54864"/>
                        <a:pt x="286131" y="54864"/>
                      </a:cubicBezTo>
                      <a:cubicBezTo>
                        <a:pt x="338424" y="54864"/>
                        <a:pt x="378809" y="65627"/>
                        <a:pt x="406241" y="86773"/>
                      </a:cubicBezTo>
                      <a:cubicBezTo>
                        <a:pt x="436722" y="110299"/>
                        <a:pt x="452152" y="147447"/>
                        <a:pt x="452152" y="197263"/>
                      </a:cubicBezTo>
                      <a:lnTo>
                        <a:pt x="452152" y="318421"/>
                      </a:lnTo>
                      <a:cubicBezTo>
                        <a:pt x="396812" y="304419"/>
                        <a:pt x="340233" y="297942"/>
                        <a:pt x="274415" y="297942"/>
                      </a:cubicBezTo>
                      <a:cubicBezTo>
                        <a:pt x="100013" y="297942"/>
                        <a:pt x="0" y="371285"/>
                        <a:pt x="0" y="499205"/>
                      </a:cubicBezTo>
                      <a:cubicBezTo>
                        <a:pt x="0" y="560832"/>
                        <a:pt x="21717" y="611886"/>
                        <a:pt x="62675" y="646843"/>
                      </a:cubicBezTo>
                      <a:cubicBezTo>
                        <a:pt x="101727" y="680180"/>
                        <a:pt x="156401" y="697802"/>
                        <a:pt x="220789" y="697802"/>
                      </a:cubicBezTo>
                      <a:cubicBezTo>
                        <a:pt x="274225" y="697802"/>
                        <a:pt x="319183" y="688848"/>
                        <a:pt x="358235" y="670560"/>
                      </a:cubicBezTo>
                      <a:cubicBezTo>
                        <a:pt x="391096" y="655130"/>
                        <a:pt x="420148" y="633508"/>
                        <a:pt x="452057" y="600456"/>
                      </a:cubicBezTo>
                      <a:lnTo>
                        <a:pt x="452057" y="623316"/>
                      </a:lnTo>
                      <a:cubicBezTo>
                        <a:pt x="452057" y="678561"/>
                        <a:pt x="461106" y="691229"/>
                        <a:pt x="500444" y="691229"/>
                      </a:cubicBezTo>
                      <a:lnTo>
                        <a:pt x="520065" y="691229"/>
                      </a:lnTo>
                      <a:lnTo>
                        <a:pt x="520065" y="193357"/>
                      </a:lnTo>
                      <a:cubicBezTo>
                        <a:pt x="519970" y="125730"/>
                        <a:pt x="498634" y="75247"/>
                        <a:pt x="456438" y="43339"/>
                      </a:cubicBezTo>
                      <a:close/>
                      <a:moveTo>
                        <a:pt x="229838" y="644176"/>
                      </a:moveTo>
                      <a:cubicBezTo>
                        <a:pt x="90011" y="644176"/>
                        <a:pt x="69152" y="549973"/>
                        <a:pt x="69152" y="493871"/>
                      </a:cubicBezTo>
                      <a:cubicBezTo>
                        <a:pt x="69152" y="439198"/>
                        <a:pt x="96298" y="347472"/>
                        <a:pt x="278225" y="347472"/>
                      </a:cubicBezTo>
                      <a:cubicBezTo>
                        <a:pt x="333851" y="347472"/>
                        <a:pt x="389097" y="354044"/>
                        <a:pt x="452057" y="368141"/>
                      </a:cubicBezTo>
                      <a:lnTo>
                        <a:pt x="452057" y="533876"/>
                      </a:lnTo>
                      <a:cubicBezTo>
                        <a:pt x="396526" y="600170"/>
                        <a:pt x="337471" y="644176"/>
                        <a:pt x="229838" y="644176"/>
                      </a:cubicBezTo>
                      <a:close/>
                    </a:path>
                  </a:pathLst>
                </a:custGeom>
                <a:solidFill>
                  <a:srgbClr val="FFFFFF"/>
                </a:solidFill>
                <a:ln w="952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C1CF7150-2D4E-F65F-F3DF-2CFECA09B163}"/>
                    </a:ext>
                  </a:extLst>
                </p:cNvPr>
                <p:cNvSpPr/>
                <p:nvPr/>
              </p:nvSpPr>
              <p:spPr>
                <a:xfrm>
                  <a:off x="6793706" y="3643122"/>
                  <a:ext cx="67915" cy="917352"/>
                </a:xfrm>
                <a:custGeom>
                  <a:avLst/>
                  <a:gdLst>
                    <a:gd name="connsiteX0" fmla="*/ 24860 w 67915"/>
                    <a:gd name="connsiteY0" fmla="*/ 0 h 917352"/>
                    <a:gd name="connsiteX1" fmla="*/ 0 w 67915"/>
                    <a:gd name="connsiteY1" fmla="*/ 0 h 917352"/>
                    <a:gd name="connsiteX2" fmla="*/ 0 w 67915"/>
                    <a:gd name="connsiteY2" fmla="*/ 917353 h 917352"/>
                    <a:gd name="connsiteX3" fmla="*/ 67913 w 67915"/>
                    <a:gd name="connsiteY3" fmla="*/ 917353 h 917352"/>
                    <a:gd name="connsiteX4" fmla="*/ 67913 w 67915"/>
                    <a:gd name="connsiteY4" fmla="*/ 64103 h 917352"/>
                    <a:gd name="connsiteX5" fmla="*/ 24860 w 67915"/>
                    <a:gd name="connsiteY5" fmla="*/ 0 h 9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15" h="917352">
                      <a:moveTo>
                        <a:pt x="24860" y="0"/>
                      </a:moveTo>
                      <a:lnTo>
                        <a:pt x="0" y="0"/>
                      </a:lnTo>
                      <a:lnTo>
                        <a:pt x="0" y="917353"/>
                      </a:lnTo>
                      <a:lnTo>
                        <a:pt x="67913" y="917353"/>
                      </a:lnTo>
                      <a:lnTo>
                        <a:pt x="67913" y="64103"/>
                      </a:lnTo>
                      <a:cubicBezTo>
                        <a:pt x="68009" y="10573"/>
                        <a:pt x="64484" y="0"/>
                        <a:pt x="24860" y="0"/>
                      </a:cubicBezTo>
                      <a:close/>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E03FC13F-CFBF-A52A-C741-D96E12727C8B}"/>
                    </a:ext>
                  </a:extLst>
                </p:cNvPr>
                <p:cNvSpPr/>
                <p:nvPr/>
              </p:nvSpPr>
              <p:spPr>
                <a:xfrm>
                  <a:off x="7028878" y="3687603"/>
                  <a:ext cx="354139" cy="878109"/>
                </a:xfrm>
                <a:custGeom>
                  <a:avLst/>
                  <a:gdLst>
                    <a:gd name="connsiteX0" fmla="*/ 158115 w 354139"/>
                    <a:gd name="connsiteY0" fmla="*/ 716089 h 878109"/>
                    <a:gd name="connsiteX1" fmla="*/ 158115 w 354139"/>
                    <a:gd name="connsiteY1" fmla="*/ 241745 h 878109"/>
                    <a:gd name="connsiteX2" fmla="*/ 339757 w 354139"/>
                    <a:gd name="connsiteY2" fmla="*/ 241745 h 878109"/>
                    <a:gd name="connsiteX3" fmla="*/ 339757 w 354139"/>
                    <a:gd name="connsiteY3" fmla="*/ 189452 h 878109"/>
                    <a:gd name="connsiteX4" fmla="*/ 158115 w 354139"/>
                    <a:gd name="connsiteY4" fmla="*/ 189452 h 878109"/>
                    <a:gd name="connsiteX5" fmla="*/ 158115 w 354139"/>
                    <a:gd name="connsiteY5" fmla="*/ 0 h 878109"/>
                    <a:gd name="connsiteX6" fmla="*/ 90201 w 354139"/>
                    <a:gd name="connsiteY6" fmla="*/ 0 h 878109"/>
                    <a:gd name="connsiteX7" fmla="*/ 90201 w 354139"/>
                    <a:gd name="connsiteY7" fmla="*/ 189452 h 878109"/>
                    <a:gd name="connsiteX8" fmla="*/ 0 w 354139"/>
                    <a:gd name="connsiteY8" fmla="*/ 189452 h 878109"/>
                    <a:gd name="connsiteX9" fmla="*/ 0 w 354139"/>
                    <a:gd name="connsiteY9" fmla="*/ 241745 h 878109"/>
                    <a:gd name="connsiteX10" fmla="*/ 90201 w 354139"/>
                    <a:gd name="connsiteY10" fmla="*/ 241745 h 878109"/>
                    <a:gd name="connsiteX11" fmla="*/ 90201 w 354139"/>
                    <a:gd name="connsiteY11" fmla="*/ 723900 h 878109"/>
                    <a:gd name="connsiteX12" fmla="*/ 252222 w 354139"/>
                    <a:gd name="connsiteY12" fmla="*/ 878110 h 878109"/>
                    <a:gd name="connsiteX13" fmla="*/ 353092 w 354139"/>
                    <a:gd name="connsiteY13" fmla="*/ 870204 h 878109"/>
                    <a:gd name="connsiteX14" fmla="*/ 354139 w 354139"/>
                    <a:gd name="connsiteY14" fmla="*/ 870013 h 878109"/>
                    <a:gd name="connsiteX15" fmla="*/ 354139 w 354139"/>
                    <a:gd name="connsiteY15" fmla="*/ 821912 h 878109"/>
                    <a:gd name="connsiteX16" fmla="*/ 274415 w 354139"/>
                    <a:gd name="connsiteY16" fmla="*/ 821912 h 878109"/>
                    <a:gd name="connsiteX17" fmla="*/ 158115 w 354139"/>
                    <a:gd name="connsiteY17" fmla="*/ 716089 h 87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4139" h="878109">
                      <a:moveTo>
                        <a:pt x="158115" y="716089"/>
                      </a:moveTo>
                      <a:lnTo>
                        <a:pt x="158115" y="241745"/>
                      </a:lnTo>
                      <a:lnTo>
                        <a:pt x="339757" y="241745"/>
                      </a:lnTo>
                      <a:lnTo>
                        <a:pt x="339757" y="189452"/>
                      </a:lnTo>
                      <a:lnTo>
                        <a:pt x="158115" y="189452"/>
                      </a:lnTo>
                      <a:lnTo>
                        <a:pt x="158115" y="0"/>
                      </a:lnTo>
                      <a:lnTo>
                        <a:pt x="90201" y="0"/>
                      </a:lnTo>
                      <a:lnTo>
                        <a:pt x="90201" y="189452"/>
                      </a:lnTo>
                      <a:lnTo>
                        <a:pt x="0" y="189452"/>
                      </a:lnTo>
                      <a:lnTo>
                        <a:pt x="0" y="241745"/>
                      </a:lnTo>
                      <a:lnTo>
                        <a:pt x="90201" y="241745"/>
                      </a:lnTo>
                      <a:lnTo>
                        <a:pt x="90201" y="723900"/>
                      </a:lnTo>
                      <a:cubicBezTo>
                        <a:pt x="90201" y="829056"/>
                        <a:pt x="141732" y="878110"/>
                        <a:pt x="252222" y="878110"/>
                      </a:cubicBezTo>
                      <a:cubicBezTo>
                        <a:pt x="292894" y="878110"/>
                        <a:pt x="332137" y="874205"/>
                        <a:pt x="353092" y="870204"/>
                      </a:cubicBezTo>
                      <a:lnTo>
                        <a:pt x="354139" y="870013"/>
                      </a:lnTo>
                      <a:lnTo>
                        <a:pt x="354139" y="821912"/>
                      </a:lnTo>
                      <a:lnTo>
                        <a:pt x="274415" y="821912"/>
                      </a:lnTo>
                      <a:cubicBezTo>
                        <a:pt x="189643" y="821912"/>
                        <a:pt x="158115" y="793242"/>
                        <a:pt x="158115" y="716089"/>
                      </a:cubicBez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9B066E97-142D-733C-0E59-3119CE42648F}"/>
                    </a:ext>
                  </a:extLst>
                </p:cNvPr>
                <p:cNvSpPr/>
                <p:nvPr/>
              </p:nvSpPr>
              <p:spPr>
                <a:xfrm>
                  <a:off x="7534465" y="3643217"/>
                  <a:ext cx="543497" cy="917352"/>
                </a:xfrm>
                <a:custGeom>
                  <a:avLst/>
                  <a:gdLst>
                    <a:gd name="connsiteX0" fmla="*/ 490823 w 543497"/>
                    <a:gd name="connsiteY0" fmla="*/ 263747 h 917352"/>
                    <a:gd name="connsiteX1" fmla="*/ 365950 w 543497"/>
                    <a:gd name="connsiteY1" fmla="*/ 226028 h 917352"/>
                    <a:gd name="connsiteX2" fmla="*/ 68008 w 543497"/>
                    <a:gd name="connsiteY2" fmla="*/ 340900 h 917352"/>
                    <a:gd name="connsiteX3" fmla="*/ 68008 w 543497"/>
                    <a:gd name="connsiteY3" fmla="*/ 64008 h 917352"/>
                    <a:gd name="connsiteX4" fmla="*/ 24860 w 543497"/>
                    <a:gd name="connsiteY4" fmla="*/ 0 h 917352"/>
                    <a:gd name="connsiteX5" fmla="*/ 0 w 543497"/>
                    <a:gd name="connsiteY5" fmla="*/ 0 h 917352"/>
                    <a:gd name="connsiteX6" fmla="*/ 0 w 543497"/>
                    <a:gd name="connsiteY6" fmla="*/ 917353 h 917352"/>
                    <a:gd name="connsiteX7" fmla="*/ 67913 w 543497"/>
                    <a:gd name="connsiteY7" fmla="*/ 917353 h 917352"/>
                    <a:gd name="connsiteX8" fmla="*/ 67913 w 543497"/>
                    <a:gd name="connsiteY8" fmla="*/ 397955 h 917352"/>
                    <a:gd name="connsiteX9" fmla="*/ 340995 w 543497"/>
                    <a:gd name="connsiteY9" fmla="*/ 283655 h 917352"/>
                    <a:gd name="connsiteX10" fmla="*/ 475583 w 543497"/>
                    <a:gd name="connsiteY10" fmla="*/ 416909 h 917352"/>
                    <a:gd name="connsiteX11" fmla="*/ 475583 w 543497"/>
                    <a:gd name="connsiteY11" fmla="*/ 917353 h 917352"/>
                    <a:gd name="connsiteX12" fmla="*/ 543497 w 543497"/>
                    <a:gd name="connsiteY12" fmla="*/ 917353 h 917352"/>
                    <a:gd name="connsiteX13" fmla="*/ 543497 w 543497"/>
                    <a:gd name="connsiteY13" fmla="*/ 409004 h 917352"/>
                    <a:gd name="connsiteX14" fmla="*/ 490823 w 543497"/>
                    <a:gd name="connsiteY14" fmla="*/ 263747 h 9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3497" h="917352">
                      <a:moveTo>
                        <a:pt x="490823" y="263747"/>
                      </a:moveTo>
                      <a:cubicBezTo>
                        <a:pt x="461676" y="238696"/>
                        <a:pt x="419671" y="226028"/>
                        <a:pt x="365950" y="226028"/>
                      </a:cubicBezTo>
                      <a:cubicBezTo>
                        <a:pt x="264700" y="226028"/>
                        <a:pt x="164496" y="264700"/>
                        <a:pt x="68008" y="340900"/>
                      </a:cubicBezTo>
                      <a:lnTo>
                        <a:pt x="68008" y="64008"/>
                      </a:lnTo>
                      <a:cubicBezTo>
                        <a:pt x="68008" y="7715"/>
                        <a:pt x="62769" y="0"/>
                        <a:pt x="24860" y="0"/>
                      </a:cubicBezTo>
                      <a:lnTo>
                        <a:pt x="0" y="0"/>
                      </a:lnTo>
                      <a:lnTo>
                        <a:pt x="0" y="917353"/>
                      </a:lnTo>
                      <a:lnTo>
                        <a:pt x="67913" y="917353"/>
                      </a:lnTo>
                      <a:lnTo>
                        <a:pt x="67913" y="397955"/>
                      </a:lnTo>
                      <a:cubicBezTo>
                        <a:pt x="168878" y="320993"/>
                        <a:pt x="258223" y="283655"/>
                        <a:pt x="340995" y="283655"/>
                      </a:cubicBezTo>
                      <a:cubicBezTo>
                        <a:pt x="403670" y="283655"/>
                        <a:pt x="475583" y="298799"/>
                        <a:pt x="475583" y="416909"/>
                      </a:cubicBezTo>
                      <a:lnTo>
                        <a:pt x="475583" y="917353"/>
                      </a:lnTo>
                      <a:lnTo>
                        <a:pt x="543497" y="917353"/>
                      </a:lnTo>
                      <a:lnTo>
                        <a:pt x="543497" y="409004"/>
                      </a:lnTo>
                      <a:cubicBezTo>
                        <a:pt x="543687" y="342710"/>
                        <a:pt x="525970" y="293846"/>
                        <a:pt x="490823" y="263747"/>
                      </a:cubicBezTo>
                      <a:close/>
                    </a:path>
                  </a:pathLst>
                </a:custGeom>
                <a:solidFill>
                  <a:srgbClr val="FFFFFF"/>
                </a:solidFill>
                <a:ln w="9525" cap="flat">
                  <a:noFill/>
                  <a:prstDash val="solid"/>
                  <a:miter/>
                </a:ln>
              </p:spPr>
              <p:txBody>
                <a:bodyPr rtlCol="0" anchor="ctr"/>
                <a:lstStyle/>
                <a:p>
                  <a:endParaRPr lang="en-US"/>
                </a:p>
              </p:txBody>
            </p:sp>
          </p:grpSp>
        </p:grpSp>
        <p:grpSp>
          <p:nvGrpSpPr>
            <p:cNvPr id="16" name="Graphic 4">
              <a:extLst>
                <a:ext uri="{FF2B5EF4-FFF2-40B4-BE49-F238E27FC236}">
                  <a16:creationId xmlns:a16="http://schemas.microsoft.com/office/drawing/2014/main" id="{D071ED4C-2DBC-E03F-53AD-C343D49EF8E7}"/>
                </a:ext>
              </a:extLst>
            </p:cNvPr>
            <p:cNvGrpSpPr/>
            <p:nvPr/>
          </p:nvGrpSpPr>
          <p:grpSpPr>
            <a:xfrm>
              <a:off x="1048035" y="2000440"/>
              <a:ext cx="2857500" cy="2857690"/>
              <a:chOff x="1048035" y="2000440"/>
              <a:chExt cx="2857500" cy="2857690"/>
            </a:xfrm>
          </p:grpSpPr>
          <p:sp>
            <p:nvSpPr>
              <p:cNvPr id="17" name="Freeform 16">
                <a:extLst>
                  <a:ext uri="{FF2B5EF4-FFF2-40B4-BE49-F238E27FC236}">
                    <a16:creationId xmlns:a16="http://schemas.microsoft.com/office/drawing/2014/main" id="{1E8B9C41-A21C-DBD0-24AA-58C9D7317A2B}"/>
                  </a:ext>
                </a:extLst>
              </p:cNvPr>
              <p:cNvSpPr/>
              <p:nvPr/>
            </p:nvSpPr>
            <p:spPr>
              <a:xfrm>
                <a:off x="1048035" y="2953226"/>
                <a:ext cx="2857500" cy="952309"/>
              </a:xfrm>
              <a:custGeom>
                <a:avLst/>
                <a:gdLst>
                  <a:gd name="connsiteX0" fmla="*/ 2653379 w 2857500"/>
                  <a:gd name="connsiteY0" fmla="*/ 952309 h 952309"/>
                  <a:gd name="connsiteX1" fmla="*/ 68008 w 2857500"/>
                  <a:gd name="connsiteY1" fmla="*/ 952309 h 952309"/>
                  <a:gd name="connsiteX2" fmla="*/ 0 w 2857500"/>
                  <a:gd name="connsiteY2" fmla="*/ 884301 h 952309"/>
                  <a:gd name="connsiteX3" fmla="*/ 68008 w 2857500"/>
                  <a:gd name="connsiteY3" fmla="*/ 816293 h 952309"/>
                  <a:gd name="connsiteX4" fmla="*/ 2653379 w 2857500"/>
                  <a:gd name="connsiteY4" fmla="*/ 816293 h 952309"/>
                  <a:gd name="connsiteX5" fmla="*/ 2721388 w 2857500"/>
                  <a:gd name="connsiteY5" fmla="*/ 748284 h 952309"/>
                  <a:gd name="connsiteX6" fmla="*/ 2653379 w 2857500"/>
                  <a:gd name="connsiteY6" fmla="*/ 680276 h 952309"/>
                  <a:gd name="connsiteX7" fmla="*/ 204121 w 2857500"/>
                  <a:gd name="connsiteY7" fmla="*/ 680276 h 952309"/>
                  <a:gd name="connsiteX8" fmla="*/ 0 w 2857500"/>
                  <a:gd name="connsiteY8" fmla="*/ 476155 h 952309"/>
                  <a:gd name="connsiteX9" fmla="*/ 204121 w 2857500"/>
                  <a:gd name="connsiteY9" fmla="*/ 272034 h 952309"/>
                  <a:gd name="connsiteX10" fmla="*/ 2653379 w 2857500"/>
                  <a:gd name="connsiteY10" fmla="*/ 272034 h 952309"/>
                  <a:gd name="connsiteX11" fmla="*/ 2721388 w 2857500"/>
                  <a:gd name="connsiteY11" fmla="*/ 204025 h 952309"/>
                  <a:gd name="connsiteX12" fmla="*/ 2653379 w 2857500"/>
                  <a:gd name="connsiteY12" fmla="*/ 136017 h 952309"/>
                  <a:gd name="connsiteX13" fmla="*/ 68008 w 2857500"/>
                  <a:gd name="connsiteY13" fmla="*/ 136017 h 952309"/>
                  <a:gd name="connsiteX14" fmla="*/ 0 w 2857500"/>
                  <a:gd name="connsiteY14" fmla="*/ 68008 h 952309"/>
                  <a:gd name="connsiteX15" fmla="*/ 68008 w 2857500"/>
                  <a:gd name="connsiteY15" fmla="*/ 0 h 952309"/>
                  <a:gd name="connsiteX16" fmla="*/ 2653379 w 2857500"/>
                  <a:gd name="connsiteY16" fmla="*/ 0 h 952309"/>
                  <a:gd name="connsiteX17" fmla="*/ 2857500 w 2857500"/>
                  <a:gd name="connsiteY17" fmla="*/ 204121 h 952309"/>
                  <a:gd name="connsiteX18" fmla="*/ 2653379 w 2857500"/>
                  <a:gd name="connsiteY18" fmla="*/ 408242 h 952309"/>
                  <a:gd name="connsiteX19" fmla="*/ 204121 w 2857500"/>
                  <a:gd name="connsiteY19" fmla="*/ 408242 h 952309"/>
                  <a:gd name="connsiteX20" fmla="*/ 136112 w 2857500"/>
                  <a:gd name="connsiteY20" fmla="*/ 476250 h 952309"/>
                  <a:gd name="connsiteX21" fmla="*/ 204121 w 2857500"/>
                  <a:gd name="connsiteY21" fmla="*/ 544259 h 952309"/>
                  <a:gd name="connsiteX22" fmla="*/ 2653379 w 2857500"/>
                  <a:gd name="connsiteY22" fmla="*/ 544259 h 952309"/>
                  <a:gd name="connsiteX23" fmla="*/ 2857500 w 2857500"/>
                  <a:gd name="connsiteY23" fmla="*/ 748379 h 952309"/>
                  <a:gd name="connsiteX24" fmla="*/ 2653379 w 2857500"/>
                  <a:gd name="connsiteY24" fmla="*/ 952309 h 95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57500" h="952309">
                    <a:moveTo>
                      <a:pt x="2653379" y="952309"/>
                    </a:moveTo>
                    <a:lnTo>
                      <a:pt x="68008" y="952309"/>
                    </a:lnTo>
                    <a:cubicBezTo>
                      <a:pt x="30385" y="952309"/>
                      <a:pt x="0" y="921829"/>
                      <a:pt x="0" y="884301"/>
                    </a:cubicBezTo>
                    <a:cubicBezTo>
                      <a:pt x="0" y="846677"/>
                      <a:pt x="30480" y="816293"/>
                      <a:pt x="68008" y="816293"/>
                    </a:cubicBezTo>
                    <a:lnTo>
                      <a:pt x="2653379" y="816293"/>
                    </a:lnTo>
                    <a:cubicBezTo>
                      <a:pt x="2690908" y="816293"/>
                      <a:pt x="2721388" y="785812"/>
                      <a:pt x="2721388" y="748284"/>
                    </a:cubicBezTo>
                    <a:cubicBezTo>
                      <a:pt x="2721388" y="710756"/>
                      <a:pt x="2690908" y="680276"/>
                      <a:pt x="2653379" y="680276"/>
                    </a:cubicBezTo>
                    <a:lnTo>
                      <a:pt x="204121" y="680276"/>
                    </a:lnTo>
                    <a:cubicBezTo>
                      <a:pt x="91535" y="680276"/>
                      <a:pt x="0" y="588740"/>
                      <a:pt x="0" y="476155"/>
                    </a:cubicBezTo>
                    <a:cubicBezTo>
                      <a:pt x="0" y="363569"/>
                      <a:pt x="91535" y="272034"/>
                      <a:pt x="204121" y="272034"/>
                    </a:cubicBezTo>
                    <a:lnTo>
                      <a:pt x="2653379" y="272034"/>
                    </a:lnTo>
                    <a:cubicBezTo>
                      <a:pt x="2690908" y="272034"/>
                      <a:pt x="2721388" y="241554"/>
                      <a:pt x="2721388" y="204025"/>
                    </a:cubicBezTo>
                    <a:cubicBezTo>
                      <a:pt x="2721388" y="166497"/>
                      <a:pt x="2690908" y="136017"/>
                      <a:pt x="2653379" y="136017"/>
                    </a:cubicBezTo>
                    <a:lnTo>
                      <a:pt x="68008" y="136017"/>
                    </a:lnTo>
                    <a:cubicBezTo>
                      <a:pt x="30385" y="136017"/>
                      <a:pt x="0" y="105537"/>
                      <a:pt x="0" y="68008"/>
                    </a:cubicBezTo>
                    <a:cubicBezTo>
                      <a:pt x="0" y="30480"/>
                      <a:pt x="30480" y="0"/>
                      <a:pt x="68008" y="0"/>
                    </a:cubicBezTo>
                    <a:lnTo>
                      <a:pt x="2653379" y="0"/>
                    </a:lnTo>
                    <a:cubicBezTo>
                      <a:pt x="2765965" y="0"/>
                      <a:pt x="2857500" y="91535"/>
                      <a:pt x="2857500" y="204121"/>
                    </a:cubicBezTo>
                    <a:cubicBezTo>
                      <a:pt x="2857500" y="316706"/>
                      <a:pt x="2765965" y="408242"/>
                      <a:pt x="2653379" y="408242"/>
                    </a:cubicBezTo>
                    <a:lnTo>
                      <a:pt x="204121" y="408242"/>
                    </a:lnTo>
                    <a:cubicBezTo>
                      <a:pt x="166592" y="408242"/>
                      <a:pt x="136112" y="438721"/>
                      <a:pt x="136112" y="476250"/>
                    </a:cubicBezTo>
                    <a:cubicBezTo>
                      <a:pt x="136112" y="513779"/>
                      <a:pt x="166592" y="544259"/>
                      <a:pt x="204121" y="544259"/>
                    </a:cubicBezTo>
                    <a:lnTo>
                      <a:pt x="2653379" y="544259"/>
                    </a:lnTo>
                    <a:cubicBezTo>
                      <a:pt x="2765965" y="544259"/>
                      <a:pt x="2857500" y="635794"/>
                      <a:pt x="2857500" y="748379"/>
                    </a:cubicBezTo>
                    <a:cubicBezTo>
                      <a:pt x="2857500" y="860965"/>
                      <a:pt x="2765965" y="952309"/>
                      <a:pt x="2653379" y="952309"/>
                    </a:cubicBezTo>
                    <a:close/>
                  </a:path>
                </a:pathLst>
              </a:custGeom>
              <a:solidFill>
                <a:srgbClr val="6ECEB2"/>
              </a:solidFill>
              <a:ln w="9525" cap="flat">
                <a:noFill/>
                <a:prstDash val="solid"/>
                <a:miter/>
              </a:ln>
            </p:spPr>
            <p:txBody>
              <a:bodyPr rtlCol="0" anchor="ctr"/>
              <a:lstStyle/>
              <a:p>
                <a:endParaRPr lang="en-US"/>
              </a:p>
            </p:txBody>
          </p:sp>
          <p:grpSp>
            <p:nvGrpSpPr>
              <p:cNvPr id="18" name="Graphic 4">
                <a:extLst>
                  <a:ext uri="{FF2B5EF4-FFF2-40B4-BE49-F238E27FC236}">
                    <a16:creationId xmlns:a16="http://schemas.microsoft.com/office/drawing/2014/main" id="{0D45A200-4C50-74D2-8461-87D9C9718073}"/>
                  </a:ext>
                </a:extLst>
              </p:cNvPr>
              <p:cNvGrpSpPr/>
              <p:nvPr/>
            </p:nvGrpSpPr>
            <p:grpSpPr>
              <a:xfrm>
                <a:off x="1087469" y="2000440"/>
                <a:ext cx="2778633" cy="2857690"/>
                <a:chOff x="1087469" y="2000440"/>
                <a:chExt cx="2778633" cy="2857690"/>
              </a:xfrm>
              <a:solidFill>
                <a:srgbClr val="FFFFFF"/>
              </a:solidFill>
            </p:grpSpPr>
            <p:sp>
              <p:nvSpPr>
                <p:cNvPr id="19" name="Freeform 18">
                  <a:extLst>
                    <a:ext uri="{FF2B5EF4-FFF2-40B4-BE49-F238E27FC236}">
                      <a16:creationId xmlns:a16="http://schemas.microsoft.com/office/drawing/2014/main" id="{77A3F35B-DAF1-F9DC-6493-010F2FF88FA2}"/>
                    </a:ext>
                  </a:extLst>
                </p:cNvPr>
                <p:cNvSpPr/>
                <p:nvPr/>
              </p:nvSpPr>
              <p:spPr>
                <a:xfrm>
                  <a:off x="1087469" y="3633406"/>
                  <a:ext cx="2778156" cy="1224724"/>
                </a:xfrm>
                <a:custGeom>
                  <a:avLst/>
                  <a:gdLst>
                    <a:gd name="connsiteX0" fmla="*/ 2758631 w 2778156"/>
                    <a:gd name="connsiteY0" fmla="*/ 630269 h 1224724"/>
                    <a:gd name="connsiteX1" fmla="*/ 2262854 w 2778156"/>
                    <a:gd name="connsiteY1" fmla="*/ 630269 h 1224724"/>
                    <a:gd name="connsiteX2" fmla="*/ 2262854 w 2778156"/>
                    <a:gd name="connsiteY2" fmla="*/ 0 h 1224724"/>
                    <a:gd name="connsiteX3" fmla="*/ 2223611 w 2778156"/>
                    <a:gd name="connsiteY3" fmla="*/ 0 h 1224724"/>
                    <a:gd name="connsiteX4" fmla="*/ 2223611 w 2778156"/>
                    <a:gd name="connsiteY4" fmla="*/ 630269 h 1224724"/>
                    <a:gd name="connsiteX5" fmla="*/ 1865471 w 2778156"/>
                    <a:gd name="connsiteY5" fmla="*/ 630269 h 1224724"/>
                    <a:gd name="connsiteX6" fmla="*/ 1865471 w 2778156"/>
                    <a:gd name="connsiteY6" fmla="*/ 0 h 1224724"/>
                    <a:gd name="connsiteX7" fmla="*/ 1729359 w 2778156"/>
                    <a:gd name="connsiteY7" fmla="*/ 0 h 1224724"/>
                    <a:gd name="connsiteX8" fmla="*/ 1729359 w 2778156"/>
                    <a:gd name="connsiteY8" fmla="*/ 630269 h 1224724"/>
                    <a:gd name="connsiteX9" fmla="*/ 1593247 w 2778156"/>
                    <a:gd name="connsiteY9" fmla="*/ 630269 h 1224724"/>
                    <a:gd name="connsiteX10" fmla="*/ 1593247 w 2778156"/>
                    <a:gd name="connsiteY10" fmla="*/ 272129 h 1224724"/>
                    <a:gd name="connsiteX11" fmla="*/ 1457230 w 2778156"/>
                    <a:gd name="connsiteY11" fmla="*/ 272129 h 1224724"/>
                    <a:gd name="connsiteX12" fmla="*/ 1457230 w 2778156"/>
                    <a:gd name="connsiteY12" fmla="*/ 630269 h 1224724"/>
                    <a:gd name="connsiteX13" fmla="*/ 1321118 w 2778156"/>
                    <a:gd name="connsiteY13" fmla="*/ 630269 h 1224724"/>
                    <a:gd name="connsiteX14" fmla="*/ 1321118 w 2778156"/>
                    <a:gd name="connsiteY14" fmla="*/ 0 h 1224724"/>
                    <a:gd name="connsiteX15" fmla="*/ 1185005 w 2778156"/>
                    <a:gd name="connsiteY15" fmla="*/ 0 h 1224724"/>
                    <a:gd name="connsiteX16" fmla="*/ 1185005 w 2778156"/>
                    <a:gd name="connsiteY16" fmla="*/ 630269 h 1224724"/>
                    <a:gd name="connsiteX17" fmla="*/ 1048893 w 2778156"/>
                    <a:gd name="connsiteY17" fmla="*/ 630269 h 1224724"/>
                    <a:gd name="connsiteX18" fmla="*/ 1048893 w 2778156"/>
                    <a:gd name="connsiteY18" fmla="*/ 272129 h 1224724"/>
                    <a:gd name="connsiteX19" fmla="*/ 912876 w 2778156"/>
                    <a:gd name="connsiteY19" fmla="*/ 272129 h 1224724"/>
                    <a:gd name="connsiteX20" fmla="*/ 912876 w 2778156"/>
                    <a:gd name="connsiteY20" fmla="*/ 630269 h 1224724"/>
                    <a:gd name="connsiteX21" fmla="*/ 554641 w 2778156"/>
                    <a:gd name="connsiteY21" fmla="*/ 630269 h 1224724"/>
                    <a:gd name="connsiteX22" fmla="*/ 554641 w 2778156"/>
                    <a:gd name="connsiteY22" fmla="*/ 272129 h 1224724"/>
                    <a:gd name="connsiteX23" fmla="*/ 515398 w 2778156"/>
                    <a:gd name="connsiteY23" fmla="*/ 272129 h 1224724"/>
                    <a:gd name="connsiteX24" fmla="*/ 515398 w 2778156"/>
                    <a:gd name="connsiteY24" fmla="*/ 630269 h 1224724"/>
                    <a:gd name="connsiteX25" fmla="*/ 19622 w 2778156"/>
                    <a:gd name="connsiteY25" fmla="*/ 630269 h 1224724"/>
                    <a:gd name="connsiteX26" fmla="*/ 0 w 2778156"/>
                    <a:gd name="connsiteY26" fmla="*/ 649891 h 1224724"/>
                    <a:gd name="connsiteX27" fmla="*/ 19622 w 2778156"/>
                    <a:gd name="connsiteY27" fmla="*/ 669512 h 1224724"/>
                    <a:gd name="connsiteX28" fmla="*/ 515398 w 2778156"/>
                    <a:gd name="connsiteY28" fmla="*/ 669512 h 1224724"/>
                    <a:gd name="connsiteX29" fmla="*/ 515398 w 2778156"/>
                    <a:gd name="connsiteY29" fmla="*/ 1165289 h 1224724"/>
                    <a:gd name="connsiteX30" fmla="*/ 535019 w 2778156"/>
                    <a:gd name="connsiteY30" fmla="*/ 1184910 h 1224724"/>
                    <a:gd name="connsiteX31" fmla="*/ 554641 w 2778156"/>
                    <a:gd name="connsiteY31" fmla="*/ 1165289 h 1224724"/>
                    <a:gd name="connsiteX32" fmla="*/ 554641 w 2778156"/>
                    <a:gd name="connsiteY32" fmla="*/ 669512 h 1224724"/>
                    <a:gd name="connsiteX33" fmla="*/ 912876 w 2778156"/>
                    <a:gd name="connsiteY33" fmla="*/ 669512 h 1224724"/>
                    <a:gd name="connsiteX34" fmla="*/ 912876 w 2778156"/>
                    <a:gd name="connsiteY34" fmla="*/ 1156621 h 1224724"/>
                    <a:gd name="connsiteX35" fmla="*/ 980884 w 2778156"/>
                    <a:gd name="connsiteY35" fmla="*/ 1224629 h 1224724"/>
                    <a:gd name="connsiteX36" fmla="*/ 1048893 w 2778156"/>
                    <a:gd name="connsiteY36" fmla="*/ 1156621 h 1224724"/>
                    <a:gd name="connsiteX37" fmla="*/ 1048893 w 2778156"/>
                    <a:gd name="connsiteY37" fmla="*/ 669512 h 1224724"/>
                    <a:gd name="connsiteX38" fmla="*/ 1185005 w 2778156"/>
                    <a:gd name="connsiteY38" fmla="*/ 669512 h 1224724"/>
                    <a:gd name="connsiteX39" fmla="*/ 1185005 w 2778156"/>
                    <a:gd name="connsiteY39" fmla="*/ 1020604 h 1224724"/>
                    <a:gd name="connsiteX40" fmla="*/ 1389126 w 2778156"/>
                    <a:gd name="connsiteY40" fmla="*/ 1224725 h 1224724"/>
                    <a:gd name="connsiteX41" fmla="*/ 1593247 w 2778156"/>
                    <a:gd name="connsiteY41" fmla="*/ 1020604 h 1224724"/>
                    <a:gd name="connsiteX42" fmla="*/ 1593247 w 2778156"/>
                    <a:gd name="connsiteY42" fmla="*/ 669512 h 1224724"/>
                    <a:gd name="connsiteX43" fmla="*/ 1729359 w 2778156"/>
                    <a:gd name="connsiteY43" fmla="*/ 669512 h 1224724"/>
                    <a:gd name="connsiteX44" fmla="*/ 1729359 w 2778156"/>
                    <a:gd name="connsiteY44" fmla="*/ 1156621 h 1224724"/>
                    <a:gd name="connsiteX45" fmla="*/ 1797368 w 2778156"/>
                    <a:gd name="connsiteY45" fmla="*/ 1224629 h 1224724"/>
                    <a:gd name="connsiteX46" fmla="*/ 1865376 w 2778156"/>
                    <a:gd name="connsiteY46" fmla="*/ 1156621 h 1224724"/>
                    <a:gd name="connsiteX47" fmla="*/ 1865376 w 2778156"/>
                    <a:gd name="connsiteY47" fmla="*/ 669512 h 1224724"/>
                    <a:gd name="connsiteX48" fmla="*/ 2223516 w 2778156"/>
                    <a:gd name="connsiteY48" fmla="*/ 669512 h 1224724"/>
                    <a:gd name="connsiteX49" fmla="*/ 2223516 w 2778156"/>
                    <a:gd name="connsiteY49" fmla="*/ 1165289 h 1224724"/>
                    <a:gd name="connsiteX50" fmla="*/ 2243138 w 2778156"/>
                    <a:gd name="connsiteY50" fmla="*/ 1184910 h 1224724"/>
                    <a:gd name="connsiteX51" fmla="*/ 2262759 w 2778156"/>
                    <a:gd name="connsiteY51" fmla="*/ 1165289 h 1224724"/>
                    <a:gd name="connsiteX52" fmla="*/ 2262759 w 2778156"/>
                    <a:gd name="connsiteY52" fmla="*/ 669512 h 1224724"/>
                    <a:gd name="connsiteX53" fmla="*/ 2758535 w 2778156"/>
                    <a:gd name="connsiteY53" fmla="*/ 669512 h 1224724"/>
                    <a:gd name="connsiteX54" fmla="*/ 2778157 w 2778156"/>
                    <a:gd name="connsiteY54" fmla="*/ 649891 h 1224724"/>
                    <a:gd name="connsiteX55" fmla="*/ 2758631 w 2778156"/>
                    <a:gd name="connsiteY55" fmla="*/ 630269 h 1224724"/>
                    <a:gd name="connsiteX56" fmla="*/ 1457420 w 2778156"/>
                    <a:gd name="connsiteY56" fmla="*/ 1020509 h 1224724"/>
                    <a:gd name="connsiteX57" fmla="*/ 1389412 w 2778156"/>
                    <a:gd name="connsiteY57" fmla="*/ 1088517 h 1224724"/>
                    <a:gd name="connsiteX58" fmla="*/ 1321403 w 2778156"/>
                    <a:gd name="connsiteY58" fmla="*/ 1020509 h 1224724"/>
                    <a:gd name="connsiteX59" fmla="*/ 1321403 w 2778156"/>
                    <a:gd name="connsiteY59" fmla="*/ 669417 h 1224724"/>
                    <a:gd name="connsiteX60" fmla="*/ 1457516 w 2778156"/>
                    <a:gd name="connsiteY60" fmla="*/ 669417 h 1224724"/>
                    <a:gd name="connsiteX61" fmla="*/ 1457516 w 2778156"/>
                    <a:gd name="connsiteY61" fmla="*/ 1020509 h 122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778156" h="1224724">
                      <a:moveTo>
                        <a:pt x="2758631" y="630269"/>
                      </a:moveTo>
                      <a:lnTo>
                        <a:pt x="2262854" y="630269"/>
                      </a:lnTo>
                      <a:lnTo>
                        <a:pt x="2262854" y="0"/>
                      </a:lnTo>
                      <a:lnTo>
                        <a:pt x="2223611" y="0"/>
                      </a:lnTo>
                      <a:lnTo>
                        <a:pt x="2223611" y="630269"/>
                      </a:lnTo>
                      <a:lnTo>
                        <a:pt x="1865471" y="630269"/>
                      </a:lnTo>
                      <a:lnTo>
                        <a:pt x="1865471" y="0"/>
                      </a:lnTo>
                      <a:lnTo>
                        <a:pt x="1729359" y="0"/>
                      </a:lnTo>
                      <a:lnTo>
                        <a:pt x="1729359" y="630269"/>
                      </a:lnTo>
                      <a:lnTo>
                        <a:pt x="1593247" y="630269"/>
                      </a:lnTo>
                      <a:lnTo>
                        <a:pt x="1593247" y="272129"/>
                      </a:lnTo>
                      <a:lnTo>
                        <a:pt x="1457230" y="272129"/>
                      </a:lnTo>
                      <a:lnTo>
                        <a:pt x="1457230" y="630269"/>
                      </a:lnTo>
                      <a:lnTo>
                        <a:pt x="1321118" y="630269"/>
                      </a:lnTo>
                      <a:lnTo>
                        <a:pt x="1321118" y="0"/>
                      </a:lnTo>
                      <a:lnTo>
                        <a:pt x="1185005" y="0"/>
                      </a:lnTo>
                      <a:lnTo>
                        <a:pt x="1185005" y="630269"/>
                      </a:lnTo>
                      <a:lnTo>
                        <a:pt x="1048893" y="630269"/>
                      </a:lnTo>
                      <a:lnTo>
                        <a:pt x="1048893" y="272129"/>
                      </a:lnTo>
                      <a:lnTo>
                        <a:pt x="912876" y="272129"/>
                      </a:lnTo>
                      <a:lnTo>
                        <a:pt x="912876" y="630269"/>
                      </a:lnTo>
                      <a:lnTo>
                        <a:pt x="554641" y="630269"/>
                      </a:lnTo>
                      <a:lnTo>
                        <a:pt x="554641" y="272129"/>
                      </a:lnTo>
                      <a:lnTo>
                        <a:pt x="515398" y="272129"/>
                      </a:lnTo>
                      <a:lnTo>
                        <a:pt x="515398" y="630269"/>
                      </a:lnTo>
                      <a:lnTo>
                        <a:pt x="19622" y="630269"/>
                      </a:lnTo>
                      <a:cubicBezTo>
                        <a:pt x="8763" y="630269"/>
                        <a:pt x="0" y="639032"/>
                        <a:pt x="0" y="649891"/>
                      </a:cubicBezTo>
                      <a:cubicBezTo>
                        <a:pt x="0" y="660749"/>
                        <a:pt x="8763" y="669512"/>
                        <a:pt x="19622" y="669512"/>
                      </a:cubicBezTo>
                      <a:lnTo>
                        <a:pt x="515398" y="669512"/>
                      </a:lnTo>
                      <a:lnTo>
                        <a:pt x="515398" y="1165289"/>
                      </a:lnTo>
                      <a:cubicBezTo>
                        <a:pt x="515398" y="1176147"/>
                        <a:pt x="524161" y="1184910"/>
                        <a:pt x="535019" y="1184910"/>
                      </a:cubicBezTo>
                      <a:cubicBezTo>
                        <a:pt x="545878" y="1184910"/>
                        <a:pt x="554641" y="1176147"/>
                        <a:pt x="554641" y="1165289"/>
                      </a:cubicBezTo>
                      <a:lnTo>
                        <a:pt x="554641" y="669512"/>
                      </a:lnTo>
                      <a:lnTo>
                        <a:pt x="912876" y="669512"/>
                      </a:lnTo>
                      <a:lnTo>
                        <a:pt x="912876" y="1156621"/>
                      </a:lnTo>
                      <a:cubicBezTo>
                        <a:pt x="912876" y="1194245"/>
                        <a:pt x="943356" y="1224629"/>
                        <a:pt x="980884" y="1224629"/>
                      </a:cubicBezTo>
                      <a:cubicBezTo>
                        <a:pt x="1018413" y="1224629"/>
                        <a:pt x="1048893" y="1194149"/>
                        <a:pt x="1048893" y="1156621"/>
                      </a:cubicBezTo>
                      <a:lnTo>
                        <a:pt x="1048893" y="669512"/>
                      </a:lnTo>
                      <a:lnTo>
                        <a:pt x="1185005" y="669512"/>
                      </a:lnTo>
                      <a:lnTo>
                        <a:pt x="1185005" y="1020604"/>
                      </a:lnTo>
                      <a:cubicBezTo>
                        <a:pt x="1185005" y="1133189"/>
                        <a:pt x="1276541" y="1224725"/>
                        <a:pt x="1389126" y="1224725"/>
                      </a:cubicBezTo>
                      <a:cubicBezTo>
                        <a:pt x="1501711" y="1224725"/>
                        <a:pt x="1593247" y="1133189"/>
                        <a:pt x="1593247" y="1020604"/>
                      </a:cubicBezTo>
                      <a:lnTo>
                        <a:pt x="1593247" y="669512"/>
                      </a:lnTo>
                      <a:lnTo>
                        <a:pt x="1729359" y="669512"/>
                      </a:lnTo>
                      <a:lnTo>
                        <a:pt x="1729359" y="1156621"/>
                      </a:lnTo>
                      <a:cubicBezTo>
                        <a:pt x="1729359" y="1194245"/>
                        <a:pt x="1759839" y="1224629"/>
                        <a:pt x="1797368" y="1224629"/>
                      </a:cubicBezTo>
                      <a:cubicBezTo>
                        <a:pt x="1834896" y="1224629"/>
                        <a:pt x="1865376" y="1194149"/>
                        <a:pt x="1865376" y="1156621"/>
                      </a:cubicBezTo>
                      <a:lnTo>
                        <a:pt x="1865376" y="669512"/>
                      </a:lnTo>
                      <a:lnTo>
                        <a:pt x="2223516" y="669512"/>
                      </a:lnTo>
                      <a:lnTo>
                        <a:pt x="2223516" y="1165289"/>
                      </a:lnTo>
                      <a:cubicBezTo>
                        <a:pt x="2223516" y="1176147"/>
                        <a:pt x="2232279" y="1184910"/>
                        <a:pt x="2243138" y="1184910"/>
                      </a:cubicBezTo>
                      <a:cubicBezTo>
                        <a:pt x="2253996" y="1184910"/>
                        <a:pt x="2262759" y="1176147"/>
                        <a:pt x="2262759" y="1165289"/>
                      </a:cubicBezTo>
                      <a:lnTo>
                        <a:pt x="2262759" y="669512"/>
                      </a:lnTo>
                      <a:lnTo>
                        <a:pt x="2758535" y="669512"/>
                      </a:lnTo>
                      <a:cubicBezTo>
                        <a:pt x="2769394" y="669512"/>
                        <a:pt x="2778157" y="660749"/>
                        <a:pt x="2778157" y="649891"/>
                      </a:cubicBezTo>
                      <a:cubicBezTo>
                        <a:pt x="2778157" y="639032"/>
                        <a:pt x="2769489" y="630269"/>
                        <a:pt x="2758631" y="630269"/>
                      </a:cubicBezTo>
                      <a:close/>
                      <a:moveTo>
                        <a:pt x="1457420" y="1020509"/>
                      </a:moveTo>
                      <a:cubicBezTo>
                        <a:pt x="1457420" y="1058037"/>
                        <a:pt x="1426940" y="1088517"/>
                        <a:pt x="1389412" y="1088517"/>
                      </a:cubicBezTo>
                      <a:cubicBezTo>
                        <a:pt x="1351883" y="1088517"/>
                        <a:pt x="1321403" y="1058037"/>
                        <a:pt x="1321403" y="1020509"/>
                      </a:cubicBezTo>
                      <a:lnTo>
                        <a:pt x="1321403" y="669417"/>
                      </a:lnTo>
                      <a:lnTo>
                        <a:pt x="1457516" y="669417"/>
                      </a:lnTo>
                      <a:lnTo>
                        <a:pt x="1457516" y="1020509"/>
                      </a:lnTo>
                      <a:close/>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58BF27AF-E748-F0B7-9ED5-F258CF8C8422}"/>
                    </a:ext>
                  </a:extLst>
                </p:cNvPr>
                <p:cNvSpPr/>
                <p:nvPr/>
              </p:nvSpPr>
              <p:spPr>
                <a:xfrm>
                  <a:off x="1087850" y="2000440"/>
                  <a:ext cx="2778252" cy="1224724"/>
                </a:xfrm>
                <a:custGeom>
                  <a:avLst/>
                  <a:gdLst>
                    <a:gd name="connsiteX0" fmla="*/ 19621 w 2778252"/>
                    <a:gd name="connsiteY0" fmla="*/ 594455 h 1224724"/>
                    <a:gd name="connsiteX1" fmla="*/ 515398 w 2778252"/>
                    <a:gd name="connsiteY1" fmla="*/ 594455 h 1224724"/>
                    <a:gd name="connsiteX2" fmla="*/ 515398 w 2778252"/>
                    <a:gd name="connsiteY2" fmla="*/ 1224725 h 1224724"/>
                    <a:gd name="connsiteX3" fmla="*/ 554641 w 2778252"/>
                    <a:gd name="connsiteY3" fmla="*/ 1224725 h 1224724"/>
                    <a:gd name="connsiteX4" fmla="*/ 554641 w 2778252"/>
                    <a:gd name="connsiteY4" fmla="*/ 594455 h 1224724"/>
                    <a:gd name="connsiteX5" fmla="*/ 912876 w 2778252"/>
                    <a:gd name="connsiteY5" fmla="*/ 594455 h 1224724"/>
                    <a:gd name="connsiteX6" fmla="*/ 912876 w 2778252"/>
                    <a:gd name="connsiteY6" fmla="*/ 1224725 h 1224724"/>
                    <a:gd name="connsiteX7" fmla="*/ 1048893 w 2778252"/>
                    <a:gd name="connsiteY7" fmla="*/ 1224725 h 1224724"/>
                    <a:gd name="connsiteX8" fmla="*/ 1048893 w 2778252"/>
                    <a:gd name="connsiteY8" fmla="*/ 594455 h 1224724"/>
                    <a:gd name="connsiteX9" fmla="*/ 1185005 w 2778252"/>
                    <a:gd name="connsiteY9" fmla="*/ 594455 h 1224724"/>
                    <a:gd name="connsiteX10" fmla="*/ 1185005 w 2778252"/>
                    <a:gd name="connsiteY10" fmla="*/ 952595 h 1224724"/>
                    <a:gd name="connsiteX11" fmla="*/ 1321118 w 2778252"/>
                    <a:gd name="connsiteY11" fmla="*/ 952595 h 1224724"/>
                    <a:gd name="connsiteX12" fmla="*/ 1321118 w 2778252"/>
                    <a:gd name="connsiteY12" fmla="*/ 594455 h 1224724"/>
                    <a:gd name="connsiteX13" fmla="*/ 1457230 w 2778252"/>
                    <a:gd name="connsiteY13" fmla="*/ 594455 h 1224724"/>
                    <a:gd name="connsiteX14" fmla="*/ 1457230 w 2778252"/>
                    <a:gd name="connsiteY14" fmla="*/ 1224725 h 1224724"/>
                    <a:gd name="connsiteX15" fmla="*/ 1593247 w 2778252"/>
                    <a:gd name="connsiteY15" fmla="*/ 1224725 h 1224724"/>
                    <a:gd name="connsiteX16" fmla="*/ 1593247 w 2778252"/>
                    <a:gd name="connsiteY16" fmla="*/ 594455 h 1224724"/>
                    <a:gd name="connsiteX17" fmla="*/ 1729359 w 2778252"/>
                    <a:gd name="connsiteY17" fmla="*/ 594455 h 1224724"/>
                    <a:gd name="connsiteX18" fmla="*/ 1729359 w 2778252"/>
                    <a:gd name="connsiteY18" fmla="*/ 952595 h 1224724"/>
                    <a:gd name="connsiteX19" fmla="*/ 1865471 w 2778252"/>
                    <a:gd name="connsiteY19" fmla="*/ 952595 h 1224724"/>
                    <a:gd name="connsiteX20" fmla="*/ 1865471 w 2778252"/>
                    <a:gd name="connsiteY20" fmla="*/ 594455 h 1224724"/>
                    <a:gd name="connsiteX21" fmla="*/ 2223611 w 2778252"/>
                    <a:gd name="connsiteY21" fmla="*/ 594455 h 1224724"/>
                    <a:gd name="connsiteX22" fmla="*/ 2223611 w 2778252"/>
                    <a:gd name="connsiteY22" fmla="*/ 952595 h 1224724"/>
                    <a:gd name="connsiteX23" fmla="*/ 2262854 w 2778252"/>
                    <a:gd name="connsiteY23" fmla="*/ 952595 h 1224724"/>
                    <a:gd name="connsiteX24" fmla="*/ 2262854 w 2778252"/>
                    <a:gd name="connsiteY24" fmla="*/ 594455 h 1224724"/>
                    <a:gd name="connsiteX25" fmla="*/ 2758631 w 2778252"/>
                    <a:gd name="connsiteY25" fmla="*/ 594455 h 1224724"/>
                    <a:gd name="connsiteX26" fmla="*/ 2778252 w 2778252"/>
                    <a:gd name="connsiteY26" fmla="*/ 574834 h 1224724"/>
                    <a:gd name="connsiteX27" fmla="*/ 2758631 w 2778252"/>
                    <a:gd name="connsiteY27" fmla="*/ 555212 h 1224724"/>
                    <a:gd name="connsiteX28" fmla="*/ 2262854 w 2778252"/>
                    <a:gd name="connsiteY28" fmla="*/ 555212 h 1224724"/>
                    <a:gd name="connsiteX29" fmla="*/ 2262854 w 2778252"/>
                    <a:gd name="connsiteY29" fmla="*/ 59436 h 1224724"/>
                    <a:gd name="connsiteX30" fmla="*/ 2243233 w 2778252"/>
                    <a:gd name="connsiteY30" fmla="*/ 39815 h 1224724"/>
                    <a:gd name="connsiteX31" fmla="*/ 2223611 w 2778252"/>
                    <a:gd name="connsiteY31" fmla="*/ 59436 h 1224724"/>
                    <a:gd name="connsiteX32" fmla="*/ 2223611 w 2778252"/>
                    <a:gd name="connsiteY32" fmla="*/ 555212 h 1224724"/>
                    <a:gd name="connsiteX33" fmla="*/ 1865471 w 2778252"/>
                    <a:gd name="connsiteY33" fmla="*/ 555212 h 1224724"/>
                    <a:gd name="connsiteX34" fmla="*/ 1865471 w 2778252"/>
                    <a:gd name="connsiteY34" fmla="*/ 204121 h 1224724"/>
                    <a:gd name="connsiteX35" fmla="*/ 1661351 w 2778252"/>
                    <a:gd name="connsiteY35" fmla="*/ 0 h 1224724"/>
                    <a:gd name="connsiteX36" fmla="*/ 1457230 w 2778252"/>
                    <a:gd name="connsiteY36" fmla="*/ 204121 h 1224724"/>
                    <a:gd name="connsiteX37" fmla="*/ 1457230 w 2778252"/>
                    <a:gd name="connsiteY37" fmla="*/ 555212 h 1224724"/>
                    <a:gd name="connsiteX38" fmla="*/ 1321118 w 2778252"/>
                    <a:gd name="connsiteY38" fmla="*/ 555212 h 1224724"/>
                    <a:gd name="connsiteX39" fmla="*/ 1321118 w 2778252"/>
                    <a:gd name="connsiteY39" fmla="*/ 204121 h 1224724"/>
                    <a:gd name="connsiteX40" fmla="*/ 1116997 w 2778252"/>
                    <a:gd name="connsiteY40" fmla="*/ 0 h 1224724"/>
                    <a:gd name="connsiteX41" fmla="*/ 912876 w 2778252"/>
                    <a:gd name="connsiteY41" fmla="*/ 204121 h 1224724"/>
                    <a:gd name="connsiteX42" fmla="*/ 912876 w 2778252"/>
                    <a:gd name="connsiteY42" fmla="*/ 555212 h 1224724"/>
                    <a:gd name="connsiteX43" fmla="*/ 554641 w 2778252"/>
                    <a:gd name="connsiteY43" fmla="*/ 555212 h 1224724"/>
                    <a:gd name="connsiteX44" fmla="*/ 554641 w 2778252"/>
                    <a:gd name="connsiteY44" fmla="*/ 59436 h 1224724"/>
                    <a:gd name="connsiteX45" fmla="*/ 535019 w 2778252"/>
                    <a:gd name="connsiteY45" fmla="*/ 39815 h 1224724"/>
                    <a:gd name="connsiteX46" fmla="*/ 515398 w 2778252"/>
                    <a:gd name="connsiteY46" fmla="*/ 59436 h 1224724"/>
                    <a:gd name="connsiteX47" fmla="*/ 515398 w 2778252"/>
                    <a:gd name="connsiteY47" fmla="*/ 555212 h 1224724"/>
                    <a:gd name="connsiteX48" fmla="*/ 19621 w 2778252"/>
                    <a:gd name="connsiteY48" fmla="*/ 555212 h 1224724"/>
                    <a:gd name="connsiteX49" fmla="*/ 0 w 2778252"/>
                    <a:gd name="connsiteY49" fmla="*/ 574834 h 1224724"/>
                    <a:gd name="connsiteX50" fmla="*/ 19621 w 2778252"/>
                    <a:gd name="connsiteY50" fmla="*/ 594455 h 1224724"/>
                    <a:gd name="connsiteX51" fmla="*/ 1593152 w 2778252"/>
                    <a:gd name="connsiteY51" fmla="*/ 204216 h 1224724"/>
                    <a:gd name="connsiteX52" fmla="*/ 1661160 w 2778252"/>
                    <a:gd name="connsiteY52" fmla="*/ 136208 h 1224724"/>
                    <a:gd name="connsiteX53" fmla="*/ 1729169 w 2778252"/>
                    <a:gd name="connsiteY53" fmla="*/ 204216 h 1224724"/>
                    <a:gd name="connsiteX54" fmla="*/ 1729169 w 2778252"/>
                    <a:gd name="connsiteY54" fmla="*/ 555308 h 1224724"/>
                    <a:gd name="connsiteX55" fmla="*/ 1593056 w 2778252"/>
                    <a:gd name="connsiteY55" fmla="*/ 555308 h 1224724"/>
                    <a:gd name="connsiteX56" fmla="*/ 1593056 w 2778252"/>
                    <a:gd name="connsiteY56" fmla="*/ 204216 h 1224724"/>
                    <a:gd name="connsiteX57" fmla="*/ 1048798 w 2778252"/>
                    <a:gd name="connsiteY57" fmla="*/ 204216 h 1224724"/>
                    <a:gd name="connsiteX58" fmla="*/ 1116806 w 2778252"/>
                    <a:gd name="connsiteY58" fmla="*/ 136208 h 1224724"/>
                    <a:gd name="connsiteX59" fmla="*/ 1184815 w 2778252"/>
                    <a:gd name="connsiteY59" fmla="*/ 204216 h 1224724"/>
                    <a:gd name="connsiteX60" fmla="*/ 1184815 w 2778252"/>
                    <a:gd name="connsiteY60" fmla="*/ 555308 h 1224724"/>
                    <a:gd name="connsiteX61" fmla="*/ 1048703 w 2778252"/>
                    <a:gd name="connsiteY61" fmla="*/ 555308 h 1224724"/>
                    <a:gd name="connsiteX62" fmla="*/ 1048703 w 2778252"/>
                    <a:gd name="connsiteY62" fmla="*/ 204216 h 122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778252" h="1224724">
                      <a:moveTo>
                        <a:pt x="19621" y="594455"/>
                      </a:moveTo>
                      <a:lnTo>
                        <a:pt x="515398" y="594455"/>
                      </a:lnTo>
                      <a:lnTo>
                        <a:pt x="515398" y="1224725"/>
                      </a:lnTo>
                      <a:lnTo>
                        <a:pt x="554641" y="1224725"/>
                      </a:lnTo>
                      <a:lnTo>
                        <a:pt x="554641" y="594455"/>
                      </a:lnTo>
                      <a:lnTo>
                        <a:pt x="912876" y="594455"/>
                      </a:lnTo>
                      <a:lnTo>
                        <a:pt x="912876" y="1224725"/>
                      </a:lnTo>
                      <a:lnTo>
                        <a:pt x="1048893" y="1224725"/>
                      </a:lnTo>
                      <a:lnTo>
                        <a:pt x="1048893" y="594455"/>
                      </a:lnTo>
                      <a:lnTo>
                        <a:pt x="1185005" y="594455"/>
                      </a:lnTo>
                      <a:lnTo>
                        <a:pt x="1185005" y="952595"/>
                      </a:lnTo>
                      <a:lnTo>
                        <a:pt x="1321118" y="952595"/>
                      </a:lnTo>
                      <a:lnTo>
                        <a:pt x="1321118" y="594455"/>
                      </a:lnTo>
                      <a:lnTo>
                        <a:pt x="1457230" y="594455"/>
                      </a:lnTo>
                      <a:lnTo>
                        <a:pt x="1457230" y="1224725"/>
                      </a:lnTo>
                      <a:lnTo>
                        <a:pt x="1593247" y="1224725"/>
                      </a:lnTo>
                      <a:lnTo>
                        <a:pt x="1593247" y="594455"/>
                      </a:lnTo>
                      <a:lnTo>
                        <a:pt x="1729359" y="594455"/>
                      </a:lnTo>
                      <a:lnTo>
                        <a:pt x="1729359" y="952595"/>
                      </a:lnTo>
                      <a:lnTo>
                        <a:pt x="1865471" y="952595"/>
                      </a:lnTo>
                      <a:lnTo>
                        <a:pt x="1865471" y="594455"/>
                      </a:lnTo>
                      <a:lnTo>
                        <a:pt x="2223611" y="594455"/>
                      </a:lnTo>
                      <a:lnTo>
                        <a:pt x="2223611" y="952595"/>
                      </a:lnTo>
                      <a:lnTo>
                        <a:pt x="2262854" y="952595"/>
                      </a:lnTo>
                      <a:lnTo>
                        <a:pt x="2262854" y="594455"/>
                      </a:lnTo>
                      <a:lnTo>
                        <a:pt x="2758631" y="594455"/>
                      </a:lnTo>
                      <a:cubicBezTo>
                        <a:pt x="2769489" y="594455"/>
                        <a:pt x="2778252" y="585692"/>
                        <a:pt x="2778252" y="574834"/>
                      </a:cubicBezTo>
                      <a:cubicBezTo>
                        <a:pt x="2778252" y="563975"/>
                        <a:pt x="2769489" y="555212"/>
                        <a:pt x="2758631" y="555212"/>
                      </a:cubicBezTo>
                      <a:lnTo>
                        <a:pt x="2262854" y="555212"/>
                      </a:lnTo>
                      <a:lnTo>
                        <a:pt x="2262854" y="59436"/>
                      </a:lnTo>
                      <a:cubicBezTo>
                        <a:pt x="2262854" y="48578"/>
                        <a:pt x="2254091" y="39815"/>
                        <a:pt x="2243233" y="39815"/>
                      </a:cubicBezTo>
                      <a:cubicBezTo>
                        <a:pt x="2232374" y="39815"/>
                        <a:pt x="2223611" y="48578"/>
                        <a:pt x="2223611" y="59436"/>
                      </a:cubicBezTo>
                      <a:lnTo>
                        <a:pt x="2223611" y="555212"/>
                      </a:lnTo>
                      <a:lnTo>
                        <a:pt x="1865471" y="555212"/>
                      </a:lnTo>
                      <a:lnTo>
                        <a:pt x="1865471" y="204121"/>
                      </a:lnTo>
                      <a:cubicBezTo>
                        <a:pt x="1865471" y="91535"/>
                        <a:pt x="1773936" y="0"/>
                        <a:pt x="1661351" y="0"/>
                      </a:cubicBezTo>
                      <a:cubicBezTo>
                        <a:pt x="1548765" y="0"/>
                        <a:pt x="1457230" y="91535"/>
                        <a:pt x="1457230" y="204121"/>
                      </a:cubicBezTo>
                      <a:lnTo>
                        <a:pt x="1457230" y="555212"/>
                      </a:lnTo>
                      <a:lnTo>
                        <a:pt x="1321118" y="555212"/>
                      </a:lnTo>
                      <a:lnTo>
                        <a:pt x="1321118" y="204121"/>
                      </a:lnTo>
                      <a:cubicBezTo>
                        <a:pt x="1321118" y="91535"/>
                        <a:pt x="1229582" y="0"/>
                        <a:pt x="1116997" y="0"/>
                      </a:cubicBezTo>
                      <a:cubicBezTo>
                        <a:pt x="1004411" y="0"/>
                        <a:pt x="912876" y="91535"/>
                        <a:pt x="912876" y="204121"/>
                      </a:cubicBezTo>
                      <a:lnTo>
                        <a:pt x="912876" y="555212"/>
                      </a:lnTo>
                      <a:lnTo>
                        <a:pt x="554641" y="555212"/>
                      </a:lnTo>
                      <a:lnTo>
                        <a:pt x="554641" y="59436"/>
                      </a:lnTo>
                      <a:cubicBezTo>
                        <a:pt x="554641" y="48578"/>
                        <a:pt x="545878" y="39815"/>
                        <a:pt x="535019" y="39815"/>
                      </a:cubicBezTo>
                      <a:cubicBezTo>
                        <a:pt x="524161" y="39815"/>
                        <a:pt x="515398" y="48578"/>
                        <a:pt x="515398" y="59436"/>
                      </a:cubicBezTo>
                      <a:lnTo>
                        <a:pt x="515398" y="555212"/>
                      </a:lnTo>
                      <a:lnTo>
                        <a:pt x="19621" y="555212"/>
                      </a:lnTo>
                      <a:cubicBezTo>
                        <a:pt x="8763" y="555212"/>
                        <a:pt x="0" y="563975"/>
                        <a:pt x="0" y="574834"/>
                      </a:cubicBezTo>
                      <a:cubicBezTo>
                        <a:pt x="0" y="585692"/>
                        <a:pt x="8763" y="594455"/>
                        <a:pt x="19621" y="594455"/>
                      </a:cubicBezTo>
                      <a:close/>
                      <a:moveTo>
                        <a:pt x="1593152" y="204216"/>
                      </a:moveTo>
                      <a:cubicBezTo>
                        <a:pt x="1593152" y="166688"/>
                        <a:pt x="1623632" y="136208"/>
                        <a:pt x="1661160" y="136208"/>
                      </a:cubicBezTo>
                      <a:cubicBezTo>
                        <a:pt x="1698688" y="136208"/>
                        <a:pt x="1729169" y="166688"/>
                        <a:pt x="1729169" y="204216"/>
                      </a:cubicBezTo>
                      <a:lnTo>
                        <a:pt x="1729169" y="555308"/>
                      </a:lnTo>
                      <a:lnTo>
                        <a:pt x="1593056" y="555308"/>
                      </a:lnTo>
                      <a:lnTo>
                        <a:pt x="1593056" y="204216"/>
                      </a:lnTo>
                      <a:close/>
                      <a:moveTo>
                        <a:pt x="1048798" y="204216"/>
                      </a:moveTo>
                      <a:cubicBezTo>
                        <a:pt x="1048798" y="166688"/>
                        <a:pt x="1079278" y="136208"/>
                        <a:pt x="1116806" y="136208"/>
                      </a:cubicBezTo>
                      <a:cubicBezTo>
                        <a:pt x="1154335" y="136208"/>
                        <a:pt x="1184815" y="166688"/>
                        <a:pt x="1184815" y="204216"/>
                      </a:cubicBezTo>
                      <a:lnTo>
                        <a:pt x="1184815" y="555308"/>
                      </a:lnTo>
                      <a:lnTo>
                        <a:pt x="1048703" y="555308"/>
                      </a:lnTo>
                      <a:lnTo>
                        <a:pt x="1048703" y="204216"/>
                      </a:lnTo>
                      <a:close/>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5FDED9BC-697D-F243-2332-F49C1D641EA6}"/>
                    </a:ext>
                  </a:extLst>
                </p:cNvPr>
                <p:cNvSpPr/>
                <p:nvPr/>
              </p:nvSpPr>
              <p:spPr>
                <a:xfrm>
                  <a:off x="2817018" y="3089148"/>
                  <a:ext cx="136112" cy="408241"/>
                </a:xfrm>
                <a:custGeom>
                  <a:avLst/>
                  <a:gdLst>
                    <a:gd name="connsiteX0" fmla="*/ 0 w 136112"/>
                    <a:gd name="connsiteY0" fmla="*/ 0 h 408241"/>
                    <a:gd name="connsiteX1" fmla="*/ 136112 w 136112"/>
                    <a:gd name="connsiteY1" fmla="*/ 0 h 408241"/>
                    <a:gd name="connsiteX2" fmla="*/ 136112 w 136112"/>
                    <a:gd name="connsiteY2" fmla="*/ 408242 h 408241"/>
                    <a:gd name="connsiteX3" fmla="*/ 0 w 136112"/>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112" h="408241">
                      <a:moveTo>
                        <a:pt x="0" y="0"/>
                      </a:moveTo>
                      <a:lnTo>
                        <a:pt x="136112" y="0"/>
                      </a:lnTo>
                      <a:lnTo>
                        <a:pt x="136112" y="408242"/>
                      </a:lnTo>
                      <a:lnTo>
                        <a:pt x="0" y="408242"/>
                      </a:lnTo>
                      <a:close/>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F3CCE235-B64E-E98D-272E-70F7AC18DB48}"/>
                    </a:ext>
                  </a:extLst>
                </p:cNvPr>
                <p:cNvSpPr/>
                <p:nvPr/>
              </p:nvSpPr>
              <p:spPr>
                <a:xfrm>
                  <a:off x="2272760" y="3089148"/>
                  <a:ext cx="136112" cy="408241"/>
                </a:xfrm>
                <a:custGeom>
                  <a:avLst/>
                  <a:gdLst>
                    <a:gd name="connsiteX0" fmla="*/ 0 w 136112"/>
                    <a:gd name="connsiteY0" fmla="*/ 0 h 408241"/>
                    <a:gd name="connsiteX1" fmla="*/ 136112 w 136112"/>
                    <a:gd name="connsiteY1" fmla="*/ 0 h 408241"/>
                    <a:gd name="connsiteX2" fmla="*/ 136112 w 136112"/>
                    <a:gd name="connsiteY2" fmla="*/ 408242 h 408241"/>
                    <a:gd name="connsiteX3" fmla="*/ 0 w 136112"/>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112" h="408241">
                      <a:moveTo>
                        <a:pt x="0" y="0"/>
                      </a:moveTo>
                      <a:lnTo>
                        <a:pt x="136112" y="0"/>
                      </a:lnTo>
                      <a:lnTo>
                        <a:pt x="136112" y="408242"/>
                      </a:lnTo>
                      <a:lnTo>
                        <a:pt x="0" y="408242"/>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F4D87EAA-D7F6-2D54-99D2-48CD31B3EEE1}"/>
                    </a:ext>
                  </a:extLst>
                </p:cNvPr>
                <p:cNvSpPr/>
                <p:nvPr/>
              </p:nvSpPr>
              <p:spPr>
                <a:xfrm>
                  <a:off x="2544889" y="3361277"/>
                  <a:ext cx="136112" cy="408241"/>
                </a:xfrm>
                <a:custGeom>
                  <a:avLst/>
                  <a:gdLst>
                    <a:gd name="connsiteX0" fmla="*/ 0 w 136112"/>
                    <a:gd name="connsiteY0" fmla="*/ 0 h 408241"/>
                    <a:gd name="connsiteX1" fmla="*/ 136112 w 136112"/>
                    <a:gd name="connsiteY1" fmla="*/ 0 h 408241"/>
                    <a:gd name="connsiteX2" fmla="*/ 136112 w 136112"/>
                    <a:gd name="connsiteY2" fmla="*/ 408242 h 408241"/>
                    <a:gd name="connsiteX3" fmla="*/ 0 w 136112"/>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112" h="408241">
                      <a:moveTo>
                        <a:pt x="0" y="0"/>
                      </a:moveTo>
                      <a:lnTo>
                        <a:pt x="136112" y="0"/>
                      </a:lnTo>
                      <a:lnTo>
                        <a:pt x="136112" y="408242"/>
                      </a:lnTo>
                      <a:lnTo>
                        <a:pt x="0" y="408242"/>
                      </a:lnTo>
                      <a:close/>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9C3F20EC-6C0F-AA7A-4E83-7F475F3904BF}"/>
                    </a:ext>
                  </a:extLst>
                </p:cNvPr>
                <p:cNvSpPr/>
                <p:nvPr/>
              </p:nvSpPr>
              <p:spPr>
                <a:xfrm>
                  <a:off x="2000631" y="3361277"/>
                  <a:ext cx="136017" cy="408241"/>
                </a:xfrm>
                <a:custGeom>
                  <a:avLst/>
                  <a:gdLst>
                    <a:gd name="connsiteX0" fmla="*/ 0 w 136017"/>
                    <a:gd name="connsiteY0" fmla="*/ 0 h 408241"/>
                    <a:gd name="connsiteX1" fmla="*/ 136017 w 136017"/>
                    <a:gd name="connsiteY1" fmla="*/ 0 h 408241"/>
                    <a:gd name="connsiteX2" fmla="*/ 136017 w 136017"/>
                    <a:gd name="connsiteY2" fmla="*/ 408242 h 408241"/>
                    <a:gd name="connsiteX3" fmla="*/ 0 w 136017"/>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017" h="408241">
                      <a:moveTo>
                        <a:pt x="0" y="0"/>
                      </a:moveTo>
                      <a:lnTo>
                        <a:pt x="136017" y="0"/>
                      </a:lnTo>
                      <a:lnTo>
                        <a:pt x="136017" y="408242"/>
                      </a:lnTo>
                      <a:lnTo>
                        <a:pt x="0" y="408242"/>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1A83503A-BFCC-F550-62F8-DD1A69FD14D6}"/>
                    </a:ext>
                  </a:extLst>
                </p:cNvPr>
                <p:cNvSpPr/>
                <p:nvPr/>
              </p:nvSpPr>
              <p:spPr>
                <a:xfrm>
                  <a:off x="1603248" y="3361277"/>
                  <a:ext cx="39243" cy="408241"/>
                </a:xfrm>
                <a:custGeom>
                  <a:avLst/>
                  <a:gdLst>
                    <a:gd name="connsiteX0" fmla="*/ 0 w 39243"/>
                    <a:gd name="connsiteY0" fmla="*/ 0 h 408241"/>
                    <a:gd name="connsiteX1" fmla="*/ 39243 w 39243"/>
                    <a:gd name="connsiteY1" fmla="*/ 0 h 408241"/>
                    <a:gd name="connsiteX2" fmla="*/ 39243 w 39243"/>
                    <a:gd name="connsiteY2" fmla="*/ 408242 h 408241"/>
                    <a:gd name="connsiteX3" fmla="*/ 0 w 39243"/>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39243" h="408241">
                      <a:moveTo>
                        <a:pt x="0" y="0"/>
                      </a:moveTo>
                      <a:lnTo>
                        <a:pt x="39243" y="0"/>
                      </a:lnTo>
                      <a:lnTo>
                        <a:pt x="39243" y="408242"/>
                      </a:lnTo>
                      <a:lnTo>
                        <a:pt x="0" y="408242"/>
                      </a:lnTo>
                      <a:close/>
                    </a:path>
                  </a:pathLst>
                </a:custGeom>
                <a:solidFill>
                  <a:srgbClr val="FFFFFF"/>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7CBA1E51-C1E1-989C-300E-3DDF5603BEDD}"/>
                    </a:ext>
                  </a:extLst>
                </p:cNvPr>
                <p:cNvSpPr/>
                <p:nvPr/>
              </p:nvSpPr>
              <p:spPr>
                <a:xfrm>
                  <a:off x="3311175" y="3089148"/>
                  <a:ext cx="39243" cy="408241"/>
                </a:xfrm>
                <a:custGeom>
                  <a:avLst/>
                  <a:gdLst>
                    <a:gd name="connsiteX0" fmla="*/ 0 w 39243"/>
                    <a:gd name="connsiteY0" fmla="*/ 0 h 408241"/>
                    <a:gd name="connsiteX1" fmla="*/ 39243 w 39243"/>
                    <a:gd name="connsiteY1" fmla="*/ 0 h 408241"/>
                    <a:gd name="connsiteX2" fmla="*/ 39243 w 39243"/>
                    <a:gd name="connsiteY2" fmla="*/ 408242 h 408241"/>
                    <a:gd name="connsiteX3" fmla="*/ 0 w 39243"/>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39243" h="408241">
                      <a:moveTo>
                        <a:pt x="0" y="0"/>
                      </a:moveTo>
                      <a:lnTo>
                        <a:pt x="39243" y="0"/>
                      </a:lnTo>
                      <a:lnTo>
                        <a:pt x="39243" y="408242"/>
                      </a:lnTo>
                      <a:lnTo>
                        <a:pt x="0" y="408242"/>
                      </a:lnTo>
                      <a:close/>
                    </a:path>
                  </a:pathLst>
                </a:custGeom>
                <a:solidFill>
                  <a:srgbClr val="FFFFFF"/>
                </a:solidFill>
                <a:ln w="9525" cap="flat">
                  <a:noFill/>
                  <a:prstDash val="solid"/>
                  <a:miter/>
                </a:ln>
              </p:spPr>
              <p:txBody>
                <a:bodyPr rtlCol="0" anchor="ctr"/>
                <a:lstStyle/>
                <a:p>
                  <a:endParaRPr lang="en-US"/>
                </a:p>
              </p:txBody>
            </p:sp>
          </p:grpSp>
        </p:grpSp>
      </p:grpSp>
    </p:spTree>
    <p:extLst>
      <p:ext uri="{BB962C8B-B14F-4D97-AF65-F5344CB8AC3E}">
        <p14:creationId xmlns:p14="http://schemas.microsoft.com/office/powerpoint/2010/main" val="4901406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Section Header 4">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E1993-BE39-490E-9534-FB9A1C75B602}"/>
              </a:ext>
            </a:extLst>
          </p:cNvPr>
          <p:cNvSpPr>
            <a:spLocks noGrp="1"/>
          </p:cNvSpPr>
          <p:nvPr>
            <p:ph type="title" hasCustomPrompt="1"/>
          </p:nvPr>
        </p:nvSpPr>
        <p:spPr>
          <a:xfrm>
            <a:off x="3500059" y="1353758"/>
            <a:ext cx="6194548" cy="1839707"/>
          </a:xfrm>
        </p:spPr>
        <p:txBody>
          <a:bodyPr anchor="b">
            <a:noAutofit/>
          </a:bodyPr>
          <a:lstStyle>
            <a:lvl1pPr>
              <a:defRPr sz="3600">
                <a:solidFill>
                  <a:schemeClr val="tx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4DEE2C6E-67AA-4D43-9B3C-C7B5ABD5F4A9}"/>
              </a:ext>
            </a:extLst>
          </p:cNvPr>
          <p:cNvSpPr>
            <a:spLocks noGrp="1"/>
          </p:cNvSpPr>
          <p:nvPr>
            <p:ph type="body" idx="1"/>
          </p:nvPr>
        </p:nvSpPr>
        <p:spPr>
          <a:xfrm>
            <a:off x="3500059" y="3406548"/>
            <a:ext cx="6194548" cy="1268056"/>
          </a:xfrm>
        </p:spPr>
        <p:txBody>
          <a:bodyPr>
            <a:noAutofit/>
          </a:bodyPr>
          <a:lstStyle>
            <a:lvl1pPr marL="0" indent="0">
              <a:buNone/>
              <a:defRPr sz="1800" b="1" spc="0" baseline="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949ECF-91DD-4525-BA80-F5358FF0279E}"/>
              </a:ext>
            </a:extLst>
          </p:cNvPr>
          <p:cNvSpPr>
            <a:spLocks noGrp="1"/>
          </p:cNvSpPr>
          <p:nvPr>
            <p:ph type="dt" sz="half" idx="10"/>
          </p:nvPr>
        </p:nvSpPr>
        <p:spPr/>
        <p:txBody>
          <a:bodyPr/>
          <a:lstStyle>
            <a:lvl1pPr>
              <a:defRPr>
                <a:solidFill>
                  <a:schemeClr val="tx1"/>
                </a:solidFill>
              </a:defRPr>
            </a:lvl1pPr>
          </a:lstStyle>
          <a:p>
            <a:fld id="{1D8BD707-D9CF-40AE-B4C6-C98DA3205C09}" type="datetimeFigureOut">
              <a:rPr lang="en-US" smtClean="0"/>
              <a:t>3/25/2025</a:t>
            </a:fld>
            <a:endParaRPr lang="en-US"/>
          </a:p>
        </p:txBody>
      </p:sp>
      <p:sp>
        <p:nvSpPr>
          <p:cNvPr id="6" name="Slide Number Placeholder 5">
            <a:extLst>
              <a:ext uri="{FF2B5EF4-FFF2-40B4-BE49-F238E27FC236}">
                <a16:creationId xmlns:a16="http://schemas.microsoft.com/office/drawing/2014/main" id="{C436E9D1-F93D-4E60-8763-605456119D73}"/>
              </a:ext>
            </a:extLst>
          </p:cNvPr>
          <p:cNvSpPr>
            <a:spLocks noGrp="1"/>
          </p:cNvSpPr>
          <p:nvPr>
            <p:ph type="sldNum" sz="quarter" idx="12"/>
          </p:nvPr>
        </p:nvSpPr>
        <p:spPr/>
        <p:txBody>
          <a:bodyPr/>
          <a:lstStyle>
            <a:lvl1pPr>
              <a:defRPr>
                <a:solidFill>
                  <a:schemeClr val="tx1"/>
                </a:solidFill>
              </a:defRPr>
            </a:lvl1pPr>
          </a:lstStyle>
          <a:p>
            <a:fld id="{B6F15528-21DE-4FAA-801E-634DDDAF4B2B}" type="slidenum">
              <a:rPr lang="en-US" smtClean="0"/>
              <a:t>‹#›</a:t>
            </a:fld>
            <a:endParaRPr lang="en-US"/>
          </a:p>
        </p:txBody>
      </p:sp>
      <p:sp>
        <p:nvSpPr>
          <p:cNvPr id="10" name="Rectangle 9">
            <a:extLst>
              <a:ext uri="{FF2B5EF4-FFF2-40B4-BE49-F238E27FC236}">
                <a16:creationId xmlns:a16="http://schemas.microsoft.com/office/drawing/2014/main" id="{B3A53053-7262-43E0-B928-64F09970B0F6}"/>
              </a:ext>
            </a:extLst>
          </p:cNvPr>
          <p:cNvSpPr/>
          <p:nvPr/>
        </p:nvSpPr>
        <p:spPr>
          <a:xfrm>
            <a:off x="0" y="5945233"/>
            <a:ext cx="12192001"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E3824F9-6CE3-4232-B1D6-D26F0E489282}"/>
              </a:ext>
            </a:extLst>
          </p:cNvPr>
          <p:cNvSpPr/>
          <p:nvPr/>
        </p:nvSpPr>
        <p:spPr>
          <a:xfrm>
            <a:off x="291926" y="-2"/>
            <a:ext cx="117649" cy="68580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E34C23-F232-454F-A4C3-8B66FE19A110}"/>
              </a:ext>
            </a:extLst>
          </p:cNvPr>
          <p:cNvSpPr/>
          <p:nvPr/>
        </p:nvSpPr>
        <p:spPr>
          <a:xfrm>
            <a:off x="0" y="5486400"/>
            <a:ext cx="12191999" cy="22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6">
            <a:extLst>
              <a:ext uri="{FF2B5EF4-FFF2-40B4-BE49-F238E27FC236}">
                <a16:creationId xmlns:a16="http://schemas.microsoft.com/office/drawing/2014/main" id="{A057EF8C-6218-4B2A-BEC3-B64393B05C8D}"/>
              </a:ext>
            </a:extLst>
          </p:cNvPr>
          <p:cNvSpPr>
            <a:spLocks noGrp="1"/>
          </p:cNvSpPr>
          <p:nvPr>
            <p:ph type="ftr" sz="quarter" idx="3"/>
          </p:nvPr>
        </p:nvSpPr>
        <p:spPr>
          <a:xfrm>
            <a:off x="3528060" y="501470"/>
            <a:ext cx="3943004" cy="174939"/>
          </a:xfrm>
          <a:prstGeom prst="rect">
            <a:avLst/>
          </a:prstGeom>
        </p:spPr>
        <p:txBody>
          <a:bodyPr vert="horz" lIns="0" tIns="0" rIns="0" bIns="0" rtlCol="0" anchor="t" anchorCtr="0"/>
          <a:lstStyle>
            <a:lvl1pPr algn="l">
              <a:lnSpc>
                <a:spcPct val="120000"/>
              </a:lnSpc>
              <a:defRPr sz="800">
                <a:solidFill>
                  <a:schemeClr val="tx1"/>
                </a:solidFill>
              </a:defRPr>
            </a:lvl1pPr>
          </a:lstStyle>
          <a:p>
            <a:endParaRPr lang="en-US"/>
          </a:p>
        </p:txBody>
      </p:sp>
      <p:grpSp>
        <p:nvGrpSpPr>
          <p:cNvPr id="12" name="Graphic 7">
            <a:extLst>
              <a:ext uri="{FF2B5EF4-FFF2-40B4-BE49-F238E27FC236}">
                <a16:creationId xmlns:a16="http://schemas.microsoft.com/office/drawing/2014/main" id="{49BF5EE5-DA45-E474-B33F-56B5C5316CAA}"/>
              </a:ext>
            </a:extLst>
          </p:cNvPr>
          <p:cNvGrpSpPr>
            <a:grpSpLocks noChangeAspect="1"/>
          </p:cNvGrpSpPr>
          <p:nvPr/>
        </p:nvGrpSpPr>
        <p:grpSpPr>
          <a:xfrm>
            <a:off x="688983" y="434340"/>
            <a:ext cx="1357289" cy="384048"/>
            <a:chOff x="1048035" y="2000440"/>
            <a:chExt cx="10099547" cy="2857690"/>
          </a:xfrm>
        </p:grpSpPr>
        <p:grpSp>
          <p:nvGrpSpPr>
            <p:cNvPr id="16" name="Graphic 7">
              <a:extLst>
                <a:ext uri="{FF2B5EF4-FFF2-40B4-BE49-F238E27FC236}">
                  <a16:creationId xmlns:a16="http://schemas.microsoft.com/office/drawing/2014/main" id="{BE127C11-EDF0-131A-8ED1-5DDD1246901A}"/>
                </a:ext>
              </a:extLst>
            </p:cNvPr>
            <p:cNvGrpSpPr/>
            <p:nvPr/>
          </p:nvGrpSpPr>
          <p:grpSpPr>
            <a:xfrm>
              <a:off x="4377785" y="2317623"/>
              <a:ext cx="6769798" cy="2249424"/>
              <a:chOff x="4377785" y="2317623"/>
              <a:chExt cx="6769798" cy="2249424"/>
            </a:xfrm>
            <a:solidFill>
              <a:srgbClr val="00664F"/>
            </a:solidFill>
          </p:grpSpPr>
          <p:grpSp>
            <p:nvGrpSpPr>
              <p:cNvPr id="28" name="Graphic 7">
                <a:extLst>
                  <a:ext uri="{FF2B5EF4-FFF2-40B4-BE49-F238E27FC236}">
                    <a16:creationId xmlns:a16="http://schemas.microsoft.com/office/drawing/2014/main" id="{BE8BB4B1-628F-793D-585A-AA9888ECD978}"/>
                  </a:ext>
                </a:extLst>
              </p:cNvPr>
              <p:cNvGrpSpPr/>
              <p:nvPr/>
            </p:nvGrpSpPr>
            <p:grpSpPr>
              <a:xfrm>
                <a:off x="4377785" y="2317623"/>
                <a:ext cx="6769798" cy="922781"/>
                <a:chOff x="4377785" y="2317623"/>
                <a:chExt cx="6769798" cy="922781"/>
              </a:xfrm>
              <a:solidFill>
                <a:srgbClr val="00664F"/>
              </a:solidFill>
            </p:grpSpPr>
            <p:sp>
              <p:nvSpPr>
                <p:cNvPr id="36" name="Freeform 35">
                  <a:extLst>
                    <a:ext uri="{FF2B5EF4-FFF2-40B4-BE49-F238E27FC236}">
                      <a16:creationId xmlns:a16="http://schemas.microsoft.com/office/drawing/2014/main" id="{FE0DFF53-E47F-3769-DBF9-EA6B5CD03837}"/>
                    </a:ext>
                  </a:extLst>
                </p:cNvPr>
                <p:cNvSpPr/>
                <p:nvPr/>
              </p:nvSpPr>
              <p:spPr>
                <a:xfrm>
                  <a:off x="4377785" y="2317718"/>
                  <a:ext cx="823245" cy="914685"/>
                </a:xfrm>
                <a:custGeom>
                  <a:avLst/>
                  <a:gdLst>
                    <a:gd name="connsiteX0" fmla="*/ 0 w 823245"/>
                    <a:gd name="connsiteY0" fmla="*/ 867632 h 914685"/>
                    <a:gd name="connsiteX1" fmla="*/ 60103 w 823245"/>
                    <a:gd name="connsiteY1" fmla="*/ 867632 h 914685"/>
                    <a:gd name="connsiteX2" fmla="*/ 104489 w 823245"/>
                    <a:gd name="connsiteY2" fmla="*/ 823246 h 914685"/>
                    <a:gd name="connsiteX3" fmla="*/ 104489 w 823245"/>
                    <a:gd name="connsiteY3" fmla="*/ 94107 h 914685"/>
                    <a:gd name="connsiteX4" fmla="*/ 60103 w 823245"/>
                    <a:gd name="connsiteY4" fmla="*/ 48387 h 914685"/>
                    <a:gd name="connsiteX5" fmla="*/ 0 w 823245"/>
                    <a:gd name="connsiteY5" fmla="*/ 48387 h 914685"/>
                    <a:gd name="connsiteX6" fmla="*/ 0 w 823245"/>
                    <a:gd name="connsiteY6" fmla="*/ 0 h 914685"/>
                    <a:gd name="connsiteX7" fmla="*/ 359378 w 823245"/>
                    <a:gd name="connsiteY7" fmla="*/ 0 h 914685"/>
                    <a:gd name="connsiteX8" fmla="*/ 823246 w 823245"/>
                    <a:gd name="connsiteY8" fmla="*/ 456057 h 914685"/>
                    <a:gd name="connsiteX9" fmla="*/ 356711 w 823245"/>
                    <a:gd name="connsiteY9" fmla="*/ 914686 h 914685"/>
                    <a:gd name="connsiteX10" fmla="*/ 0 w 823245"/>
                    <a:gd name="connsiteY10" fmla="*/ 914686 h 914685"/>
                    <a:gd name="connsiteX11" fmla="*/ 0 w 823245"/>
                    <a:gd name="connsiteY11" fmla="*/ 867632 h 914685"/>
                    <a:gd name="connsiteX12" fmla="*/ 356711 w 823245"/>
                    <a:gd name="connsiteY12" fmla="*/ 863727 h 914685"/>
                    <a:gd name="connsiteX13" fmla="*/ 740855 w 823245"/>
                    <a:gd name="connsiteY13" fmla="*/ 457295 h 914685"/>
                    <a:gd name="connsiteX14" fmla="*/ 356711 w 823245"/>
                    <a:gd name="connsiteY14" fmla="*/ 50863 h 914685"/>
                    <a:gd name="connsiteX15" fmla="*/ 185547 w 823245"/>
                    <a:gd name="connsiteY15" fmla="*/ 50863 h 914685"/>
                    <a:gd name="connsiteX16" fmla="*/ 185547 w 823245"/>
                    <a:gd name="connsiteY16" fmla="*/ 863632 h 914685"/>
                    <a:gd name="connsiteX17" fmla="*/ 356711 w 823245"/>
                    <a:gd name="connsiteY17" fmla="*/ 863632 h 914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23245" h="914685">
                      <a:moveTo>
                        <a:pt x="0" y="867632"/>
                      </a:moveTo>
                      <a:lnTo>
                        <a:pt x="60103" y="867632"/>
                      </a:lnTo>
                      <a:cubicBezTo>
                        <a:pt x="82296" y="867632"/>
                        <a:pt x="104489" y="844105"/>
                        <a:pt x="104489" y="823246"/>
                      </a:cubicBezTo>
                      <a:lnTo>
                        <a:pt x="104489" y="94107"/>
                      </a:lnTo>
                      <a:cubicBezTo>
                        <a:pt x="104489" y="73152"/>
                        <a:pt x="82296" y="48387"/>
                        <a:pt x="60103" y="48387"/>
                      </a:cubicBezTo>
                      <a:lnTo>
                        <a:pt x="0" y="48387"/>
                      </a:lnTo>
                      <a:lnTo>
                        <a:pt x="0" y="0"/>
                      </a:lnTo>
                      <a:lnTo>
                        <a:pt x="359378" y="0"/>
                      </a:lnTo>
                      <a:cubicBezTo>
                        <a:pt x="661226" y="0"/>
                        <a:pt x="823246" y="132017"/>
                        <a:pt x="823246" y="456057"/>
                      </a:cubicBezTo>
                      <a:cubicBezTo>
                        <a:pt x="823246" y="778859"/>
                        <a:pt x="661226" y="914686"/>
                        <a:pt x="356711" y="914686"/>
                      </a:cubicBezTo>
                      <a:lnTo>
                        <a:pt x="0" y="914686"/>
                      </a:lnTo>
                      <a:lnTo>
                        <a:pt x="0" y="867632"/>
                      </a:lnTo>
                      <a:close/>
                      <a:moveTo>
                        <a:pt x="356711" y="863727"/>
                      </a:moveTo>
                      <a:cubicBezTo>
                        <a:pt x="616744" y="863727"/>
                        <a:pt x="740855" y="751332"/>
                        <a:pt x="740855" y="457295"/>
                      </a:cubicBezTo>
                      <a:cubicBezTo>
                        <a:pt x="740855" y="161925"/>
                        <a:pt x="616744" y="50863"/>
                        <a:pt x="356711" y="50863"/>
                      </a:cubicBezTo>
                      <a:lnTo>
                        <a:pt x="185547" y="50863"/>
                      </a:lnTo>
                      <a:lnTo>
                        <a:pt x="185547" y="863632"/>
                      </a:lnTo>
                      <a:lnTo>
                        <a:pt x="356711" y="863632"/>
                      </a:lnTo>
                      <a:close/>
                    </a:path>
                  </a:pathLst>
                </a:custGeom>
                <a:solidFill>
                  <a:srgbClr val="00664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B10CD5DA-F68D-4263-DDE9-9B86E843EC31}"/>
                    </a:ext>
                  </a:extLst>
                </p:cNvPr>
                <p:cNvSpPr/>
                <p:nvPr/>
              </p:nvSpPr>
              <p:spPr>
                <a:xfrm>
                  <a:off x="5330285" y="2543746"/>
                  <a:ext cx="612934" cy="695325"/>
                </a:xfrm>
                <a:custGeom>
                  <a:avLst/>
                  <a:gdLst>
                    <a:gd name="connsiteX0" fmla="*/ 0 w 612934"/>
                    <a:gd name="connsiteY0" fmla="*/ 496634 h 695325"/>
                    <a:gd name="connsiteX1" fmla="*/ 271844 w 612934"/>
                    <a:gd name="connsiteY1" fmla="*/ 298037 h 695325"/>
                    <a:gd name="connsiteX2" fmla="*/ 449580 w 612934"/>
                    <a:gd name="connsiteY2" fmla="*/ 318897 h 695325"/>
                    <a:gd name="connsiteX3" fmla="*/ 449580 w 612934"/>
                    <a:gd name="connsiteY3" fmla="*/ 196025 h 695325"/>
                    <a:gd name="connsiteX4" fmla="*/ 286226 w 612934"/>
                    <a:gd name="connsiteY4" fmla="*/ 53626 h 695325"/>
                    <a:gd name="connsiteX5" fmla="*/ 82391 w 612934"/>
                    <a:gd name="connsiteY5" fmla="*/ 121539 h 695325"/>
                    <a:gd name="connsiteX6" fmla="*/ 44482 w 612934"/>
                    <a:gd name="connsiteY6" fmla="*/ 121539 h 695325"/>
                    <a:gd name="connsiteX7" fmla="*/ 44482 w 612934"/>
                    <a:gd name="connsiteY7" fmla="*/ 57531 h 695325"/>
                    <a:gd name="connsiteX8" fmla="*/ 292798 w 612934"/>
                    <a:gd name="connsiteY8" fmla="*/ 0 h 695325"/>
                    <a:gd name="connsiteX9" fmla="*/ 525399 w 612934"/>
                    <a:gd name="connsiteY9" fmla="*/ 189452 h 695325"/>
                    <a:gd name="connsiteX10" fmla="*/ 525399 w 612934"/>
                    <a:gd name="connsiteY10" fmla="*/ 585407 h 695325"/>
                    <a:gd name="connsiteX11" fmla="*/ 578930 w 612934"/>
                    <a:gd name="connsiteY11" fmla="*/ 642938 h 695325"/>
                    <a:gd name="connsiteX12" fmla="*/ 612934 w 612934"/>
                    <a:gd name="connsiteY12" fmla="*/ 639032 h 695325"/>
                    <a:gd name="connsiteX13" fmla="*/ 612934 w 612934"/>
                    <a:gd name="connsiteY13" fmla="*/ 682180 h 695325"/>
                    <a:gd name="connsiteX14" fmla="*/ 554164 w 612934"/>
                    <a:gd name="connsiteY14" fmla="*/ 693992 h 695325"/>
                    <a:gd name="connsiteX15" fmla="*/ 449580 w 612934"/>
                    <a:gd name="connsiteY15" fmla="*/ 602552 h 695325"/>
                    <a:gd name="connsiteX16" fmla="*/ 449580 w 612934"/>
                    <a:gd name="connsiteY16" fmla="*/ 588169 h 695325"/>
                    <a:gd name="connsiteX17" fmla="*/ 226123 w 612934"/>
                    <a:gd name="connsiteY17" fmla="*/ 695325 h 695325"/>
                    <a:gd name="connsiteX18" fmla="*/ 0 w 612934"/>
                    <a:gd name="connsiteY18" fmla="*/ 496634 h 695325"/>
                    <a:gd name="connsiteX19" fmla="*/ 449580 w 612934"/>
                    <a:gd name="connsiteY19" fmla="*/ 531876 h 695325"/>
                    <a:gd name="connsiteX20" fmla="*/ 449580 w 612934"/>
                    <a:gd name="connsiteY20" fmla="*/ 367189 h 695325"/>
                    <a:gd name="connsiteX21" fmla="*/ 284893 w 612934"/>
                    <a:gd name="connsiteY21" fmla="*/ 347567 h 695325"/>
                    <a:gd name="connsiteX22" fmla="*/ 73247 w 612934"/>
                    <a:gd name="connsiteY22" fmla="*/ 496538 h 695325"/>
                    <a:gd name="connsiteX23" fmla="*/ 236601 w 612934"/>
                    <a:gd name="connsiteY23" fmla="*/ 642938 h 695325"/>
                    <a:gd name="connsiteX24" fmla="*/ 449580 w 612934"/>
                    <a:gd name="connsiteY24" fmla="*/ 531876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12934" h="695325">
                      <a:moveTo>
                        <a:pt x="0" y="496634"/>
                      </a:moveTo>
                      <a:cubicBezTo>
                        <a:pt x="0" y="359474"/>
                        <a:pt x="113729" y="298037"/>
                        <a:pt x="271844" y="298037"/>
                      </a:cubicBezTo>
                      <a:cubicBezTo>
                        <a:pt x="338519" y="298037"/>
                        <a:pt x="395954" y="304609"/>
                        <a:pt x="449580" y="318897"/>
                      </a:cubicBezTo>
                      <a:lnTo>
                        <a:pt x="449580" y="196025"/>
                      </a:lnTo>
                      <a:cubicBezTo>
                        <a:pt x="449580" y="86296"/>
                        <a:pt x="382905" y="53626"/>
                        <a:pt x="286226" y="53626"/>
                      </a:cubicBezTo>
                      <a:cubicBezTo>
                        <a:pt x="185642" y="53626"/>
                        <a:pt x="121539" y="86296"/>
                        <a:pt x="82391" y="121539"/>
                      </a:cubicBezTo>
                      <a:lnTo>
                        <a:pt x="44482" y="121539"/>
                      </a:lnTo>
                      <a:lnTo>
                        <a:pt x="44482" y="57531"/>
                      </a:lnTo>
                      <a:cubicBezTo>
                        <a:pt x="98013" y="27432"/>
                        <a:pt x="179070" y="0"/>
                        <a:pt x="292798" y="0"/>
                      </a:cubicBezTo>
                      <a:cubicBezTo>
                        <a:pt x="431292" y="0"/>
                        <a:pt x="525399" y="43148"/>
                        <a:pt x="525399" y="189452"/>
                      </a:cubicBezTo>
                      <a:lnTo>
                        <a:pt x="525399" y="585407"/>
                      </a:lnTo>
                      <a:cubicBezTo>
                        <a:pt x="525399" y="625888"/>
                        <a:pt x="542354" y="642938"/>
                        <a:pt x="578930" y="642938"/>
                      </a:cubicBezTo>
                      <a:cubicBezTo>
                        <a:pt x="594646" y="642938"/>
                        <a:pt x="612934" y="639032"/>
                        <a:pt x="612934" y="639032"/>
                      </a:cubicBezTo>
                      <a:lnTo>
                        <a:pt x="612934" y="682180"/>
                      </a:lnTo>
                      <a:cubicBezTo>
                        <a:pt x="605124" y="686086"/>
                        <a:pt x="581597" y="693992"/>
                        <a:pt x="554164" y="693992"/>
                      </a:cubicBezTo>
                      <a:cubicBezTo>
                        <a:pt x="488823" y="693992"/>
                        <a:pt x="449580" y="666559"/>
                        <a:pt x="449580" y="602552"/>
                      </a:cubicBezTo>
                      <a:lnTo>
                        <a:pt x="449580" y="588169"/>
                      </a:lnTo>
                      <a:cubicBezTo>
                        <a:pt x="397288" y="653510"/>
                        <a:pt x="326707" y="695325"/>
                        <a:pt x="226123" y="695325"/>
                      </a:cubicBezTo>
                      <a:cubicBezTo>
                        <a:pt x="91535" y="695230"/>
                        <a:pt x="0" y="632555"/>
                        <a:pt x="0" y="496634"/>
                      </a:cubicBezTo>
                      <a:close/>
                      <a:moveTo>
                        <a:pt x="449580" y="531876"/>
                      </a:moveTo>
                      <a:lnTo>
                        <a:pt x="449580" y="367189"/>
                      </a:lnTo>
                      <a:cubicBezTo>
                        <a:pt x="398622" y="355378"/>
                        <a:pt x="343758" y="347567"/>
                        <a:pt x="284893" y="347567"/>
                      </a:cubicBezTo>
                      <a:cubicBezTo>
                        <a:pt x="155543" y="347567"/>
                        <a:pt x="73247" y="390716"/>
                        <a:pt x="73247" y="496538"/>
                      </a:cubicBezTo>
                      <a:cubicBezTo>
                        <a:pt x="73247" y="599789"/>
                        <a:pt x="134684" y="642938"/>
                        <a:pt x="236601" y="642938"/>
                      </a:cubicBezTo>
                      <a:cubicBezTo>
                        <a:pt x="338519" y="642938"/>
                        <a:pt x="397288" y="595884"/>
                        <a:pt x="449580" y="531876"/>
                      </a:cubicBezTo>
                      <a:close/>
                    </a:path>
                  </a:pathLst>
                </a:custGeom>
                <a:solidFill>
                  <a:srgbClr val="00664F"/>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4C31F6CB-F106-ABAF-BC90-B4166D50D47A}"/>
                    </a:ext>
                  </a:extLst>
                </p:cNvPr>
                <p:cNvSpPr/>
                <p:nvPr/>
              </p:nvSpPr>
              <p:spPr>
                <a:xfrm>
                  <a:off x="6056852" y="2546318"/>
                  <a:ext cx="436435" cy="685990"/>
                </a:xfrm>
                <a:custGeom>
                  <a:avLst/>
                  <a:gdLst>
                    <a:gd name="connsiteX0" fmla="*/ 6477 w 436435"/>
                    <a:gd name="connsiteY0" fmla="*/ 639032 h 685990"/>
                    <a:gd name="connsiteX1" fmla="*/ 64008 w 436435"/>
                    <a:gd name="connsiteY1" fmla="*/ 639032 h 685990"/>
                    <a:gd name="connsiteX2" fmla="*/ 101918 w 436435"/>
                    <a:gd name="connsiteY2" fmla="*/ 601123 h 685990"/>
                    <a:gd name="connsiteX3" fmla="*/ 101918 w 436435"/>
                    <a:gd name="connsiteY3" fmla="*/ 92774 h 685990"/>
                    <a:gd name="connsiteX4" fmla="*/ 64008 w 436435"/>
                    <a:gd name="connsiteY4" fmla="*/ 53530 h 685990"/>
                    <a:gd name="connsiteX5" fmla="*/ 0 w 436435"/>
                    <a:gd name="connsiteY5" fmla="*/ 53530 h 685990"/>
                    <a:gd name="connsiteX6" fmla="*/ 0 w 436435"/>
                    <a:gd name="connsiteY6" fmla="*/ 3905 h 685990"/>
                    <a:gd name="connsiteX7" fmla="*/ 154210 w 436435"/>
                    <a:gd name="connsiteY7" fmla="*/ 3905 h 685990"/>
                    <a:gd name="connsiteX8" fmla="*/ 177736 w 436435"/>
                    <a:gd name="connsiteY8" fmla="*/ 50959 h 685990"/>
                    <a:gd name="connsiteX9" fmla="*/ 177736 w 436435"/>
                    <a:gd name="connsiteY9" fmla="*/ 137160 h 685990"/>
                    <a:gd name="connsiteX10" fmla="*/ 403765 w 436435"/>
                    <a:gd name="connsiteY10" fmla="*/ 0 h 685990"/>
                    <a:gd name="connsiteX11" fmla="*/ 436436 w 436435"/>
                    <a:gd name="connsiteY11" fmla="*/ 3905 h 685990"/>
                    <a:gd name="connsiteX12" fmla="*/ 436436 w 436435"/>
                    <a:gd name="connsiteY12" fmla="*/ 66580 h 685990"/>
                    <a:gd name="connsiteX13" fmla="*/ 406432 w 436435"/>
                    <a:gd name="connsiteY13" fmla="*/ 65246 h 685990"/>
                    <a:gd name="connsiteX14" fmla="*/ 177736 w 436435"/>
                    <a:gd name="connsiteY14" fmla="*/ 186785 h 685990"/>
                    <a:gd name="connsiteX15" fmla="*/ 177736 w 436435"/>
                    <a:gd name="connsiteY15" fmla="*/ 638937 h 685990"/>
                    <a:gd name="connsiteX16" fmla="*/ 303180 w 436435"/>
                    <a:gd name="connsiteY16" fmla="*/ 638937 h 685990"/>
                    <a:gd name="connsiteX17" fmla="*/ 303180 w 436435"/>
                    <a:gd name="connsiteY17" fmla="*/ 685991 h 685990"/>
                    <a:gd name="connsiteX18" fmla="*/ 6572 w 436435"/>
                    <a:gd name="connsiteY18" fmla="*/ 685991 h 685990"/>
                    <a:gd name="connsiteX19" fmla="*/ 6572 w 436435"/>
                    <a:gd name="connsiteY19" fmla="*/ 639032 h 685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6435" h="685990">
                      <a:moveTo>
                        <a:pt x="6477" y="639032"/>
                      </a:moveTo>
                      <a:lnTo>
                        <a:pt x="64008" y="639032"/>
                      </a:lnTo>
                      <a:cubicBezTo>
                        <a:pt x="83629" y="639032"/>
                        <a:pt x="101918" y="620744"/>
                        <a:pt x="101918" y="601123"/>
                      </a:cubicBezTo>
                      <a:lnTo>
                        <a:pt x="101918" y="92774"/>
                      </a:lnTo>
                      <a:cubicBezTo>
                        <a:pt x="101918" y="74485"/>
                        <a:pt x="83629" y="53530"/>
                        <a:pt x="64008" y="53530"/>
                      </a:cubicBezTo>
                      <a:lnTo>
                        <a:pt x="0" y="53530"/>
                      </a:lnTo>
                      <a:lnTo>
                        <a:pt x="0" y="3905"/>
                      </a:lnTo>
                      <a:lnTo>
                        <a:pt x="154210" y="3905"/>
                      </a:lnTo>
                      <a:cubicBezTo>
                        <a:pt x="169926" y="3905"/>
                        <a:pt x="177736" y="13049"/>
                        <a:pt x="177736" y="50959"/>
                      </a:cubicBezTo>
                      <a:lnTo>
                        <a:pt x="177736" y="137160"/>
                      </a:lnTo>
                      <a:cubicBezTo>
                        <a:pt x="230028" y="69247"/>
                        <a:pt x="300609" y="0"/>
                        <a:pt x="403765" y="0"/>
                      </a:cubicBezTo>
                      <a:cubicBezTo>
                        <a:pt x="420719" y="0"/>
                        <a:pt x="432530" y="2572"/>
                        <a:pt x="436436" y="3905"/>
                      </a:cubicBezTo>
                      <a:lnTo>
                        <a:pt x="436436" y="66580"/>
                      </a:lnTo>
                      <a:cubicBezTo>
                        <a:pt x="436436" y="66580"/>
                        <a:pt x="418147" y="65246"/>
                        <a:pt x="406432" y="65246"/>
                      </a:cubicBezTo>
                      <a:cubicBezTo>
                        <a:pt x="305848" y="65246"/>
                        <a:pt x="245745" y="110966"/>
                        <a:pt x="177736" y="186785"/>
                      </a:cubicBezTo>
                      <a:lnTo>
                        <a:pt x="177736" y="638937"/>
                      </a:lnTo>
                      <a:lnTo>
                        <a:pt x="303180" y="638937"/>
                      </a:lnTo>
                      <a:lnTo>
                        <a:pt x="303180" y="685991"/>
                      </a:lnTo>
                      <a:lnTo>
                        <a:pt x="6572" y="685991"/>
                      </a:lnTo>
                      <a:lnTo>
                        <a:pt x="6572" y="639032"/>
                      </a:lnTo>
                      <a:close/>
                    </a:path>
                  </a:pathLst>
                </a:custGeom>
                <a:solidFill>
                  <a:srgbClr val="00664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49A796E7-F82F-C2CD-7801-87FF72391218}"/>
                    </a:ext>
                  </a:extLst>
                </p:cNvPr>
                <p:cNvSpPr/>
                <p:nvPr/>
              </p:nvSpPr>
              <p:spPr>
                <a:xfrm>
                  <a:off x="6613398" y="2362200"/>
                  <a:ext cx="365854" cy="876871"/>
                </a:xfrm>
                <a:custGeom>
                  <a:avLst/>
                  <a:gdLst>
                    <a:gd name="connsiteX0" fmla="*/ 98012 w 365854"/>
                    <a:gd name="connsiteY0" fmla="*/ 722567 h 876871"/>
                    <a:gd name="connsiteX1" fmla="*/ 98012 w 365854"/>
                    <a:gd name="connsiteY1" fmla="*/ 237744 h 876871"/>
                    <a:gd name="connsiteX2" fmla="*/ 0 w 365854"/>
                    <a:gd name="connsiteY2" fmla="*/ 237744 h 876871"/>
                    <a:gd name="connsiteX3" fmla="*/ 0 w 365854"/>
                    <a:gd name="connsiteY3" fmla="*/ 188119 h 876871"/>
                    <a:gd name="connsiteX4" fmla="*/ 98012 w 365854"/>
                    <a:gd name="connsiteY4" fmla="*/ 188119 h 876871"/>
                    <a:gd name="connsiteX5" fmla="*/ 98012 w 365854"/>
                    <a:gd name="connsiteY5" fmla="*/ 0 h 876871"/>
                    <a:gd name="connsiteX6" fmla="*/ 173831 w 365854"/>
                    <a:gd name="connsiteY6" fmla="*/ 0 h 876871"/>
                    <a:gd name="connsiteX7" fmla="*/ 173831 w 365854"/>
                    <a:gd name="connsiteY7" fmla="*/ 188214 h 876871"/>
                    <a:gd name="connsiteX8" fmla="*/ 351568 w 365854"/>
                    <a:gd name="connsiteY8" fmla="*/ 188214 h 876871"/>
                    <a:gd name="connsiteX9" fmla="*/ 351568 w 365854"/>
                    <a:gd name="connsiteY9" fmla="*/ 237839 h 876871"/>
                    <a:gd name="connsiteX10" fmla="*/ 173831 w 365854"/>
                    <a:gd name="connsiteY10" fmla="*/ 237839 h 876871"/>
                    <a:gd name="connsiteX11" fmla="*/ 173831 w 365854"/>
                    <a:gd name="connsiteY11" fmla="*/ 716089 h 876871"/>
                    <a:gd name="connsiteX12" fmla="*/ 265271 w 365854"/>
                    <a:gd name="connsiteY12" fmla="*/ 824579 h 876871"/>
                    <a:gd name="connsiteX13" fmla="*/ 329279 w 365854"/>
                    <a:gd name="connsiteY13" fmla="*/ 811530 h 876871"/>
                    <a:gd name="connsiteX14" fmla="*/ 365855 w 365854"/>
                    <a:gd name="connsiteY14" fmla="*/ 811530 h 876871"/>
                    <a:gd name="connsiteX15" fmla="*/ 365855 w 365854"/>
                    <a:gd name="connsiteY15" fmla="*/ 861155 h 876871"/>
                    <a:gd name="connsiteX16" fmla="*/ 263938 w 365854"/>
                    <a:gd name="connsiteY16" fmla="*/ 876872 h 876871"/>
                    <a:gd name="connsiteX17" fmla="*/ 98012 w 365854"/>
                    <a:gd name="connsiteY17" fmla="*/ 722567 h 87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5854" h="876871">
                      <a:moveTo>
                        <a:pt x="98012" y="722567"/>
                      </a:moveTo>
                      <a:lnTo>
                        <a:pt x="98012" y="237744"/>
                      </a:lnTo>
                      <a:lnTo>
                        <a:pt x="0" y="237744"/>
                      </a:lnTo>
                      <a:lnTo>
                        <a:pt x="0" y="188119"/>
                      </a:lnTo>
                      <a:lnTo>
                        <a:pt x="98012" y="188119"/>
                      </a:lnTo>
                      <a:lnTo>
                        <a:pt x="98012" y="0"/>
                      </a:lnTo>
                      <a:lnTo>
                        <a:pt x="173831" y="0"/>
                      </a:lnTo>
                      <a:lnTo>
                        <a:pt x="173831" y="188214"/>
                      </a:lnTo>
                      <a:lnTo>
                        <a:pt x="351568" y="188214"/>
                      </a:lnTo>
                      <a:lnTo>
                        <a:pt x="351568" y="237839"/>
                      </a:lnTo>
                      <a:lnTo>
                        <a:pt x="173831" y="237839"/>
                      </a:lnTo>
                      <a:lnTo>
                        <a:pt x="173831" y="716089"/>
                      </a:lnTo>
                      <a:cubicBezTo>
                        <a:pt x="173831" y="797147"/>
                        <a:pt x="197358" y="824579"/>
                        <a:pt x="265271" y="824579"/>
                      </a:cubicBezTo>
                      <a:cubicBezTo>
                        <a:pt x="294037" y="824579"/>
                        <a:pt x="318801" y="818007"/>
                        <a:pt x="329279" y="811530"/>
                      </a:cubicBezTo>
                      <a:lnTo>
                        <a:pt x="365855" y="811530"/>
                      </a:lnTo>
                      <a:lnTo>
                        <a:pt x="365855" y="861155"/>
                      </a:lnTo>
                      <a:cubicBezTo>
                        <a:pt x="343662" y="868966"/>
                        <a:pt x="303181" y="876872"/>
                        <a:pt x="263938" y="876872"/>
                      </a:cubicBezTo>
                      <a:cubicBezTo>
                        <a:pt x="155543" y="876776"/>
                        <a:pt x="98012" y="833628"/>
                        <a:pt x="98012" y="722567"/>
                      </a:cubicBezTo>
                      <a:close/>
                    </a:path>
                  </a:pathLst>
                </a:custGeom>
                <a:solidFill>
                  <a:srgbClr val="00664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78A334FF-2763-A1ED-7A57-23E9DAE156C2}"/>
                    </a:ext>
                  </a:extLst>
                </p:cNvPr>
                <p:cNvSpPr/>
                <p:nvPr/>
              </p:nvSpPr>
              <p:spPr>
                <a:xfrm>
                  <a:off x="7093076" y="2543651"/>
                  <a:ext cx="1134237" cy="688752"/>
                </a:xfrm>
                <a:custGeom>
                  <a:avLst/>
                  <a:gdLst>
                    <a:gd name="connsiteX0" fmla="*/ 611410 w 1134237"/>
                    <a:gd name="connsiteY0" fmla="*/ 641699 h 688752"/>
                    <a:gd name="connsiteX1" fmla="*/ 715994 w 1134237"/>
                    <a:gd name="connsiteY1" fmla="*/ 641699 h 688752"/>
                    <a:gd name="connsiteX2" fmla="*/ 715994 w 1134237"/>
                    <a:gd name="connsiteY2" fmla="*/ 688753 h 688752"/>
                    <a:gd name="connsiteX3" fmla="*/ 431102 w 1134237"/>
                    <a:gd name="connsiteY3" fmla="*/ 688753 h 688752"/>
                    <a:gd name="connsiteX4" fmla="*/ 431102 w 1134237"/>
                    <a:gd name="connsiteY4" fmla="*/ 641699 h 688752"/>
                    <a:gd name="connsiteX5" fmla="*/ 535686 w 1134237"/>
                    <a:gd name="connsiteY5" fmla="*/ 641699 h 688752"/>
                    <a:gd name="connsiteX6" fmla="*/ 535686 w 1134237"/>
                    <a:gd name="connsiteY6" fmla="*/ 192214 h 688752"/>
                    <a:gd name="connsiteX7" fmla="*/ 421957 w 1134237"/>
                    <a:gd name="connsiteY7" fmla="*/ 61531 h 688752"/>
                    <a:gd name="connsiteX8" fmla="*/ 177641 w 1134237"/>
                    <a:gd name="connsiteY8" fmla="*/ 172593 h 688752"/>
                    <a:gd name="connsiteX9" fmla="*/ 177641 w 1134237"/>
                    <a:gd name="connsiteY9" fmla="*/ 641699 h 688752"/>
                    <a:gd name="connsiteX10" fmla="*/ 295275 w 1134237"/>
                    <a:gd name="connsiteY10" fmla="*/ 641699 h 688752"/>
                    <a:gd name="connsiteX11" fmla="*/ 295275 w 1134237"/>
                    <a:gd name="connsiteY11" fmla="*/ 688753 h 688752"/>
                    <a:gd name="connsiteX12" fmla="*/ 6477 w 1134237"/>
                    <a:gd name="connsiteY12" fmla="*/ 688753 h 688752"/>
                    <a:gd name="connsiteX13" fmla="*/ 6477 w 1134237"/>
                    <a:gd name="connsiteY13" fmla="*/ 641699 h 688752"/>
                    <a:gd name="connsiteX14" fmla="*/ 64008 w 1134237"/>
                    <a:gd name="connsiteY14" fmla="*/ 641699 h 688752"/>
                    <a:gd name="connsiteX15" fmla="*/ 101918 w 1134237"/>
                    <a:gd name="connsiteY15" fmla="*/ 603790 h 688752"/>
                    <a:gd name="connsiteX16" fmla="*/ 101918 w 1134237"/>
                    <a:gd name="connsiteY16" fmla="*/ 95441 h 688752"/>
                    <a:gd name="connsiteX17" fmla="*/ 64008 w 1134237"/>
                    <a:gd name="connsiteY17" fmla="*/ 56197 h 688752"/>
                    <a:gd name="connsiteX18" fmla="*/ 0 w 1134237"/>
                    <a:gd name="connsiteY18" fmla="*/ 56197 h 688752"/>
                    <a:gd name="connsiteX19" fmla="*/ 0 w 1134237"/>
                    <a:gd name="connsiteY19" fmla="*/ 6572 h 688752"/>
                    <a:gd name="connsiteX20" fmla="*/ 154210 w 1134237"/>
                    <a:gd name="connsiteY20" fmla="*/ 6572 h 688752"/>
                    <a:gd name="connsiteX21" fmla="*/ 177737 w 1134237"/>
                    <a:gd name="connsiteY21" fmla="*/ 50959 h 688752"/>
                    <a:gd name="connsiteX22" fmla="*/ 177737 w 1134237"/>
                    <a:gd name="connsiteY22" fmla="*/ 126778 h 688752"/>
                    <a:gd name="connsiteX23" fmla="*/ 443008 w 1134237"/>
                    <a:gd name="connsiteY23" fmla="*/ 0 h 688752"/>
                    <a:gd name="connsiteX24" fmla="*/ 608933 w 1134237"/>
                    <a:gd name="connsiteY24" fmla="*/ 128016 h 688752"/>
                    <a:gd name="connsiteX25" fmla="*/ 876776 w 1134237"/>
                    <a:gd name="connsiteY25" fmla="*/ 0 h 688752"/>
                    <a:gd name="connsiteX26" fmla="*/ 1045369 w 1134237"/>
                    <a:gd name="connsiteY26" fmla="*/ 169831 h 688752"/>
                    <a:gd name="connsiteX27" fmla="*/ 1045369 w 1134237"/>
                    <a:gd name="connsiteY27" fmla="*/ 603694 h 688752"/>
                    <a:gd name="connsiteX28" fmla="*/ 1083278 w 1134237"/>
                    <a:gd name="connsiteY28" fmla="*/ 641604 h 688752"/>
                    <a:gd name="connsiteX29" fmla="*/ 1134237 w 1134237"/>
                    <a:gd name="connsiteY29" fmla="*/ 641604 h 688752"/>
                    <a:gd name="connsiteX30" fmla="*/ 1134237 w 1134237"/>
                    <a:gd name="connsiteY30" fmla="*/ 688658 h 688752"/>
                    <a:gd name="connsiteX31" fmla="*/ 852011 w 1134237"/>
                    <a:gd name="connsiteY31" fmla="*/ 688658 h 688752"/>
                    <a:gd name="connsiteX32" fmla="*/ 852011 w 1134237"/>
                    <a:gd name="connsiteY32" fmla="*/ 641604 h 688752"/>
                    <a:gd name="connsiteX33" fmla="*/ 969645 w 1134237"/>
                    <a:gd name="connsiteY33" fmla="*/ 641604 h 688752"/>
                    <a:gd name="connsiteX34" fmla="*/ 969645 w 1134237"/>
                    <a:gd name="connsiteY34" fmla="*/ 192119 h 688752"/>
                    <a:gd name="connsiteX35" fmla="*/ 854678 w 1134237"/>
                    <a:gd name="connsiteY35" fmla="*/ 61436 h 688752"/>
                    <a:gd name="connsiteX36" fmla="*/ 611600 w 1134237"/>
                    <a:gd name="connsiteY36" fmla="*/ 172498 h 688752"/>
                    <a:gd name="connsiteX37" fmla="*/ 611600 w 1134237"/>
                    <a:gd name="connsiteY37" fmla="*/ 641699 h 68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34237" h="688752">
                      <a:moveTo>
                        <a:pt x="611410" y="641699"/>
                      </a:moveTo>
                      <a:lnTo>
                        <a:pt x="715994" y="641699"/>
                      </a:lnTo>
                      <a:lnTo>
                        <a:pt x="715994" y="688753"/>
                      </a:lnTo>
                      <a:lnTo>
                        <a:pt x="431102" y="688753"/>
                      </a:lnTo>
                      <a:lnTo>
                        <a:pt x="431102" y="641699"/>
                      </a:lnTo>
                      <a:lnTo>
                        <a:pt x="535686" y="641699"/>
                      </a:lnTo>
                      <a:lnTo>
                        <a:pt x="535686" y="192214"/>
                      </a:lnTo>
                      <a:cubicBezTo>
                        <a:pt x="535686" y="85058"/>
                        <a:pt x="486061" y="61531"/>
                        <a:pt x="421957" y="61531"/>
                      </a:cubicBezTo>
                      <a:cubicBezTo>
                        <a:pt x="333090" y="61531"/>
                        <a:pt x="254698" y="107251"/>
                        <a:pt x="177641" y="172593"/>
                      </a:cubicBezTo>
                      <a:lnTo>
                        <a:pt x="177641" y="641699"/>
                      </a:lnTo>
                      <a:lnTo>
                        <a:pt x="295275" y="641699"/>
                      </a:lnTo>
                      <a:lnTo>
                        <a:pt x="295275" y="688753"/>
                      </a:lnTo>
                      <a:lnTo>
                        <a:pt x="6477" y="688753"/>
                      </a:lnTo>
                      <a:lnTo>
                        <a:pt x="6477" y="641699"/>
                      </a:lnTo>
                      <a:lnTo>
                        <a:pt x="64008" y="641699"/>
                      </a:lnTo>
                      <a:cubicBezTo>
                        <a:pt x="83630" y="641699"/>
                        <a:pt x="101918" y="623411"/>
                        <a:pt x="101918" y="603790"/>
                      </a:cubicBezTo>
                      <a:lnTo>
                        <a:pt x="101918" y="95441"/>
                      </a:lnTo>
                      <a:cubicBezTo>
                        <a:pt x="101918" y="77152"/>
                        <a:pt x="83630" y="56197"/>
                        <a:pt x="64008" y="56197"/>
                      </a:cubicBezTo>
                      <a:lnTo>
                        <a:pt x="0" y="56197"/>
                      </a:lnTo>
                      <a:lnTo>
                        <a:pt x="0" y="6572"/>
                      </a:lnTo>
                      <a:lnTo>
                        <a:pt x="154210" y="6572"/>
                      </a:lnTo>
                      <a:cubicBezTo>
                        <a:pt x="169926" y="6572"/>
                        <a:pt x="176403" y="15716"/>
                        <a:pt x="177737" y="50959"/>
                      </a:cubicBezTo>
                      <a:lnTo>
                        <a:pt x="177737" y="126778"/>
                      </a:lnTo>
                      <a:cubicBezTo>
                        <a:pt x="252222" y="58864"/>
                        <a:pt x="337185" y="0"/>
                        <a:pt x="443008" y="0"/>
                      </a:cubicBezTo>
                      <a:cubicBezTo>
                        <a:pt x="521398" y="0"/>
                        <a:pt x="594550" y="27432"/>
                        <a:pt x="608933" y="128016"/>
                      </a:cubicBezTo>
                      <a:cubicBezTo>
                        <a:pt x="691229" y="53530"/>
                        <a:pt x="773621" y="0"/>
                        <a:pt x="876776" y="0"/>
                      </a:cubicBezTo>
                      <a:cubicBezTo>
                        <a:pt x="962978" y="0"/>
                        <a:pt x="1045369" y="34004"/>
                        <a:pt x="1045369" y="169831"/>
                      </a:cubicBezTo>
                      <a:lnTo>
                        <a:pt x="1045369" y="603694"/>
                      </a:lnTo>
                      <a:cubicBezTo>
                        <a:pt x="1045369" y="623316"/>
                        <a:pt x="1064990" y="641604"/>
                        <a:pt x="1083278" y="641604"/>
                      </a:cubicBezTo>
                      <a:lnTo>
                        <a:pt x="1134237" y="641604"/>
                      </a:lnTo>
                      <a:lnTo>
                        <a:pt x="1134237" y="688658"/>
                      </a:lnTo>
                      <a:lnTo>
                        <a:pt x="852011" y="688658"/>
                      </a:lnTo>
                      <a:lnTo>
                        <a:pt x="852011" y="641604"/>
                      </a:lnTo>
                      <a:lnTo>
                        <a:pt x="969645" y="641604"/>
                      </a:lnTo>
                      <a:lnTo>
                        <a:pt x="969645" y="192119"/>
                      </a:lnTo>
                      <a:cubicBezTo>
                        <a:pt x="969645" y="84963"/>
                        <a:pt x="920020" y="61436"/>
                        <a:pt x="854678" y="61436"/>
                      </a:cubicBezTo>
                      <a:cubicBezTo>
                        <a:pt x="767143" y="61436"/>
                        <a:pt x="687419" y="112395"/>
                        <a:pt x="611600" y="172498"/>
                      </a:cubicBezTo>
                      <a:lnTo>
                        <a:pt x="611600" y="641699"/>
                      </a:lnTo>
                      <a:close/>
                    </a:path>
                  </a:pathLst>
                </a:custGeom>
                <a:solidFill>
                  <a:srgbClr val="00664F"/>
                </a:solidFill>
                <a:ln w="952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891EC24A-D76A-3464-81B0-B83A400E8012}"/>
                    </a:ext>
                  </a:extLst>
                </p:cNvPr>
                <p:cNvSpPr/>
                <p:nvPr/>
              </p:nvSpPr>
              <p:spPr>
                <a:xfrm>
                  <a:off x="8342090" y="2543841"/>
                  <a:ext cx="666369" cy="693896"/>
                </a:xfrm>
                <a:custGeom>
                  <a:avLst/>
                  <a:gdLst>
                    <a:gd name="connsiteX0" fmla="*/ 0 w 666369"/>
                    <a:gd name="connsiteY0" fmla="*/ 347567 h 693896"/>
                    <a:gd name="connsiteX1" fmla="*/ 333184 w 666369"/>
                    <a:gd name="connsiteY1" fmla="*/ 0 h 693896"/>
                    <a:gd name="connsiteX2" fmla="*/ 666369 w 666369"/>
                    <a:gd name="connsiteY2" fmla="*/ 347567 h 693896"/>
                    <a:gd name="connsiteX3" fmla="*/ 333184 w 666369"/>
                    <a:gd name="connsiteY3" fmla="*/ 693896 h 693896"/>
                    <a:gd name="connsiteX4" fmla="*/ 0 w 666369"/>
                    <a:gd name="connsiteY4" fmla="*/ 347567 h 693896"/>
                    <a:gd name="connsiteX5" fmla="*/ 589312 w 666369"/>
                    <a:gd name="connsiteY5" fmla="*/ 348805 h 693896"/>
                    <a:gd name="connsiteX6" fmla="*/ 333184 w 666369"/>
                    <a:gd name="connsiteY6" fmla="*/ 52197 h 693896"/>
                    <a:gd name="connsiteX7" fmla="*/ 77058 w 666369"/>
                    <a:gd name="connsiteY7" fmla="*/ 348805 h 693896"/>
                    <a:gd name="connsiteX8" fmla="*/ 333184 w 666369"/>
                    <a:gd name="connsiteY8" fmla="*/ 644176 h 693896"/>
                    <a:gd name="connsiteX9" fmla="*/ 589312 w 666369"/>
                    <a:gd name="connsiteY9" fmla="*/ 348805 h 693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369" h="693896">
                      <a:moveTo>
                        <a:pt x="0" y="347567"/>
                      </a:moveTo>
                      <a:cubicBezTo>
                        <a:pt x="0" y="131921"/>
                        <a:pt x="142399" y="0"/>
                        <a:pt x="333184" y="0"/>
                      </a:cubicBezTo>
                      <a:cubicBezTo>
                        <a:pt x="525304" y="0"/>
                        <a:pt x="666369" y="132016"/>
                        <a:pt x="666369" y="347567"/>
                      </a:cubicBezTo>
                      <a:cubicBezTo>
                        <a:pt x="666369" y="563118"/>
                        <a:pt x="525209" y="693896"/>
                        <a:pt x="333184" y="693896"/>
                      </a:cubicBezTo>
                      <a:cubicBezTo>
                        <a:pt x="142399" y="693801"/>
                        <a:pt x="0" y="563118"/>
                        <a:pt x="0" y="347567"/>
                      </a:cubicBezTo>
                      <a:close/>
                      <a:moveTo>
                        <a:pt x="589312" y="348805"/>
                      </a:moveTo>
                      <a:cubicBezTo>
                        <a:pt x="589312" y="160687"/>
                        <a:pt x="484727" y="52197"/>
                        <a:pt x="333184" y="52197"/>
                      </a:cubicBezTo>
                      <a:cubicBezTo>
                        <a:pt x="181642" y="52197"/>
                        <a:pt x="77058" y="160687"/>
                        <a:pt x="77058" y="348805"/>
                      </a:cubicBezTo>
                      <a:cubicBezTo>
                        <a:pt x="77058" y="535686"/>
                        <a:pt x="181642" y="644176"/>
                        <a:pt x="333184" y="644176"/>
                      </a:cubicBezTo>
                      <a:cubicBezTo>
                        <a:pt x="484823" y="644176"/>
                        <a:pt x="589312" y="535686"/>
                        <a:pt x="589312" y="348805"/>
                      </a:cubicBezTo>
                      <a:close/>
                    </a:path>
                  </a:pathLst>
                </a:custGeom>
                <a:solidFill>
                  <a:srgbClr val="00664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6570A246-29E6-DD60-8CE3-5C5037DB3DBA}"/>
                    </a:ext>
                  </a:extLst>
                </p:cNvPr>
                <p:cNvSpPr/>
                <p:nvPr/>
              </p:nvSpPr>
              <p:spPr>
                <a:xfrm>
                  <a:off x="9110376" y="2550318"/>
                  <a:ext cx="743522" cy="690086"/>
                </a:xfrm>
                <a:custGeom>
                  <a:avLst/>
                  <a:gdLst>
                    <a:gd name="connsiteX0" fmla="*/ 99346 w 743522"/>
                    <a:gd name="connsiteY0" fmla="*/ 521399 h 690086"/>
                    <a:gd name="connsiteX1" fmla="*/ 99346 w 743522"/>
                    <a:gd name="connsiteY1" fmla="*/ 88868 h 690086"/>
                    <a:gd name="connsiteX2" fmla="*/ 61436 w 743522"/>
                    <a:gd name="connsiteY2" fmla="*/ 49625 h 690086"/>
                    <a:gd name="connsiteX3" fmla="*/ 0 w 743522"/>
                    <a:gd name="connsiteY3" fmla="*/ 49625 h 690086"/>
                    <a:gd name="connsiteX4" fmla="*/ 0 w 743522"/>
                    <a:gd name="connsiteY4" fmla="*/ 0 h 690086"/>
                    <a:gd name="connsiteX5" fmla="*/ 175070 w 743522"/>
                    <a:gd name="connsiteY5" fmla="*/ 0 h 690086"/>
                    <a:gd name="connsiteX6" fmla="*/ 175070 w 743522"/>
                    <a:gd name="connsiteY6" fmla="*/ 499205 h 690086"/>
                    <a:gd name="connsiteX7" fmla="*/ 301847 w 743522"/>
                    <a:gd name="connsiteY7" fmla="*/ 631222 h 690086"/>
                    <a:gd name="connsiteX8" fmla="*/ 565785 w 743522"/>
                    <a:gd name="connsiteY8" fmla="*/ 518827 h 690086"/>
                    <a:gd name="connsiteX9" fmla="*/ 565785 w 743522"/>
                    <a:gd name="connsiteY9" fmla="*/ 49721 h 690086"/>
                    <a:gd name="connsiteX10" fmla="*/ 457295 w 743522"/>
                    <a:gd name="connsiteY10" fmla="*/ 49721 h 690086"/>
                    <a:gd name="connsiteX11" fmla="*/ 457295 w 743522"/>
                    <a:gd name="connsiteY11" fmla="*/ 95 h 690086"/>
                    <a:gd name="connsiteX12" fmla="*/ 640271 w 743522"/>
                    <a:gd name="connsiteY12" fmla="*/ 95 h 690086"/>
                    <a:gd name="connsiteX13" fmla="*/ 640271 w 743522"/>
                    <a:gd name="connsiteY13" fmla="*/ 595979 h 690086"/>
                    <a:gd name="connsiteX14" fmla="*/ 679514 w 743522"/>
                    <a:gd name="connsiteY14" fmla="*/ 635222 h 690086"/>
                    <a:gd name="connsiteX15" fmla="*/ 743522 w 743522"/>
                    <a:gd name="connsiteY15" fmla="*/ 635222 h 690086"/>
                    <a:gd name="connsiteX16" fmla="*/ 743522 w 743522"/>
                    <a:gd name="connsiteY16" fmla="*/ 682276 h 690086"/>
                    <a:gd name="connsiteX17" fmla="*/ 587979 w 743522"/>
                    <a:gd name="connsiteY17" fmla="*/ 682276 h 690086"/>
                    <a:gd name="connsiteX18" fmla="*/ 565785 w 743522"/>
                    <a:gd name="connsiteY18" fmla="*/ 639128 h 690086"/>
                    <a:gd name="connsiteX19" fmla="*/ 565785 w 743522"/>
                    <a:gd name="connsiteY19" fmla="*/ 567214 h 690086"/>
                    <a:gd name="connsiteX20" fmla="*/ 279654 w 743522"/>
                    <a:gd name="connsiteY20" fmla="*/ 690086 h 690086"/>
                    <a:gd name="connsiteX21" fmla="*/ 99346 w 743522"/>
                    <a:gd name="connsiteY21" fmla="*/ 521399 h 69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3522" h="690086">
                      <a:moveTo>
                        <a:pt x="99346" y="521399"/>
                      </a:moveTo>
                      <a:lnTo>
                        <a:pt x="99346" y="88868"/>
                      </a:lnTo>
                      <a:cubicBezTo>
                        <a:pt x="99346" y="69247"/>
                        <a:pt x="79725" y="49625"/>
                        <a:pt x="61436" y="49625"/>
                      </a:cubicBezTo>
                      <a:lnTo>
                        <a:pt x="0" y="49625"/>
                      </a:lnTo>
                      <a:lnTo>
                        <a:pt x="0" y="0"/>
                      </a:lnTo>
                      <a:lnTo>
                        <a:pt x="175070" y="0"/>
                      </a:lnTo>
                      <a:lnTo>
                        <a:pt x="175070" y="499205"/>
                      </a:lnTo>
                      <a:cubicBezTo>
                        <a:pt x="175070" y="605028"/>
                        <a:pt x="231267" y="631222"/>
                        <a:pt x="301847" y="631222"/>
                      </a:cubicBezTo>
                      <a:cubicBezTo>
                        <a:pt x="399860" y="631222"/>
                        <a:pt x="492633" y="578930"/>
                        <a:pt x="565785" y="518827"/>
                      </a:cubicBezTo>
                      <a:lnTo>
                        <a:pt x="565785" y="49721"/>
                      </a:lnTo>
                      <a:lnTo>
                        <a:pt x="457295" y="49721"/>
                      </a:lnTo>
                      <a:lnTo>
                        <a:pt x="457295" y="95"/>
                      </a:lnTo>
                      <a:lnTo>
                        <a:pt x="640271" y="95"/>
                      </a:lnTo>
                      <a:lnTo>
                        <a:pt x="640271" y="595979"/>
                      </a:lnTo>
                      <a:cubicBezTo>
                        <a:pt x="640271" y="615601"/>
                        <a:pt x="659892" y="635222"/>
                        <a:pt x="679514" y="635222"/>
                      </a:cubicBezTo>
                      <a:lnTo>
                        <a:pt x="743522" y="635222"/>
                      </a:lnTo>
                      <a:lnTo>
                        <a:pt x="743522" y="682276"/>
                      </a:lnTo>
                      <a:lnTo>
                        <a:pt x="587979" y="682276"/>
                      </a:lnTo>
                      <a:cubicBezTo>
                        <a:pt x="573596" y="682276"/>
                        <a:pt x="567024" y="674465"/>
                        <a:pt x="565785" y="639128"/>
                      </a:cubicBezTo>
                      <a:lnTo>
                        <a:pt x="565785" y="567214"/>
                      </a:lnTo>
                      <a:cubicBezTo>
                        <a:pt x="486061" y="632555"/>
                        <a:pt x="394621" y="690086"/>
                        <a:pt x="279654" y="690086"/>
                      </a:cubicBezTo>
                      <a:cubicBezTo>
                        <a:pt x="184309" y="689991"/>
                        <a:pt x="99346" y="650748"/>
                        <a:pt x="99346" y="521399"/>
                      </a:cubicBezTo>
                      <a:close/>
                    </a:path>
                  </a:pathLst>
                </a:custGeom>
                <a:solidFill>
                  <a:srgbClr val="00664F"/>
                </a:solidFill>
                <a:ln w="952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EAD48CF7-77DC-B39B-2E3F-A56A18CED72B}"/>
                    </a:ext>
                  </a:extLst>
                </p:cNvPr>
                <p:cNvSpPr/>
                <p:nvPr/>
              </p:nvSpPr>
              <p:spPr>
                <a:xfrm>
                  <a:off x="9941432" y="2362200"/>
                  <a:ext cx="365855" cy="876871"/>
                </a:xfrm>
                <a:custGeom>
                  <a:avLst/>
                  <a:gdLst>
                    <a:gd name="connsiteX0" fmla="*/ 98013 w 365855"/>
                    <a:gd name="connsiteY0" fmla="*/ 722567 h 876871"/>
                    <a:gd name="connsiteX1" fmla="*/ 98013 w 365855"/>
                    <a:gd name="connsiteY1" fmla="*/ 237744 h 876871"/>
                    <a:gd name="connsiteX2" fmla="*/ 0 w 365855"/>
                    <a:gd name="connsiteY2" fmla="*/ 237744 h 876871"/>
                    <a:gd name="connsiteX3" fmla="*/ 0 w 365855"/>
                    <a:gd name="connsiteY3" fmla="*/ 188119 h 876871"/>
                    <a:gd name="connsiteX4" fmla="*/ 98013 w 365855"/>
                    <a:gd name="connsiteY4" fmla="*/ 188119 h 876871"/>
                    <a:gd name="connsiteX5" fmla="*/ 98013 w 365855"/>
                    <a:gd name="connsiteY5" fmla="*/ 0 h 876871"/>
                    <a:gd name="connsiteX6" fmla="*/ 173831 w 365855"/>
                    <a:gd name="connsiteY6" fmla="*/ 0 h 876871"/>
                    <a:gd name="connsiteX7" fmla="*/ 173831 w 365855"/>
                    <a:gd name="connsiteY7" fmla="*/ 188214 h 876871"/>
                    <a:gd name="connsiteX8" fmla="*/ 351568 w 365855"/>
                    <a:gd name="connsiteY8" fmla="*/ 188214 h 876871"/>
                    <a:gd name="connsiteX9" fmla="*/ 351568 w 365855"/>
                    <a:gd name="connsiteY9" fmla="*/ 237839 h 876871"/>
                    <a:gd name="connsiteX10" fmla="*/ 173831 w 365855"/>
                    <a:gd name="connsiteY10" fmla="*/ 237839 h 876871"/>
                    <a:gd name="connsiteX11" fmla="*/ 173831 w 365855"/>
                    <a:gd name="connsiteY11" fmla="*/ 716089 h 876871"/>
                    <a:gd name="connsiteX12" fmla="*/ 265271 w 365855"/>
                    <a:gd name="connsiteY12" fmla="*/ 824579 h 876871"/>
                    <a:gd name="connsiteX13" fmla="*/ 329280 w 365855"/>
                    <a:gd name="connsiteY13" fmla="*/ 811530 h 876871"/>
                    <a:gd name="connsiteX14" fmla="*/ 365856 w 365855"/>
                    <a:gd name="connsiteY14" fmla="*/ 811530 h 876871"/>
                    <a:gd name="connsiteX15" fmla="*/ 365856 w 365855"/>
                    <a:gd name="connsiteY15" fmla="*/ 861155 h 876871"/>
                    <a:gd name="connsiteX16" fmla="*/ 263939 w 365855"/>
                    <a:gd name="connsiteY16" fmla="*/ 876872 h 876871"/>
                    <a:gd name="connsiteX17" fmla="*/ 98013 w 365855"/>
                    <a:gd name="connsiteY17" fmla="*/ 722567 h 87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5855" h="876871">
                      <a:moveTo>
                        <a:pt x="98013" y="722567"/>
                      </a:moveTo>
                      <a:lnTo>
                        <a:pt x="98013" y="237744"/>
                      </a:lnTo>
                      <a:lnTo>
                        <a:pt x="0" y="237744"/>
                      </a:lnTo>
                      <a:lnTo>
                        <a:pt x="0" y="188119"/>
                      </a:lnTo>
                      <a:lnTo>
                        <a:pt x="98013" y="188119"/>
                      </a:lnTo>
                      <a:lnTo>
                        <a:pt x="98013" y="0"/>
                      </a:lnTo>
                      <a:lnTo>
                        <a:pt x="173831" y="0"/>
                      </a:lnTo>
                      <a:lnTo>
                        <a:pt x="173831" y="188214"/>
                      </a:lnTo>
                      <a:lnTo>
                        <a:pt x="351568" y="188214"/>
                      </a:lnTo>
                      <a:lnTo>
                        <a:pt x="351568" y="237839"/>
                      </a:lnTo>
                      <a:lnTo>
                        <a:pt x="173831" y="237839"/>
                      </a:lnTo>
                      <a:lnTo>
                        <a:pt x="173831" y="716089"/>
                      </a:lnTo>
                      <a:cubicBezTo>
                        <a:pt x="173831" y="797147"/>
                        <a:pt x="197358" y="824579"/>
                        <a:pt x="265271" y="824579"/>
                      </a:cubicBezTo>
                      <a:cubicBezTo>
                        <a:pt x="294037" y="824579"/>
                        <a:pt x="318801" y="818007"/>
                        <a:pt x="329280" y="811530"/>
                      </a:cubicBezTo>
                      <a:lnTo>
                        <a:pt x="365856" y="811530"/>
                      </a:lnTo>
                      <a:lnTo>
                        <a:pt x="365856" y="861155"/>
                      </a:lnTo>
                      <a:cubicBezTo>
                        <a:pt x="343663" y="868966"/>
                        <a:pt x="303182" y="876872"/>
                        <a:pt x="263939" y="876872"/>
                      </a:cubicBezTo>
                      <a:cubicBezTo>
                        <a:pt x="155449" y="876776"/>
                        <a:pt x="98013" y="833628"/>
                        <a:pt x="98013" y="722567"/>
                      </a:cubicBezTo>
                      <a:close/>
                    </a:path>
                  </a:pathLst>
                </a:custGeom>
                <a:solidFill>
                  <a:srgbClr val="00664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5EA27461-C6D8-2A69-C9E9-12348699D8C7}"/>
                    </a:ext>
                  </a:extLst>
                </p:cNvPr>
                <p:cNvSpPr/>
                <p:nvPr/>
              </p:nvSpPr>
              <p:spPr>
                <a:xfrm>
                  <a:off x="10409205" y="2317623"/>
                  <a:ext cx="738378" cy="914780"/>
                </a:xfrm>
                <a:custGeom>
                  <a:avLst/>
                  <a:gdLst>
                    <a:gd name="connsiteX0" fmla="*/ 176403 w 738378"/>
                    <a:gd name="connsiteY0" fmla="*/ 867727 h 914780"/>
                    <a:gd name="connsiteX1" fmla="*/ 294037 w 738378"/>
                    <a:gd name="connsiteY1" fmla="*/ 867727 h 914780"/>
                    <a:gd name="connsiteX2" fmla="*/ 294037 w 738378"/>
                    <a:gd name="connsiteY2" fmla="*/ 914781 h 914780"/>
                    <a:gd name="connsiteX3" fmla="*/ 5239 w 738378"/>
                    <a:gd name="connsiteY3" fmla="*/ 914781 h 914780"/>
                    <a:gd name="connsiteX4" fmla="*/ 5239 w 738378"/>
                    <a:gd name="connsiteY4" fmla="*/ 867727 h 914780"/>
                    <a:gd name="connsiteX5" fmla="*/ 62771 w 738378"/>
                    <a:gd name="connsiteY5" fmla="*/ 867727 h 914780"/>
                    <a:gd name="connsiteX6" fmla="*/ 100680 w 738378"/>
                    <a:gd name="connsiteY6" fmla="*/ 829818 h 914780"/>
                    <a:gd name="connsiteX7" fmla="*/ 100680 w 738378"/>
                    <a:gd name="connsiteY7" fmla="*/ 87630 h 914780"/>
                    <a:gd name="connsiteX8" fmla="*/ 62771 w 738378"/>
                    <a:gd name="connsiteY8" fmla="*/ 48387 h 914780"/>
                    <a:gd name="connsiteX9" fmla="*/ 0 w 738378"/>
                    <a:gd name="connsiteY9" fmla="*/ 48387 h 914780"/>
                    <a:gd name="connsiteX10" fmla="*/ 0 w 738378"/>
                    <a:gd name="connsiteY10" fmla="*/ 0 h 914780"/>
                    <a:gd name="connsiteX11" fmla="*/ 158116 w 738378"/>
                    <a:gd name="connsiteY11" fmla="*/ 0 h 914780"/>
                    <a:gd name="connsiteX12" fmla="*/ 176403 w 738378"/>
                    <a:gd name="connsiteY12" fmla="*/ 23527 h 914780"/>
                    <a:gd name="connsiteX13" fmla="*/ 176403 w 738378"/>
                    <a:gd name="connsiteY13" fmla="*/ 352806 h 914780"/>
                    <a:gd name="connsiteX14" fmla="*/ 466535 w 738378"/>
                    <a:gd name="connsiteY14" fmla="*/ 226028 h 914780"/>
                    <a:gd name="connsiteX15" fmla="*/ 649510 w 738378"/>
                    <a:gd name="connsiteY15" fmla="*/ 395859 h 914780"/>
                    <a:gd name="connsiteX16" fmla="*/ 649510 w 738378"/>
                    <a:gd name="connsiteY16" fmla="*/ 829723 h 914780"/>
                    <a:gd name="connsiteX17" fmla="*/ 687420 w 738378"/>
                    <a:gd name="connsiteY17" fmla="*/ 867632 h 914780"/>
                    <a:gd name="connsiteX18" fmla="*/ 738378 w 738378"/>
                    <a:gd name="connsiteY18" fmla="*/ 867632 h 914780"/>
                    <a:gd name="connsiteX19" fmla="*/ 738378 w 738378"/>
                    <a:gd name="connsiteY19" fmla="*/ 914686 h 914780"/>
                    <a:gd name="connsiteX20" fmla="*/ 456152 w 738378"/>
                    <a:gd name="connsiteY20" fmla="*/ 914686 h 914780"/>
                    <a:gd name="connsiteX21" fmla="*/ 456152 w 738378"/>
                    <a:gd name="connsiteY21" fmla="*/ 867632 h 914780"/>
                    <a:gd name="connsiteX22" fmla="*/ 573786 w 738378"/>
                    <a:gd name="connsiteY22" fmla="*/ 867632 h 914780"/>
                    <a:gd name="connsiteX23" fmla="*/ 573786 w 738378"/>
                    <a:gd name="connsiteY23" fmla="*/ 418147 h 914780"/>
                    <a:gd name="connsiteX24" fmla="*/ 441770 w 738378"/>
                    <a:gd name="connsiteY24" fmla="*/ 287464 h 914780"/>
                    <a:gd name="connsiteX25" fmla="*/ 176499 w 738378"/>
                    <a:gd name="connsiteY25" fmla="*/ 399859 h 914780"/>
                    <a:gd name="connsiteX26" fmla="*/ 176499 w 738378"/>
                    <a:gd name="connsiteY26" fmla="*/ 867727 h 91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38378" h="914780">
                      <a:moveTo>
                        <a:pt x="176403" y="867727"/>
                      </a:moveTo>
                      <a:lnTo>
                        <a:pt x="294037" y="867727"/>
                      </a:lnTo>
                      <a:lnTo>
                        <a:pt x="294037" y="914781"/>
                      </a:lnTo>
                      <a:lnTo>
                        <a:pt x="5239" y="914781"/>
                      </a:lnTo>
                      <a:lnTo>
                        <a:pt x="5239" y="867727"/>
                      </a:lnTo>
                      <a:lnTo>
                        <a:pt x="62771" y="867727"/>
                      </a:lnTo>
                      <a:cubicBezTo>
                        <a:pt x="82391" y="867727"/>
                        <a:pt x="100680" y="849439"/>
                        <a:pt x="100680" y="829818"/>
                      </a:cubicBezTo>
                      <a:lnTo>
                        <a:pt x="100680" y="87630"/>
                      </a:lnTo>
                      <a:cubicBezTo>
                        <a:pt x="100680" y="69342"/>
                        <a:pt x="82391" y="48387"/>
                        <a:pt x="62771" y="48387"/>
                      </a:cubicBezTo>
                      <a:lnTo>
                        <a:pt x="0" y="48387"/>
                      </a:lnTo>
                      <a:lnTo>
                        <a:pt x="0" y="0"/>
                      </a:lnTo>
                      <a:lnTo>
                        <a:pt x="158116" y="0"/>
                      </a:lnTo>
                      <a:cubicBezTo>
                        <a:pt x="171165" y="0"/>
                        <a:pt x="176403" y="7810"/>
                        <a:pt x="176403" y="23527"/>
                      </a:cubicBezTo>
                      <a:lnTo>
                        <a:pt x="176403" y="352806"/>
                      </a:lnTo>
                      <a:cubicBezTo>
                        <a:pt x="250889" y="287464"/>
                        <a:pt x="355378" y="226028"/>
                        <a:pt x="466535" y="226028"/>
                      </a:cubicBezTo>
                      <a:cubicBezTo>
                        <a:pt x="568453" y="226028"/>
                        <a:pt x="649510" y="260032"/>
                        <a:pt x="649510" y="395859"/>
                      </a:cubicBezTo>
                      <a:lnTo>
                        <a:pt x="649510" y="829723"/>
                      </a:lnTo>
                      <a:cubicBezTo>
                        <a:pt x="649510" y="849344"/>
                        <a:pt x="669131" y="867632"/>
                        <a:pt x="687420" y="867632"/>
                      </a:cubicBezTo>
                      <a:lnTo>
                        <a:pt x="738378" y="867632"/>
                      </a:lnTo>
                      <a:lnTo>
                        <a:pt x="738378" y="914686"/>
                      </a:lnTo>
                      <a:lnTo>
                        <a:pt x="456152" y="914686"/>
                      </a:lnTo>
                      <a:lnTo>
                        <a:pt x="456152" y="867632"/>
                      </a:lnTo>
                      <a:lnTo>
                        <a:pt x="573786" y="867632"/>
                      </a:lnTo>
                      <a:lnTo>
                        <a:pt x="573786" y="418147"/>
                      </a:lnTo>
                      <a:cubicBezTo>
                        <a:pt x="573786" y="309658"/>
                        <a:pt x="518923" y="287464"/>
                        <a:pt x="441770" y="287464"/>
                      </a:cubicBezTo>
                      <a:cubicBezTo>
                        <a:pt x="343758" y="287464"/>
                        <a:pt x="253555" y="337090"/>
                        <a:pt x="176499" y="399859"/>
                      </a:cubicBezTo>
                      <a:lnTo>
                        <a:pt x="176499" y="867727"/>
                      </a:lnTo>
                      <a:close/>
                    </a:path>
                  </a:pathLst>
                </a:custGeom>
                <a:solidFill>
                  <a:srgbClr val="00664F"/>
                </a:solidFill>
                <a:ln w="9525" cap="flat">
                  <a:noFill/>
                  <a:prstDash val="solid"/>
                  <a:miter/>
                </a:ln>
              </p:spPr>
              <p:txBody>
                <a:bodyPr rtlCol="0" anchor="ctr"/>
                <a:lstStyle/>
                <a:p>
                  <a:endParaRPr lang="en-US"/>
                </a:p>
              </p:txBody>
            </p:sp>
          </p:grpSp>
          <p:grpSp>
            <p:nvGrpSpPr>
              <p:cNvPr id="29" name="Graphic 7">
                <a:extLst>
                  <a:ext uri="{FF2B5EF4-FFF2-40B4-BE49-F238E27FC236}">
                    <a16:creationId xmlns:a16="http://schemas.microsoft.com/office/drawing/2014/main" id="{4DC917C3-EB84-1CC2-D9C2-2EE0B22B11C2}"/>
                  </a:ext>
                </a:extLst>
              </p:cNvPr>
              <p:cNvGrpSpPr/>
              <p:nvPr/>
            </p:nvGrpSpPr>
            <p:grpSpPr>
              <a:xfrm>
                <a:off x="4478369" y="3643122"/>
                <a:ext cx="3599594" cy="923925"/>
                <a:chOff x="4478369" y="3643122"/>
                <a:chExt cx="3599594" cy="923925"/>
              </a:xfrm>
              <a:solidFill>
                <a:srgbClr val="00664F"/>
              </a:solidFill>
            </p:grpSpPr>
            <p:sp>
              <p:nvSpPr>
                <p:cNvPr id="30" name="Freeform 29">
                  <a:extLst>
                    <a:ext uri="{FF2B5EF4-FFF2-40B4-BE49-F238E27FC236}">
                      <a16:creationId xmlns:a16="http://schemas.microsoft.com/office/drawing/2014/main" id="{4DF1D1BF-EE59-C7DC-1367-623187D7A92A}"/>
                    </a:ext>
                  </a:extLst>
                </p:cNvPr>
                <p:cNvSpPr/>
                <p:nvPr/>
              </p:nvSpPr>
              <p:spPr>
                <a:xfrm>
                  <a:off x="4478369" y="3643122"/>
                  <a:ext cx="670369" cy="917352"/>
                </a:xfrm>
                <a:custGeom>
                  <a:avLst/>
                  <a:gdLst>
                    <a:gd name="connsiteX0" fmla="*/ 598456 w 670369"/>
                    <a:gd name="connsiteY0" fmla="*/ 414242 h 917352"/>
                    <a:gd name="connsiteX1" fmla="*/ 71914 w 670369"/>
                    <a:gd name="connsiteY1" fmla="*/ 414242 h 917352"/>
                    <a:gd name="connsiteX2" fmla="*/ 71914 w 670369"/>
                    <a:gd name="connsiteY2" fmla="*/ 0 h 917352"/>
                    <a:gd name="connsiteX3" fmla="*/ 0 w 670369"/>
                    <a:gd name="connsiteY3" fmla="*/ 0 h 917352"/>
                    <a:gd name="connsiteX4" fmla="*/ 0 w 670369"/>
                    <a:gd name="connsiteY4" fmla="*/ 917353 h 917352"/>
                    <a:gd name="connsiteX5" fmla="*/ 71914 w 670369"/>
                    <a:gd name="connsiteY5" fmla="*/ 917353 h 917352"/>
                    <a:gd name="connsiteX6" fmla="*/ 71914 w 670369"/>
                    <a:gd name="connsiteY6" fmla="*/ 474345 h 917352"/>
                    <a:gd name="connsiteX7" fmla="*/ 598456 w 670369"/>
                    <a:gd name="connsiteY7" fmla="*/ 474345 h 917352"/>
                    <a:gd name="connsiteX8" fmla="*/ 598456 w 670369"/>
                    <a:gd name="connsiteY8" fmla="*/ 917353 h 917352"/>
                    <a:gd name="connsiteX9" fmla="*/ 670369 w 670369"/>
                    <a:gd name="connsiteY9" fmla="*/ 917353 h 917352"/>
                    <a:gd name="connsiteX10" fmla="*/ 670369 w 670369"/>
                    <a:gd name="connsiteY10" fmla="*/ 0 h 917352"/>
                    <a:gd name="connsiteX11" fmla="*/ 598456 w 670369"/>
                    <a:gd name="connsiteY11" fmla="*/ 0 h 9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0369" h="917352">
                      <a:moveTo>
                        <a:pt x="598456" y="414242"/>
                      </a:moveTo>
                      <a:lnTo>
                        <a:pt x="71914" y="414242"/>
                      </a:lnTo>
                      <a:lnTo>
                        <a:pt x="71914" y="0"/>
                      </a:lnTo>
                      <a:lnTo>
                        <a:pt x="0" y="0"/>
                      </a:lnTo>
                      <a:lnTo>
                        <a:pt x="0" y="917353"/>
                      </a:lnTo>
                      <a:lnTo>
                        <a:pt x="71914" y="917353"/>
                      </a:lnTo>
                      <a:lnTo>
                        <a:pt x="71914" y="474345"/>
                      </a:lnTo>
                      <a:lnTo>
                        <a:pt x="598456" y="474345"/>
                      </a:lnTo>
                      <a:lnTo>
                        <a:pt x="598456" y="917353"/>
                      </a:lnTo>
                      <a:lnTo>
                        <a:pt x="670369" y="917353"/>
                      </a:lnTo>
                      <a:lnTo>
                        <a:pt x="670369" y="0"/>
                      </a:lnTo>
                      <a:lnTo>
                        <a:pt x="598456" y="0"/>
                      </a:lnTo>
                      <a:close/>
                    </a:path>
                  </a:pathLst>
                </a:custGeom>
                <a:solidFill>
                  <a:srgbClr val="00664F"/>
                </a:solidFill>
                <a:ln w="952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31E203D1-0EE4-E695-2AC3-226C00C4A3F3}"/>
                    </a:ext>
                  </a:extLst>
                </p:cNvPr>
                <p:cNvSpPr/>
                <p:nvPr/>
              </p:nvSpPr>
              <p:spPr>
                <a:xfrm>
                  <a:off x="5321141" y="3869245"/>
                  <a:ext cx="584167" cy="696467"/>
                </a:xfrm>
                <a:custGeom>
                  <a:avLst/>
                  <a:gdLst>
                    <a:gd name="connsiteX0" fmla="*/ 303180 w 584167"/>
                    <a:gd name="connsiteY0" fmla="*/ 0 h 696467"/>
                    <a:gd name="connsiteX1" fmla="*/ 86106 w 584167"/>
                    <a:gd name="connsiteY1" fmla="*/ 95155 h 696467"/>
                    <a:gd name="connsiteX2" fmla="*/ 0 w 584167"/>
                    <a:gd name="connsiteY2" fmla="*/ 351472 h 696467"/>
                    <a:gd name="connsiteX3" fmla="*/ 82867 w 584167"/>
                    <a:gd name="connsiteY3" fmla="*/ 603599 h 696467"/>
                    <a:gd name="connsiteX4" fmla="*/ 320230 w 584167"/>
                    <a:gd name="connsiteY4" fmla="*/ 696468 h 696467"/>
                    <a:gd name="connsiteX5" fmla="*/ 567976 w 584167"/>
                    <a:gd name="connsiteY5" fmla="*/ 620363 h 696467"/>
                    <a:gd name="connsiteX6" fmla="*/ 568452 w 584167"/>
                    <a:gd name="connsiteY6" fmla="*/ 619982 h 696467"/>
                    <a:gd name="connsiteX7" fmla="*/ 568452 w 584167"/>
                    <a:gd name="connsiteY7" fmla="*/ 569690 h 696467"/>
                    <a:gd name="connsiteX8" fmla="*/ 537877 w 584167"/>
                    <a:gd name="connsiteY8" fmla="*/ 569690 h 696467"/>
                    <a:gd name="connsiteX9" fmla="*/ 537496 w 584167"/>
                    <a:gd name="connsiteY9" fmla="*/ 570071 h 696467"/>
                    <a:gd name="connsiteX10" fmla="*/ 326707 w 584167"/>
                    <a:gd name="connsiteY10" fmla="*/ 640271 h 696467"/>
                    <a:gd name="connsiteX11" fmla="*/ 134588 w 584167"/>
                    <a:gd name="connsiteY11" fmla="*/ 567214 h 696467"/>
                    <a:gd name="connsiteX12" fmla="*/ 69246 w 584167"/>
                    <a:gd name="connsiteY12" fmla="*/ 352806 h 696467"/>
                    <a:gd name="connsiteX13" fmla="*/ 582835 w 584167"/>
                    <a:gd name="connsiteY13" fmla="*/ 352806 h 696467"/>
                    <a:gd name="connsiteX14" fmla="*/ 582835 w 584167"/>
                    <a:gd name="connsiteY14" fmla="*/ 351472 h 696467"/>
                    <a:gd name="connsiteX15" fmla="*/ 583120 w 584167"/>
                    <a:gd name="connsiteY15" fmla="*/ 345853 h 696467"/>
                    <a:gd name="connsiteX16" fmla="*/ 584168 w 584167"/>
                    <a:gd name="connsiteY16" fmla="*/ 320135 h 696467"/>
                    <a:gd name="connsiteX17" fmla="*/ 506730 w 584167"/>
                    <a:gd name="connsiteY17" fmla="*/ 76486 h 696467"/>
                    <a:gd name="connsiteX18" fmla="*/ 303180 w 584167"/>
                    <a:gd name="connsiteY18" fmla="*/ 0 h 696467"/>
                    <a:gd name="connsiteX19" fmla="*/ 303180 w 584167"/>
                    <a:gd name="connsiteY19" fmla="*/ 52197 h 696467"/>
                    <a:gd name="connsiteX20" fmla="*/ 455390 w 584167"/>
                    <a:gd name="connsiteY20" fmla="*/ 109156 h 696467"/>
                    <a:gd name="connsiteX21" fmla="*/ 516064 w 584167"/>
                    <a:gd name="connsiteY21" fmla="*/ 300514 h 696467"/>
                    <a:gd name="connsiteX22" fmla="*/ 70675 w 584167"/>
                    <a:gd name="connsiteY22" fmla="*/ 300514 h 696467"/>
                    <a:gd name="connsiteX23" fmla="*/ 145922 w 584167"/>
                    <a:gd name="connsiteY23" fmla="*/ 114586 h 696467"/>
                    <a:gd name="connsiteX24" fmla="*/ 303180 w 584167"/>
                    <a:gd name="connsiteY24" fmla="*/ 52197 h 69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4167" h="696467">
                      <a:moveTo>
                        <a:pt x="303180" y="0"/>
                      </a:moveTo>
                      <a:cubicBezTo>
                        <a:pt x="217455" y="0"/>
                        <a:pt x="140398" y="33814"/>
                        <a:pt x="86106" y="95155"/>
                      </a:cubicBezTo>
                      <a:cubicBezTo>
                        <a:pt x="29813" y="158782"/>
                        <a:pt x="0" y="247460"/>
                        <a:pt x="0" y="351472"/>
                      </a:cubicBezTo>
                      <a:cubicBezTo>
                        <a:pt x="0" y="456819"/>
                        <a:pt x="28670" y="543973"/>
                        <a:pt x="82867" y="603599"/>
                      </a:cubicBezTo>
                      <a:cubicBezTo>
                        <a:pt x="138113" y="664369"/>
                        <a:pt x="220218" y="696468"/>
                        <a:pt x="320230" y="696468"/>
                      </a:cubicBezTo>
                      <a:cubicBezTo>
                        <a:pt x="421671" y="696468"/>
                        <a:pt x="502729" y="671608"/>
                        <a:pt x="567976" y="620363"/>
                      </a:cubicBezTo>
                      <a:lnTo>
                        <a:pt x="568452" y="619982"/>
                      </a:lnTo>
                      <a:lnTo>
                        <a:pt x="568452" y="569690"/>
                      </a:lnTo>
                      <a:lnTo>
                        <a:pt x="537877" y="569690"/>
                      </a:lnTo>
                      <a:lnTo>
                        <a:pt x="537496" y="570071"/>
                      </a:lnTo>
                      <a:cubicBezTo>
                        <a:pt x="476440" y="631127"/>
                        <a:pt x="379190" y="640271"/>
                        <a:pt x="326707" y="640271"/>
                      </a:cubicBezTo>
                      <a:cubicBezTo>
                        <a:pt x="242506" y="640271"/>
                        <a:pt x="177927" y="615696"/>
                        <a:pt x="134588" y="567214"/>
                      </a:cubicBezTo>
                      <a:cubicBezTo>
                        <a:pt x="91440" y="518922"/>
                        <a:pt x="69437" y="446722"/>
                        <a:pt x="69246" y="352806"/>
                      </a:cubicBezTo>
                      <a:lnTo>
                        <a:pt x="582835" y="352806"/>
                      </a:lnTo>
                      <a:lnTo>
                        <a:pt x="582835" y="351472"/>
                      </a:lnTo>
                      <a:cubicBezTo>
                        <a:pt x="582835" y="350711"/>
                        <a:pt x="582930" y="348615"/>
                        <a:pt x="583120" y="345853"/>
                      </a:cubicBezTo>
                      <a:cubicBezTo>
                        <a:pt x="583501" y="339566"/>
                        <a:pt x="584168" y="329184"/>
                        <a:pt x="584168" y="320135"/>
                      </a:cubicBezTo>
                      <a:cubicBezTo>
                        <a:pt x="584168" y="212979"/>
                        <a:pt x="558069" y="130969"/>
                        <a:pt x="506730" y="76486"/>
                      </a:cubicBezTo>
                      <a:cubicBezTo>
                        <a:pt x="458724" y="25718"/>
                        <a:pt x="390334" y="0"/>
                        <a:pt x="303180" y="0"/>
                      </a:cubicBezTo>
                      <a:close/>
                      <a:moveTo>
                        <a:pt x="303180" y="52197"/>
                      </a:moveTo>
                      <a:cubicBezTo>
                        <a:pt x="369094" y="52197"/>
                        <a:pt x="420243" y="71342"/>
                        <a:pt x="455390" y="109156"/>
                      </a:cubicBezTo>
                      <a:cubicBezTo>
                        <a:pt x="493585" y="150209"/>
                        <a:pt x="514064" y="214598"/>
                        <a:pt x="516064" y="300514"/>
                      </a:cubicBezTo>
                      <a:lnTo>
                        <a:pt x="70675" y="300514"/>
                      </a:lnTo>
                      <a:cubicBezTo>
                        <a:pt x="78391" y="220313"/>
                        <a:pt x="103727" y="157829"/>
                        <a:pt x="145922" y="114586"/>
                      </a:cubicBezTo>
                      <a:cubicBezTo>
                        <a:pt x="185832" y="73819"/>
                        <a:pt x="240125" y="52197"/>
                        <a:pt x="303180" y="52197"/>
                      </a:cubicBezTo>
                      <a:close/>
                    </a:path>
                  </a:pathLst>
                </a:custGeom>
                <a:solidFill>
                  <a:srgbClr val="00664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1B652E8-CF5F-F2E6-E403-44E9C9606360}"/>
                    </a:ext>
                  </a:extLst>
                </p:cNvPr>
                <p:cNvSpPr/>
                <p:nvPr/>
              </p:nvSpPr>
              <p:spPr>
                <a:xfrm>
                  <a:off x="6039897" y="3869245"/>
                  <a:ext cx="520065" cy="697801"/>
                </a:xfrm>
                <a:custGeom>
                  <a:avLst/>
                  <a:gdLst>
                    <a:gd name="connsiteX0" fmla="*/ 456438 w 520065"/>
                    <a:gd name="connsiteY0" fmla="*/ 43339 h 697801"/>
                    <a:gd name="connsiteX1" fmla="*/ 288703 w 520065"/>
                    <a:gd name="connsiteY1" fmla="*/ 0 h 697801"/>
                    <a:gd name="connsiteX2" fmla="*/ 46291 w 520065"/>
                    <a:gd name="connsiteY2" fmla="*/ 58960 h 697801"/>
                    <a:gd name="connsiteX3" fmla="*/ 45625 w 520065"/>
                    <a:gd name="connsiteY3" fmla="*/ 59341 h 697801"/>
                    <a:gd name="connsiteX4" fmla="*/ 45625 w 520065"/>
                    <a:gd name="connsiteY4" fmla="*/ 114967 h 697801"/>
                    <a:gd name="connsiteX5" fmla="*/ 74866 w 520065"/>
                    <a:gd name="connsiteY5" fmla="*/ 114967 h 697801"/>
                    <a:gd name="connsiteX6" fmla="*/ 75248 w 520065"/>
                    <a:gd name="connsiteY6" fmla="*/ 114681 h 697801"/>
                    <a:gd name="connsiteX7" fmla="*/ 286131 w 520065"/>
                    <a:gd name="connsiteY7" fmla="*/ 54864 h 697801"/>
                    <a:gd name="connsiteX8" fmla="*/ 406241 w 520065"/>
                    <a:gd name="connsiteY8" fmla="*/ 86773 h 697801"/>
                    <a:gd name="connsiteX9" fmla="*/ 452152 w 520065"/>
                    <a:gd name="connsiteY9" fmla="*/ 197263 h 697801"/>
                    <a:gd name="connsiteX10" fmla="*/ 452152 w 520065"/>
                    <a:gd name="connsiteY10" fmla="*/ 318421 h 697801"/>
                    <a:gd name="connsiteX11" fmla="*/ 274415 w 520065"/>
                    <a:gd name="connsiteY11" fmla="*/ 297942 h 697801"/>
                    <a:gd name="connsiteX12" fmla="*/ 0 w 520065"/>
                    <a:gd name="connsiteY12" fmla="*/ 499205 h 697801"/>
                    <a:gd name="connsiteX13" fmla="*/ 62675 w 520065"/>
                    <a:gd name="connsiteY13" fmla="*/ 646843 h 697801"/>
                    <a:gd name="connsiteX14" fmla="*/ 220789 w 520065"/>
                    <a:gd name="connsiteY14" fmla="*/ 697802 h 697801"/>
                    <a:gd name="connsiteX15" fmla="*/ 358235 w 520065"/>
                    <a:gd name="connsiteY15" fmla="*/ 670560 h 697801"/>
                    <a:gd name="connsiteX16" fmla="*/ 452057 w 520065"/>
                    <a:gd name="connsiteY16" fmla="*/ 600456 h 697801"/>
                    <a:gd name="connsiteX17" fmla="*/ 452057 w 520065"/>
                    <a:gd name="connsiteY17" fmla="*/ 623316 h 697801"/>
                    <a:gd name="connsiteX18" fmla="*/ 500444 w 520065"/>
                    <a:gd name="connsiteY18" fmla="*/ 691229 h 697801"/>
                    <a:gd name="connsiteX19" fmla="*/ 520065 w 520065"/>
                    <a:gd name="connsiteY19" fmla="*/ 691229 h 697801"/>
                    <a:gd name="connsiteX20" fmla="*/ 520065 w 520065"/>
                    <a:gd name="connsiteY20" fmla="*/ 193357 h 697801"/>
                    <a:gd name="connsiteX21" fmla="*/ 456438 w 520065"/>
                    <a:gd name="connsiteY21" fmla="*/ 43339 h 697801"/>
                    <a:gd name="connsiteX22" fmla="*/ 229838 w 520065"/>
                    <a:gd name="connsiteY22" fmla="*/ 644176 h 697801"/>
                    <a:gd name="connsiteX23" fmla="*/ 69152 w 520065"/>
                    <a:gd name="connsiteY23" fmla="*/ 493871 h 697801"/>
                    <a:gd name="connsiteX24" fmla="*/ 278225 w 520065"/>
                    <a:gd name="connsiteY24" fmla="*/ 347472 h 697801"/>
                    <a:gd name="connsiteX25" fmla="*/ 452057 w 520065"/>
                    <a:gd name="connsiteY25" fmla="*/ 368141 h 697801"/>
                    <a:gd name="connsiteX26" fmla="*/ 452057 w 520065"/>
                    <a:gd name="connsiteY26" fmla="*/ 533876 h 697801"/>
                    <a:gd name="connsiteX27" fmla="*/ 229838 w 520065"/>
                    <a:gd name="connsiteY27" fmla="*/ 644176 h 697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0065" h="697801">
                      <a:moveTo>
                        <a:pt x="456438" y="43339"/>
                      </a:moveTo>
                      <a:cubicBezTo>
                        <a:pt x="418338" y="14573"/>
                        <a:pt x="361950" y="0"/>
                        <a:pt x="288703" y="0"/>
                      </a:cubicBezTo>
                      <a:cubicBezTo>
                        <a:pt x="196787" y="0"/>
                        <a:pt x="119825" y="18764"/>
                        <a:pt x="46291" y="58960"/>
                      </a:cubicBezTo>
                      <a:lnTo>
                        <a:pt x="45625" y="59341"/>
                      </a:lnTo>
                      <a:lnTo>
                        <a:pt x="45625" y="114967"/>
                      </a:lnTo>
                      <a:lnTo>
                        <a:pt x="74866" y="114967"/>
                      </a:lnTo>
                      <a:lnTo>
                        <a:pt x="75248" y="114681"/>
                      </a:lnTo>
                      <a:cubicBezTo>
                        <a:pt x="124968" y="75533"/>
                        <a:pt x="197834" y="54864"/>
                        <a:pt x="286131" y="54864"/>
                      </a:cubicBezTo>
                      <a:cubicBezTo>
                        <a:pt x="338424" y="54864"/>
                        <a:pt x="378809" y="65627"/>
                        <a:pt x="406241" y="86773"/>
                      </a:cubicBezTo>
                      <a:cubicBezTo>
                        <a:pt x="436722" y="110299"/>
                        <a:pt x="452152" y="147447"/>
                        <a:pt x="452152" y="197263"/>
                      </a:cubicBezTo>
                      <a:lnTo>
                        <a:pt x="452152" y="318421"/>
                      </a:lnTo>
                      <a:cubicBezTo>
                        <a:pt x="396812" y="304419"/>
                        <a:pt x="340233" y="297942"/>
                        <a:pt x="274415" y="297942"/>
                      </a:cubicBezTo>
                      <a:cubicBezTo>
                        <a:pt x="100013" y="297942"/>
                        <a:pt x="0" y="371285"/>
                        <a:pt x="0" y="499205"/>
                      </a:cubicBezTo>
                      <a:cubicBezTo>
                        <a:pt x="0" y="560832"/>
                        <a:pt x="21717" y="611886"/>
                        <a:pt x="62675" y="646843"/>
                      </a:cubicBezTo>
                      <a:cubicBezTo>
                        <a:pt x="101727" y="680180"/>
                        <a:pt x="156401" y="697802"/>
                        <a:pt x="220789" y="697802"/>
                      </a:cubicBezTo>
                      <a:cubicBezTo>
                        <a:pt x="274225" y="697802"/>
                        <a:pt x="319183" y="688848"/>
                        <a:pt x="358235" y="670560"/>
                      </a:cubicBezTo>
                      <a:cubicBezTo>
                        <a:pt x="391096" y="655130"/>
                        <a:pt x="420148" y="633508"/>
                        <a:pt x="452057" y="600456"/>
                      </a:cubicBezTo>
                      <a:lnTo>
                        <a:pt x="452057" y="623316"/>
                      </a:lnTo>
                      <a:cubicBezTo>
                        <a:pt x="452057" y="678561"/>
                        <a:pt x="461106" y="691229"/>
                        <a:pt x="500444" y="691229"/>
                      </a:cubicBezTo>
                      <a:lnTo>
                        <a:pt x="520065" y="691229"/>
                      </a:lnTo>
                      <a:lnTo>
                        <a:pt x="520065" y="193357"/>
                      </a:lnTo>
                      <a:cubicBezTo>
                        <a:pt x="519970" y="125730"/>
                        <a:pt x="498634" y="75247"/>
                        <a:pt x="456438" y="43339"/>
                      </a:cubicBezTo>
                      <a:close/>
                      <a:moveTo>
                        <a:pt x="229838" y="644176"/>
                      </a:moveTo>
                      <a:cubicBezTo>
                        <a:pt x="90011" y="644176"/>
                        <a:pt x="69152" y="549973"/>
                        <a:pt x="69152" y="493871"/>
                      </a:cubicBezTo>
                      <a:cubicBezTo>
                        <a:pt x="69152" y="439198"/>
                        <a:pt x="96298" y="347472"/>
                        <a:pt x="278225" y="347472"/>
                      </a:cubicBezTo>
                      <a:cubicBezTo>
                        <a:pt x="333851" y="347472"/>
                        <a:pt x="389097" y="354044"/>
                        <a:pt x="452057" y="368141"/>
                      </a:cubicBezTo>
                      <a:lnTo>
                        <a:pt x="452057" y="533876"/>
                      </a:lnTo>
                      <a:cubicBezTo>
                        <a:pt x="396526" y="600170"/>
                        <a:pt x="337471" y="644176"/>
                        <a:pt x="229838" y="644176"/>
                      </a:cubicBezTo>
                      <a:close/>
                    </a:path>
                  </a:pathLst>
                </a:custGeom>
                <a:solidFill>
                  <a:srgbClr val="00664F"/>
                </a:solidFill>
                <a:ln w="952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8013A9EB-8767-7FDE-AB4A-DF67DBBEEB67}"/>
                    </a:ext>
                  </a:extLst>
                </p:cNvPr>
                <p:cNvSpPr/>
                <p:nvPr/>
              </p:nvSpPr>
              <p:spPr>
                <a:xfrm>
                  <a:off x="6793706" y="3643122"/>
                  <a:ext cx="67915" cy="917352"/>
                </a:xfrm>
                <a:custGeom>
                  <a:avLst/>
                  <a:gdLst>
                    <a:gd name="connsiteX0" fmla="*/ 24860 w 67915"/>
                    <a:gd name="connsiteY0" fmla="*/ 0 h 917352"/>
                    <a:gd name="connsiteX1" fmla="*/ 0 w 67915"/>
                    <a:gd name="connsiteY1" fmla="*/ 0 h 917352"/>
                    <a:gd name="connsiteX2" fmla="*/ 0 w 67915"/>
                    <a:gd name="connsiteY2" fmla="*/ 917353 h 917352"/>
                    <a:gd name="connsiteX3" fmla="*/ 67913 w 67915"/>
                    <a:gd name="connsiteY3" fmla="*/ 917353 h 917352"/>
                    <a:gd name="connsiteX4" fmla="*/ 67913 w 67915"/>
                    <a:gd name="connsiteY4" fmla="*/ 64103 h 917352"/>
                    <a:gd name="connsiteX5" fmla="*/ 24860 w 67915"/>
                    <a:gd name="connsiteY5" fmla="*/ 0 h 9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15" h="917352">
                      <a:moveTo>
                        <a:pt x="24860" y="0"/>
                      </a:moveTo>
                      <a:lnTo>
                        <a:pt x="0" y="0"/>
                      </a:lnTo>
                      <a:lnTo>
                        <a:pt x="0" y="917353"/>
                      </a:lnTo>
                      <a:lnTo>
                        <a:pt x="67913" y="917353"/>
                      </a:lnTo>
                      <a:lnTo>
                        <a:pt x="67913" y="64103"/>
                      </a:lnTo>
                      <a:cubicBezTo>
                        <a:pt x="68009" y="10573"/>
                        <a:pt x="64484" y="0"/>
                        <a:pt x="24860" y="0"/>
                      </a:cubicBezTo>
                      <a:close/>
                    </a:path>
                  </a:pathLst>
                </a:custGeom>
                <a:solidFill>
                  <a:srgbClr val="00664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54824B-0D1E-EC18-E7C0-2F362AD43C28}"/>
                    </a:ext>
                  </a:extLst>
                </p:cNvPr>
                <p:cNvSpPr/>
                <p:nvPr/>
              </p:nvSpPr>
              <p:spPr>
                <a:xfrm>
                  <a:off x="7028878" y="3687603"/>
                  <a:ext cx="354139" cy="878109"/>
                </a:xfrm>
                <a:custGeom>
                  <a:avLst/>
                  <a:gdLst>
                    <a:gd name="connsiteX0" fmla="*/ 158115 w 354139"/>
                    <a:gd name="connsiteY0" fmla="*/ 716089 h 878109"/>
                    <a:gd name="connsiteX1" fmla="*/ 158115 w 354139"/>
                    <a:gd name="connsiteY1" fmla="*/ 241745 h 878109"/>
                    <a:gd name="connsiteX2" fmla="*/ 339757 w 354139"/>
                    <a:gd name="connsiteY2" fmla="*/ 241745 h 878109"/>
                    <a:gd name="connsiteX3" fmla="*/ 339757 w 354139"/>
                    <a:gd name="connsiteY3" fmla="*/ 189452 h 878109"/>
                    <a:gd name="connsiteX4" fmla="*/ 158115 w 354139"/>
                    <a:gd name="connsiteY4" fmla="*/ 189452 h 878109"/>
                    <a:gd name="connsiteX5" fmla="*/ 158115 w 354139"/>
                    <a:gd name="connsiteY5" fmla="*/ 0 h 878109"/>
                    <a:gd name="connsiteX6" fmla="*/ 90201 w 354139"/>
                    <a:gd name="connsiteY6" fmla="*/ 0 h 878109"/>
                    <a:gd name="connsiteX7" fmla="*/ 90201 w 354139"/>
                    <a:gd name="connsiteY7" fmla="*/ 189452 h 878109"/>
                    <a:gd name="connsiteX8" fmla="*/ 0 w 354139"/>
                    <a:gd name="connsiteY8" fmla="*/ 189452 h 878109"/>
                    <a:gd name="connsiteX9" fmla="*/ 0 w 354139"/>
                    <a:gd name="connsiteY9" fmla="*/ 241745 h 878109"/>
                    <a:gd name="connsiteX10" fmla="*/ 90201 w 354139"/>
                    <a:gd name="connsiteY10" fmla="*/ 241745 h 878109"/>
                    <a:gd name="connsiteX11" fmla="*/ 90201 w 354139"/>
                    <a:gd name="connsiteY11" fmla="*/ 723900 h 878109"/>
                    <a:gd name="connsiteX12" fmla="*/ 252222 w 354139"/>
                    <a:gd name="connsiteY12" fmla="*/ 878110 h 878109"/>
                    <a:gd name="connsiteX13" fmla="*/ 353092 w 354139"/>
                    <a:gd name="connsiteY13" fmla="*/ 870204 h 878109"/>
                    <a:gd name="connsiteX14" fmla="*/ 354139 w 354139"/>
                    <a:gd name="connsiteY14" fmla="*/ 870013 h 878109"/>
                    <a:gd name="connsiteX15" fmla="*/ 354139 w 354139"/>
                    <a:gd name="connsiteY15" fmla="*/ 821912 h 878109"/>
                    <a:gd name="connsiteX16" fmla="*/ 274415 w 354139"/>
                    <a:gd name="connsiteY16" fmla="*/ 821912 h 878109"/>
                    <a:gd name="connsiteX17" fmla="*/ 158115 w 354139"/>
                    <a:gd name="connsiteY17" fmla="*/ 716089 h 87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4139" h="878109">
                      <a:moveTo>
                        <a:pt x="158115" y="716089"/>
                      </a:moveTo>
                      <a:lnTo>
                        <a:pt x="158115" y="241745"/>
                      </a:lnTo>
                      <a:lnTo>
                        <a:pt x="339757" y="241745"/>
                      </a:lnTo>
                      <a:lnTo>
                        <a:pt x="339757" y="189452"/>
                      </a:lnTo>
                      <a:lnTo>
                        <a:pt x="158115" y="189452"/>
                      </a:lnTo>
                      <a:lnTo>
                        <a:pt x="158115" y="0"/>
                      </a:lnTo>
                      <a:lnTo>
                        <a:pt x="90201" y="0"/>
                      </a:lnTo>
                      <a:lnTo>
                        <a:pt x="90201" y="189452"/>
                      </a:lnTo>
                      <a:lnTo>
                        <a:pt x="0" y="189452"/>
                      </a:lnTo>
                      <a:lnTo>
                        <a:pt x="0" y="241745"/>
                      </a:lnTo>
                      <a:lnTo>
                        <a:pt x="90201" y="241745"/>
                      </a:lnTo>
                      <a:lnTo>
                        <a:pt x="90201" y="723900"/>
                      </a:lnTo>
                      <a:cubicBezTo>
                        <a:pt x="90201" y="829056"/>
                        <a:pt x="141732" y="878110"/>
                        <a:pt x="252222" y="878110"/>
                      </a:cubicBezTo>
                      <a:cubicBezTo>
                        <a:pt x="292894" y="878110"/>
                        <a:pt x="332137" y="874205"/>
                        <a:pt x="353092" y="870204"/>
                      </a:cubicBezTo>
                      <a:lnTo>
                        <a:pt x="354139" y="870013"/>
                      </a:lnTo>
                      <a:lnTo>
                        <a:pt x="354139" y="821912"/>
                      </a:lnTo>
                      <a:lnTo>
                        <a:pt x="274415" y="821912"/>
                      </a:lnTo>
                      <a:cubicBezTo>
                        <a:pt x="189643" y="821912"/>
                        <a:pt x="158115" y="793242"/>
                        <a:pt x="158115" y="716089"/>
                      </a:cubicBezTo>
                      <a:close/>
                    </a:path>
                  </a:pathLst>
                </a:custGeom>
                <a:solidFill>
                  <a:srgbClr val="00664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99ED65EE-626F-6215-3940-AB69B37D28BB}"/>
                    </a:ext>
                  </a:extLst>
                </p:cNvPr>
                <p:cNvSpPr/>
                <p:nvPr/>
              </p:nvSpPr>
              <p:spPr>
                <a:xfrm>
                  <a:off x="7534465" y="3643217"/>
                  <a:ext cx="543497" cy="917352"/>
                </a:xfrm>
                <a:custGeom>
                  <a:avLst/>
                  <a:gdLst>
                    <a:gd name="connsiteX0" fmla="*/ 490823 w 543497"/>
                    <a:gd name="connsiteY0" fmla="*/ 263747 h 917352"/>
                    <a:gd name="connsiteX1" fmla="*/ 365950 w 543497"/>
                    <a:gd name="connsiteY1" fmla="*/ 226028 h 917352"/>
                    <a:gd name="connsiteX2" fmla="*/ 68008 w 543497"/>
                    <a:gd name="connsiteY2" fmla="*/ 340900 h 917352"/>
                    <a:gd name="connsiteX3" fmla="*/ 68008 w 543497"/>
                    <a:gd name="connsiteY3" fmla="*/ 64008 h 917352"/>
                    <a:gd name="connsiteX4" fmla="*/ 24860 w 543497"/>
                    <a:gd name="connsiteY4" fmla="*/ 0 h 917352"/>
                    <a:gd name="connsiteX5" fmla="*/ 0 w 543497"/>
                    <a:gd name="connsiteY5" fmla="*/ 0 h 917352"/>
                    <a:gd name="connsiteX6" fmla="*/ 0 w 543497"/>
                    <a:gd name="connsiteY6" fmla="*/ 917353 h 917352"/>
                    <a:gd name="connsiteX7" fmla="*/ 67913 w 543497"/>
                    <a:gd name="connsiteY7" fmla="*/ 917353 h 917352"/>
                    <a:gd name="connsiteX8" fmla="*/ 67913 w 543497"/>
                    <a:gd name="connsiteY8" fmla="*/ 397955 h 917352"/>
                    <a:gd name="connsiteX9" fmla="*/ 340995 w 543497"/>
                    <a:gd name="connsiteY9" fmla="*/ 283655 h 917352"/>
                    <a:gd name="connsiteX10" fmla="*/ 475583 w 543497"/>
                    <a:gd name="connsiteY10" fmla="*/ 416909 h 917352"/>
                    <a:gd name="connsiteX11" fmla="*/ 475583 w 543497"/>
                    <a:gd name="connsiteY11" fmla="*/ 917353 h 917352"/>
                    <a:gd name="connsiteX12" fmla="*/ 543497 w 543497"/>
                    <a:gd name="connsiteY12" fmla="*/ 917353 h 917352"/>
                    <a:gd name="connsiteX13" fmla="*/ 543497 w 543497"/>
                    <a:gd name="connsiteY13" fmla="*/ 409004 h 917352"/>
                    <a:gd name="connsiteX14" fmla="*/ 490823 w 543497"/>
                    <a:gd name="connsiteY14" fmla="*/ 263747 h 9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3497" h="917352">
                      <a:moveTo>
                        <a:pt x="490823" y="263747"/>
                      </a:moveTo>
                      <a:cubicBezTo>
                        <a:pt x="461676" y="238696"/>
                        <a:pt x="419671" y="226028"/>
                        <a:pt x="365950" y="226028"/>
                      </a:cubicBezTo>
                      <a:cubicBezTo>
                        <a:pt x="264700" y="226028"/>
                        <a:pt x="164496" y="264700"/>
                        <a:pt x="68008" y="340900"/>
                      </a:cubicBezTo>
                      <a:lnTo>
                        <a:pt x="68008" y="64008"/>
                      </a:lnTo>
                      <a:cubicBezTo>
                        <a:pt x="68008" y="7715"/>
                        <a:pt x="62769" y="0"/>
                        <a:pt x="24860" y="0"/>
                      </a:cubicBezTo>
                      <a:lnTo>
                        <a:pt x="0" y="0"/>
                      </a:lnTo>
                      <a:lnTo>
                        <a:pt x="0" y="917353"/>
                      </a:lnTo>
                      <a:lnTo>
                        <a:pt x="67913" y="917353"/>
                      </a:lnTo>
                      <a:lnTo>
                        <a:pt x="67913" y="397955"/>
                      </a:lnTo>
                      <a:cubicBezTo>
                        <a:pt x="168878" y="320993"/>
                        <a:pt x="258223" y="283655"/>
                        <a:pt x="340995" y="283655"/>
                      </a:cubicBezTo>
                      <a:cubicBezTo>
                        <a:pt x="403670" y="283655"/>
                        <a:pt x="475583" y="298799"/>
                        <a:pt x="475583" y="416909"/>
                      </a:cubicBezTo>
                      <a:lnTo>
                        <a:pt x="475583" y="917353"/>
                      </a:lnTo>
                      <a:lnTo>
                        <a:pt x="543497" y="917353"/>
                      </a:lnTo>
                      <a:lnTo>
                        <a:pt x="543497" y="409004"/>
                      </a:lnTo>
                      <a:cubicBezTo>
                        <a:pt x="543687" y="342710"/>
                        <a:pt x="525970" y="293846"/>
                        <a:pt x="490823" y="263747"/>
                      </a:cubicBezTo>
                      <a:close/>
                    </a:path>
                  </a:pathLst>
                </a:custGeom>
                <a:solidFill>
                  <a:srgbClr val="00664F"/>
                </a:solidFill>
                <a:ln w="9525" cap="flat">
                  <a:noFill/>
                  <a:prstDash val="solid"/>
                  <a:miter/>
                </a:ln>
              </p:spPr>
              <p:txBody>
                <a:bodyPr rtlCol="0" anchor="ctr"/>
                <a:lstStyle/>
                <a:p>
                  <a:endParaRPr lang="en-US"/>
                </a:p>
              </p:txBody>
            </p:sp>
          </p:grpSp>
        </p:grpSp>
        <p:grpSp>
          <p:nvGrpSpPr>
            <p:cNvPr id="17" name="Graphic 7">
              <a:extLst>
                <a:ext uri="{FF2B5EF4-FFF2-40B4-BE49-F238E27FC236}">
                  <a16:creationId xmlns:a16="http://schemas.microsoft.com/office/drawing/2014/main" id="{AB4E4F6C-FE09-B4F1-FF92-1E24FC047D85}"/>
                </a:ext>
              </a:extLst>
            </p:cNvPr>
            <p:cNvGrpSpPr/>
            <p:nvPr/>
          </p:nvGrpSpPr>
          <p:grpSpPr>
            <a:xfrm>
              <a:off x="1048035" y="2000440"/>
              <a:ext cx="2857500" cy="2857690"/>
              <a:chOff x="1048035" y="2000440"/>
              <a:chExt cx="2857500" cy="2857690"/>
            </a:xfrm>
          </p:grpSpPr>
          <p:sp>
            <p:nvSpPr>
              <p:cNvPr id="18" name="Freeform 17">
                <a:extLst>
                  <a:ext uri="{FF2B5EF4-FFF2-40B4-BE49-F238E27FC236}">
                    <a16:creationId xmlns:a16="http://schemas.microsoft.com/office/drawing/2014/main" id="{C0912921-BDE5-8EEF-85B3-482C509C6244}"/>
                  </a:ext>
                </a:extLst>
              </p:cNvPr>
              <p:cNvSpPr/>
              <p:nvPr/>
            </p:nvSpPr>
            <p:spPr>
              <a:xfrm>
                <a:off x="1048035" y="2953226"/>
                <a:ext cx="2857500" cy="952309"/>
              </a:xfrm>
              <a:custGeom>
                <a:avLst/>
                <a:gdLst>
                  <a:gd name="connsiteX0" fmla="*/ 2653379 w 2857500"/>
                  <a:gd name="connsiteY0" fmla="*/ 952309 h 952309"/>
                  <a:gd name="connsiteX1" fmla="*/ 68008 w 2857500"/>
                  <a:gd name="connsiteY1" fmla="*/ 952309 h 952309"/>
                  <a:gd name="connsiteX2" fmla="*/ 0 w 2857500"/>
                  <a:gd name="connsiteY2" fmla="*/ 884301 h 952309"/>
                  <a:gd name="connsiteX3" fmla="*/ 68008 w 2857500"/>
                  <a:gd name="connsiteY3" fmla="*/ 816293 h 952309"/>
                  <a:gd name="connsiteX4" fmla="*/ 2653379 w 2857500"/>
                  <a:gd name="connsiteY4" fmla="*/ 816293 h 952309"/>
                  <a:gd name="connsiteX5" fmla="*/ 2721388 w 2857500"/>
                  <a:gd name="connsiteY5" fmla="*/ 748284 h 952309"/>
                  <a:gd name="connsiteX6" fmla="*/ 2653379 w 2857500"/>
                  <a:gd name="connsiteY6" fmla="*/ 680276 h 952309"/>
                  <a:gd name="connsiteX7" fmla="*/ 204121 w 2857500"/>
                  <a:gd name="connsiteY7" fmla="*/ 680276 h 952309"/>
                  <a:gd name="connsiteX8" fmla="*/ 0 w 2857500"/>
                  <a:gd name="connsiteY8" fmla="*/ 476155 h 952309"/>
                  <a:gd name="connsiteX9" fmla="*/ 204121 w 2857500"/>
                  <a:gd name="connsiteY9" fmla="*/ 272034 h 952309"/>
                  <a:gd name="connsiteX10" fmla="*/ 2653379 w 2857500"/>
                  <a:gd name="connsiteY10" fmla="*/ 272034 h 952309"/>
                  <a:gd name="connsiteX11" fmla="*/ 2721388 w 2857500"/>
                  <a:gd name="connsiteY11" fmla="*/ 204025 h 952309"/>
                  <a:gd name="connsiteX12" fmla="*/ 2653379 w 2857500"/>
                  <a:gd name="connsiteY12" fmla="*/ 136017 h 952309"/>
                  <a:gd name="connsiteX13" fmla="*/ 68008 w 2857500"/>
                  <a:gd name="connsiteY13" fmla="*/ 136017 h 952309"/>
                  <a:gd name="connsiteX14" fmla="*/ 0 w 2857500"/>
                  <a:gd name="connsiteY14" fmla="*/ 68008 h 952309"/>
                  <a:gd name="connsiteX15" fmla="*/ 68008 w 2857500"/>
                  <a:gd name="connsiteY15" fmla="*/ 0 h 952309"/>
                  <a:gd name="connsiteX16" fmla="*/ 2653379 w 2857500"/>
                  <a:gd name="connsiteY16" fmla="*/ 0 h 952309"/>
                  <a:gd name="connsiteX17" fmla="*/ 2857500 w 2857500"/>
                  <a:gd name="connsiteY17" fmla="*/ 204121 h 952309"/>
                  <a:gd name="connsiteX18" fmla="*/ 2653379 w 2857500"/>
                  <a:gd name="connsiteY18" fmla="*/ 408242 h 952309"/>
                  <a:gd name="connsiteX19" fmla="*/ 204121 w 2857500"/>
                  <a:gd name="connsiteY19" fmla="*/ 408242 h 952309"/>
                  <a:gd name="connsiteX20" fmla="*/ 136112 w 2857500"/>
                  <a:gd name="connsiteY20" fmla="*/ 476250 h 952309"/>
                  <a:gd name="connsiteX21" fmla="*/ 204121 w 2857500"/>
                  <a:gd name="connsiteY21" fmla="*/ 544259 h 952309"/>
                  <a:gd name="connsiteX22" fmla="*/ 2653379 w 2857500"/>
                  <a:gd name="connsiteY22" fmla="*/ 544259 h 952309"/>
                  <a:gd name="connsiteX23" fmla="*/ 2857500 w 2857500"/>
                  <a:gd name="connsiteY23" fmla="*/ 748379 h 952309"/>
                  <a:gd name="connsiteX24" fmla="*/ 2653379 w 2857500"/>
                  <a:gd name="connsiteY24" fmla="*/ 952309 h 95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57500" h="952309">
                    <a:moveTo>
                      <a:pt x="2653379" y="952309"/>
                    </a:moveTo>
                    <a:lnTo>
                      <a:pt x="68008" y="952309"/>
                    </a:lnTo>
                    <a:cubicBezTo>
                      <a:pt x="30385" y="952309"/>
                      <a:pt x="0" y="921829"/>
                      <a:pt x="0" y="884301"/>
                    </a:cubicBezTo>
                    <a:cubicBezTo>
                      <a:pt x="0" y="846677"/>
                      <a:pt x="30480" y="816293"/>
                      <a:pt x="68008" y="816293"/>
                    </a:cubicBezTo>
                    <a:lnTo>
                      <a:pt x="2653379" y="816293"/>
                    </a:lnTo>
                    <a:cubicBezTo>
                      <a:pt x="2690908" y="816293"/>
                      <a:pt x="2721388" y="785812"/>
                      <a:pt x="2721388" y="748284"/>
                    </a:cubicBezTo>
                    <a:cubicBezTo>
                      <a:pt x="2721388" y="710756"/>
                      <a:pt x="2690908" y="680276"/>
                      <a:pt x="2653379" y="680276"/>
                    </a:cubicBezTo>
                    <a:lnTo>
                      <a:pt x="204121" y="680276"/>
                    </a:lnTo>
                    <a:cubicBezTo>
                      <a:pt x="91535" y="680276"/>
                      <a:pt x="0" y="588740"/>
                      <a:pt x="0" y="476155"/>
                    </a:cubicBezTo>
                    <a:cubicBezTo>
                      <a:pt x="0" y="363569"/>
                      <a:pt x="91535" y="272034"/>
                      <a:pt x="204121" y="272034"/>
                    </a:cubicBezTo>
                    <a:lnTo>
                      <a:pt x="2653379" y="272034"/>
                    </a:lnTo>
                    <a:cubicBezTo>
                      <a:pt x="2690908" y="272034"/>
                      <a:pt x="2721388" y="241554"/>
                      <a:pt x="2721388" y="204025"/>
                    </a:cubicBezTo>
                    <a:cubicBezTo>
                      <a:pt x="2721388" y="166497"/>
                      <a:pt x="2690908" y="136017"/>
                      <a:pt x="2653379" y="136017"/>
                    </a:cubicBezTo>
                    <a:lnTo>
                      <a:pt x="68008" y="136017"/>
                    </a:lnTo>
                    <a:cubicBezTo>
                      <a:pt x="30385" y="136017"/>
                      <a:pt x="0" y="105537"/>
                      <a:pt x="0" y="68008"/>
                    </a:cubicBezTo>
                    <a:cubicBezTo>
                      <a:pt x="0" y="30480"/>
                      <a:pt x="30480" y="0"/>
                      <a:pt x="68008" y="0"/>
                    </a:cubicBezTo>
                    <a:lnTo>
                      <a:pt x="2653379" y="0"/>
                    </a:lnTo>
                    <a:cubicBezTo>
                      <a:pt x="2765965" y="0"/>
                      <a:pt x="2857500" y="91535"/>
                      <a:pt x="2857500" y="204121"/>
                    </a:cubicBezTo>
                    <a:cubicBezTo>
                      <a:pt x="2857500" y="316706"/>
                      <a:pt x="2765965" y="408242"/>
                      <a:pt x="2653379" y="408242"/>
                    </a:cubicBezTo>
                    <a:lnTo>
                      <a:pt x="204121" y="408242"/>
                    </a:lnTo>
                    <a:cubicBezTo>
                      <a:pt x="166592" y="408242"/>
                      <a:pt x="136112" y="438721"/>
                      <a:pt x="136112" y="476250"/>
                    </a:cubicBezTo>
                    <a:cubicBezTo>
                      <a:pt x="136112" y="513779"/>
                      <a:pt x="166592" y="544259"/>
                      <a:pt x="204121" y="544259"/>
                    </a:cubicBezTo>
                    <a:lnTo>
                      <a:pt x="2653379" y="544259"/>
                    </a:lnTo>
                    <a:cubicBezTo>
                      <a:pt x="2765965" y="544259"/>
                      <a:pt x="2857500" y="635794"/>
                      <a:pt x="2857500" y="748379"/>
                    </a:cubicBezTo>
                    <a:cubicBezTo>
                      <a:pt x="2857500" y="860965"/>
                      <a:pt x="2765965" y="952309"/>
                      <a:pt x="2653379" y="952309"/>
                    </a:cubicBezTo>
                    <a:close/>
                  </a:path>
                </a:pathLst>
              </a:custGeom>
              <a:solidFill>
                <a:srgbClr val="6ECEB2"/>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1DA2D289-FB8A-70EF-EFBB-4C94E29FDD58}"/>
                  </a:ext>
                </a:extLst>
              </p:cNvPr>
              <p:cNvGrpSpPr/>
              <p:nvPr/>
            </p:nvGrpSpPr>
            <p:grpSpPr>
              <a:xfrm>
                <a:off x="1087469" y="2000440"/>
                <a:ext cx="2778633" cy="2857690"/>
                <a:chOff x="1087469" y="2000440"/>
                <a:chExt cx="2778633" cy="2857690"/>
              </a:xfrm>
              <a:solidFill>
                <a:srgbClr val="00664F"/>
              </a:solidFill>
            </p:grpSpPr>
            <p:sp>
              <p:nvSpPr>
                <p:cNvPr id="20" name="Freeform 19">
                  <a:extLst>
                    <a:ext uri="{FF2B5EF4-FFF2-40B4-BE49-F238E27FC236}">
                      <a16:creationId xmlns:a16="http://schemas.microsoft.com/office/drawing/2014/main" id="{A07CDE2C-949F-473D-05B5-DDBC9163C65A}"/>
                    </a:ext>
                  </a:extLst>
                </p:cNvPr>
                <p:cNvSpPr/>
                <p:nvPr/>
              </p:nvSpPr>
              <p:spPr>
                <a:xfrm>
                  <a:off x="1087469" y="3633406"/>
                  <a:ext cx="2778156" cy="1224724"/>
                </a:xfrm>
                <a:custGeom>
                  <a:avLst/>
                  <a:gdLst>
                    <a:gd name="connsiteX0" fmla="*/ 2758631 w 2778156"/>
                    <a:gd name="connsiteY0" fmla="*/ 630269 h 1224724"/>
                    <a:gd name="connsiteX1" fmla="*/ 2262854 w 2778156"/>
                    <a:gd name="connsiteY1" fmla="*/ 630269 h 1224724"/>
                    <a:gd name="connsiteX2" fmla="*/ 2262854 w 2778156"/>
                    <a:gd name="connsiteY2" fmla="*/ 0 h 1224724"/>
                    <a:gd name="connsiteX3" fmla="*/ 2223611 w 2778156"/>
                    <a:gd name="connsiteY3" fmla="*/ 0 h 1224724"/>
                    <a:gd name="connsiteX4" fmla="*/ 2223611 w 2778156"/>
                    <a:gd name="connsiteY4" fmla="*/ 630269 h 1224724"/>
                    <a:gd name="connsiteX5" fmla="*/ 1865471 w 2778156"/>
                    <a:gd name="connsiteY5" fmla="*/ 630269 h 1224724"/>
                    <a:gd name="connsiteX6" fmla="*/ 1865471 w 2778156"/>
                    <a:gd name="connsiteY6" fmla="*/ 0 h 1224724"/>
                    <a:gd name="connsiteX7" fmla="*/ 1729359 w 2778156"/>
                    <a:gd name="connsiteY7" fmla="*/ 0 h 1224724"/>
                    <a:gd name="connsiteX8" fmla="*/ 1729359 w 2778156"/>
                    <a:gd name="connsiteY8" fmla="*/ 630269 h 1224724"/>
                    <a:gd name="connsiteX9" fmla="*/ 1593247 w 2778156"/>
                    <a:gd name="connsiteY9" fmla="*/ 630269 h 1224724"/>
                    <a:gd name="connsiteX10" fmla="*/ 1593247 w 2778156"/>
                    <a:gd name="connsiteY10" fmla="*/ 272129 h 1224724"/>
                    <a:gd name="connsiteX11" fmla="*/ 1457230 w 2778156"/>
                    <a:gd name="connsiteY11" fmla="*/ 272129 h 1224724"/>
                    <a:gd name="connsiteX12" fmla="*/ 1457230 w 2778156"/>
                    <a:gd name="connsiteY12" fmla="*/ 630269 h 1224724"/>
                    <a:gd name="connsiteX13" fmla="*/ 1321118 w 2778156"/>
                    <a:gd name="connsiteY13" fmla="*/ 630269 h 1224724"/>
                    <a:gd name="connsiteX14" fmla="*/ 1321118 w 2778156"/>
                    <a:gd name="connsiteY14" fmla="*/ 0 h 1224724"/>
                    <a:gd name="connsiteX15" fmla="*/ 1185005 w 2778156"/>
                    <a:gd name="connsiteY15" fmla="*/ 0 h 1224724"/>
                    <a:gd name="connsiteX16" fmla="*/ 1185005 w 2778156"/>
                    <a:gd name="connsiteY16" fmla="*/ 630269 h 1224724"/>
                    <a:gd name="connsiteX17" fmla="*/ 1048893 w 2778156"/>
                    <a:gd name="connsiteY17" fmla="*/ 630269 h 1224724"/>
                    <a:gd name="connsiteX18" fmla="*/ 1048893 w 2778156"/>
                    <a:gd name="connsiteY18" fmla="*/ 272129 h 1224724"/>
                    <a:gd name="connsiteX19" fmla="*/ 912876 w 2778156"/>
                    <a:gd name="connsiteY19" fmla="*/ 272129 h 1224724"/>
                    <a:gd name="connsiteX20" fmla="*/ 912876 w 2778156"/>
                    <a:gd name="connsiteY20" fmla="*/ 630269 h 1224724"/>
                    <a:gd name="connsiteX21" fmla="*/ 554641 w 2778156"/>
                    <a:gd name="connsiteY21" fmla="*/ 630269 h 1224724"/>
                    <a:gd name="connsiteX22" fmla="*/ 554641 w 2778156"/>
                    <a:gd name="connsiteY22" fmla="*/ 272129 h 1224724"/>
                    <a:gd name="connsiteX23" fmla="*/ 515398 w 2778156"/>
                    <a:gd name="connsiteY23" fmla="*/ 272129 h 1224724"/>
                    <a:gd name="connsiteX24" fmla="*/ 515398 w 2778156"/>
                    <a:gd name="connsiteY24" fmla="*/ 630269 h 1224724"/>
                    <a:gd name="connsiteX25" fmla="*/ 19622 w 2778156"/>
                    <a:gd name="connsiteY25" fmla="*/ 630269 h 1224724"/>
                    <a:gd name="connsiteX26" fmla="*/ 0 w 2778156"/>
                    <a:gd name="connsiteY26" fmla="*/ 649891 h 1224724"/>
                    <a:gd name="connsiteX27" fmla="*/ 19622 w 2778156"/>
                    <a:gd name="connsiteY27" fmla="*/ 669512 h 1224724"/>
                    <a:gd name="connsiteX28" fmla="*/ 515398 w 2778156"/>
                    <a:gd name="connsiteY28" fmla="*/ 669512 h 1224724"/>
                    <a:gd name="connsiteX29" fmla="*/ 515398 w 2778156"/>
                    <a:gd name="connsiteY29" fmla="*/ 1165289 h 1224724"/>
                    <a:gd name="connsiteX30" fmla="*/ 535019 w 2778156"/>
                    <a:gd name="connsiteY30" fmla="*/ 1184910 h 1224724"/>
                    <a:gd name="connsiteX31" fmla="*/ 554641 w 2778156"/>
                    <a:gd name="connsiteY31" fmla="*/ 1165289 h 1224724"/>
                    <a:gd name="connsiteX32" fmla="*/ 554641 w 2778156"/>
                    <a:gd name="connsiteY32" fmla="*/ 669512 h 1224724"/>
                    <a:gd name="connsiteX33" fmla="*/ 912876 w 2778156"/>
                    <a:gd name="connsiteY33" fmla="*/ 669512 h 1224724"/>
                    <a:gd name="connsiteX34" fmla="*/ 912876 w 2778156"/>
                    <a:gd name="connsiteY34" fmla="*/ 1156621 h 1224724"/>
                    <a:gd name="connsiteX35" fmla="*/ 980884 w 2778156"/>
                    <a:gd name="connsiteY35" fmla="*/ 1224629 h 1224724"/>
                    <a:gd name="connsiteX36" fmla="*/ 1048893 w 2778156"/>
                    <a:gd name="connsiteY36" fmla="*/ 1156621 h 1224724"/>
                    <a:gd name="connsiteX37" fmla="*/ 1048893 w 2778156"/>
                    <a:gd name="connsiteY37" fmla="*/ 669512 h 1224724"/>
                    <a:gd name="connsiteX38" fmla="*/ 1185005 w 2778156"/>
                    <a:gd name="connsiteY38" fmla="*/ 669512 h 1224724"/>
                    <a:gd name="connsiteX39" fmla="*/ 1185005 w 2778156"/>
                    <a:gd name="connsiteY39" fmla="*/ 1020604 h 1224724"/>
                    <a:gd name="connsiteX40" fmla="*/ 1389126 w 2778156"/>
                    <a:gd name="connsiteY40" fmla="*/ 1224725 h 1224724"/>
                    <a:gd name="connsiteX41" fmla="*/ 1593247 w 2778156"/>
                    <a:gd name="connsiteY41" fmla="*/ 1020604 h 1224724"/>
                    <a:gd name="connsiteX42" fmla="*/ 1593247 w 2778156"/>
                    <a:gd name="connsiteY42" fmla="*/ 669512 h 1224724"/>
                    <a:gd name="connsiteX43" fmla="*/ 1729359 w 2778156"/>
                    <a:gd name="connsiteY43" fmla="*/ 669512 h 1224724"/>
                    <a:gd name="connsiteX44" fmla="*/ 1729359 w 2778156"/>
                    <a:gd name="connsiteY44" fmla="*/ 1156621 h 1224724"/>
                    <a:gd name="connsiteX45" fmla="*/ 1797368 w 2778156"/>
                    <a:gd name="connsiteY45" fmla="*/ 1224629 h 1224724"/>
                    <a:gd name="connsiteX46" fmla="*/ 1865376 w 2778156"/>
                    <a:gd name="connsiteY46" fmla="*/ 1156621 h 1224724"/>
                    <a:gd name="connsiteX47" fmla="*/ 1865376 w 2778156"/>
                    <a:gd name="connsiteY47" fmla="*/ 669512 h 1224724"/>
                    <a:gd name="connsiteX48" fmla="*/ 2223516 w 2778156"/>
                    <a:gd name="connsiteY48" fmla="*/ 669512 h 1224724"/>
                    <a:gd name="connsiteX49" fmla="*/ 2223516 w 2778156"/>
                    <a:gd name="connsiteY49" fmla="*/ 1165289 h 1224724"/>
                    <a:gd name="connsiteX50" fmla="*/ 2243138 w 2778156"/>
                    <a:gd name="connsiteY50" fmla="*/ 1184910 h 1224724"/>
                    <a:gd name="connsiteX51" fmla="*/ 2262759 w 2778156"/>
                    <a:gd name="connsiteY51" fmla="*/ 1165289 h 1224724"/>
                    <a:gd name="connsiteX52" fmla="*/ 2262759 w 2778156"/>
                    <a:gd name="connsiteY52" fmla="*/ 669512 h 1224724"/>
                    <a:gd name="connsiteX53" fmla="*/ 2758535 w 2778156"/>
                    <a:gd name="connsiteY53" fmla="*/ 669512 h 1224724"/>
                    <a:gd name="connsiteX54" fmla="*/ 2778157 w 2778156"/>
                    <a:gd name="connsiteY54" fmla="*/ 649891 h 1224724"/>
                    <a:gd name="connsiteX55" fmla="*/ 2758631 w 2778156"/>
                    <a:gd name="connsiteY55" fmla="*/ 630269 h 1224724"/>
                    <a:gd name="connsiteX56" fmla="*/ 1457420 w 2778156"/>
                    <a:gd name="connsiteY56" fmla="*/ 1020509 h 1224724"/>
                    <a:gd name="connsiteX57" fmla="*/ 1389412 w 2778156"/>
                    <a:gd name="connsiteY57" fmla="*/ 1088517 h 1224724"/>
                    <a:gd name="connsiteX58" fmla="*/ 1321403 w 2778156"/>
                    <a:gd name="connsiteY58" fmla="*/ 1020509 h 1224724"/>
                    <a:gd name="connsiteX59" fmla="*/ 1321403 w 2778156"/>
                    <a:gd name="connsiteY59" fmla="*/ 669417 h 1224724"/>
                    <a:gd name="connsiteX60" fmla="*/ 1457516 w 2778156"/>
                    <a:gd name="connsiteY60" fmla="*/ 669417 h 1224724"/>
                    <a:gd name="connsiteX61" fmla="*/ 1457516 w 2778156"/>
                    <a:gd name="connsiteY61" fmla="*/ 1020509 h 122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778156" h="1224724">
                      <a:moveTo>
                        <a:pt x="2758631" y="630269"/>
                      </a:moveTo>
                      <a:lnTo>
                        <a:pt x="2262854" y="630269"/>
                      </a:lnTo>
                      <a:lnTo>
                        <a:pt x="2262854" y="0"/>
                      </a:lnTo>
                      <a:lnTo>
                        <a:pt x="2223611" y="0"/>
                      </a:lnTo>
                      <a:lnTo>
                        <a:pt x="2223611" y="630269"/>
                      </a:lnTo>
                      <a:lnTo>
                        <a:pt x="1865471" y="630269"/>
                      </a:lnTo>
                      <a:lnTo>
                        <a:pt x="1865471" y="0"/>
                      </a:lnTo>
                      <a:lnTo>
                        <a:pt x="1729359" y="0"/>
                      </a:lnTo>
                      <a:lnTo>
                        <a:pt x="1729359" y="630269"/>
                      </a:lnTo>
                      <a:lnTo>
                        <a:pt x="1593247" y="630269"/>
                      </a:lnTo>
                      <a:lnTo>
                        <a:pt x="1593247" y="272129"/>
                      </a:lnTo>
                      <a:lnTo>
                        <a:pt x="1457230" y="272129"/>
                      </a:lnTo>
                      <a:lnTo>
                        <a:pt x="1457230" y="630269"/>
                      </a:lnTo>
                      <a:lnTo>
                        <a:pt x="1321118" y="630269"/>
                      </a:lnTo>
                      <a:lnTo>
                        <a:pt x="1321118" y="0"/>
                      </a:lnTo>
                      <a:lnTo>
                        <a:pt x="1185005" y="0"/>
                      </a:lnTo>
                      <a:lnTo>
                        <a:pt x="1185005" y="630269"/>
                      </a:lnTo>
                      <a:lnTo>
                        <a:pt x="1048893" y="630269"/>
                      </a:lnTo>
                      <a:lnTo>
                        <a:pt x="1048893" y="272129"/>
                      </a:lnTo>
                      <a:lnTo>
                        <a:pt x="912876" y="272129"/>
                      </a:lnTo>
                      <a:lnTo>
                        <a:pt x="912876" y="630269"/>
                      </a:lnTo>
                      <a:lnTo>
                        <a:pt x="554641" y="630269"/>
                      </a:lnTo>
                      <a:lnTo>
                        <a:pt x="554641" y="272129"/>
                      </a:lnTo>
                      <a:lnTo>
                        <a:pt x="515398" y="272129"/>
                      </a:lnTo>
                      <a:lnTo>
                        <a:pt x="515398" y="630269"/>
                      </a:lnTo>
                      <a:lnTo>
                        <a:pt x="19622" y="630269"/>
                      </a:lnTo>
                      <a:cubicBezTo>
                        <a:pt x="8763" y="630269"/>
                        <a:pt x="0" y="639032"/>
                        <a:pt x="0" y="649891"/>
                      </a:cubicBezTo>
                      <a:cubicBezTo>
                        <a:pt x="0" y="660749"/>
                        <a:pt x="8763" y="669512"/>
                        <a:pt x="19622" y="669512"/>
                      </a:cubicBezTo>
                      <a:lnTo>
                        <a:pt x="515398" y="669512"/>
                      </a:lnTo>
                      <a:lnTo>
                        <a:pt x="515398" y="1165289"/>
                      </a:lnTo>
                      <a:cubicBezTo>
                        <a:pt x="515398" y="1176147"/>
                        <a:pt x="524161" y="1184910"/>
                        <a:pt x="535019" y="1184910"/>
                      </a:cubicBezTo>
                      <a:cubicBezTo>
                        <a:pt x="545878" y="1184910"/>
                        <a:pt x="554641" y="1176147"/>
                        <a:pt x="554641" y="1165289"/>
                      </a:cubicBezTo>
                      <a:lnTo>
                        <a:pt x="554641" y="669512"/>
                      </a:lnTo>
                      <a:lnTo>
                        <a:pt x="912876" y="669512"/>
                      </a:lnTo>
                      <a:lnTo>
                        <a:pt x="912876" y="1156621"/>
                      </a:lnTo>
                      <a:cubicBezTo>
                        <a:pt x="912876" y="1194245"/>
                        <a:pt x="943356" y="1224629"/>
                        <a:pt x="980884" y="1224629"/>
                      </a:cubicBezTo>
                      <a:cubicBezTo>
                        <a:pt x="1018413" y="1224629"/>
                        <a:pt x="1048893" y="1194149"/>
                        <a:pt x="1048893" y="1156621"/>
                      </a:cubicBezTo>
                      <a:lnTo>
                        <a:pt x="1048893" y="669512"/>
                      </a:lnTo>
                      <a:lnTo>
                        <a:pt x="1185005" y="669512"/>
                      </a:lnTo>
                      <a:lnTo>
                        <a:pt x="1185005" y="1020604"/>
                      </a:lnTo>
                      <a:cubicBezTo>
                        <a:pt x="1185005" y="1133189"/>
                        <a:pt x="1276541" y="1224725"/>
                        <a:pt x="1389126" y="1224725"/>
                      </a:cubicBezTo>
                      <a:cubicBezTo>
                        <a:pt x="1501711" y="1224725"/>
                        <a:pt x="1593247" y="1133189"/>
                        <a:pt x="1593247" y="1020604"/>
                      </a:cubicBezTo>
                      <a:lnTo>
                        <a:pt x="1593247" y="669512"/>
                      </a:lnTo>
                      <a:lnTo>
                        <a:pt x="1729359" y="669512"/>
                      </a:lnTo>
                      <a:lnTo>
                        <a:pt x="1729359" y="1156621"/>
                      </a:lnTo>
                      <a:cubicBezTo>
                        <a:pt x="1729359" y="1194245"/>
                        <a:pt x="1759839" y="1224629"/>
                        <a:pt x="1797368" y="1224629"/>
                      </a:cubicBezTo>
                      <a:cubicBezTo>
                        <a:pt x="1834896" y="1224629"/>
                        <a:pt x="1865376" y="1194149"/>
                        <a:pt x="1865376" y="1156621"/>
                      </a:cubicBezTo>
                      <a:lnTo>
                        <a:pt x="1865376" y="669512"/>
                      </a:lnTo>
                      <a:lnTo>
                        <a:pt x="2223516" y="669512"/>
                      </a:lnTo>
                      <a:lnTo>
                        <a:pt x="2223516" y="1165289"/>
                      </a:lnTo>
                      <a:cubicBezTo>
                        <a:pt x="2223516" y="1176147"/>
                        <a:pt x="2232279" y="1184910"/>
                        <a:pt x="2243138" y="1184910"/>
                      </a:cubicBezTo>
                      <a:cubicBezTo>
                        <a:pt x="2253996" y="1184910"/>
                        <a:pt x="2262759" y="1176147"/>
                        <a:pt x="2262759" y="1165289"/>
                      </a:cubicBezTo>
                      <a:lnTo>
                        <a:pt x="2262759" y="669512"/>
                      </a:lnTo>
                      <a:lnTo>
                        <a:pt x="2758535" y="669512"/>
                      </a:lnTo>
                      <a:cubicBezTo>
                        <a:pt x="2769394" y="669512"/>
                        <a:pt x="2778157" y="660749"/>
                        <a:pt x="2778157" y="649891"/>
                      </a:cubicBezTo>
                      <a:cubicBezTo>
                        <a:pt x="2778157" y="639032"/>
                        <a:pt x="2769489" y="630269"/>
                        <a:pt x="2758631" y="630269"/>
                      </a:cubicBezTo>
                      <a:close/>
                      <a:moveTo>
                        <a:pt x="1457420" y="1020509"/>
                      </a:moveTo>
                      <a:cubicBezTo>
                        <a:pt x="1457420" y="1058037"/>
                        <a:pt x="1426940" y="1088517"/>
                        <a:pt x="1389412" y="1088517"/>
                      </a:cubicBezTo>
                      <a:cubicBezTo>
                        <a:pt x="1351883" y="1088517"/>
                        <a:pt x="1321403" y="1058037"/>
                        <a:pt x="1321403" y="1020509"/>
                      </a:cubicBezTo>
                      <a:lnTo>
                        <a:pt x="1321403" y="669417"/>
                      </a:lnTo>
                      <a:lnTo>
                        <a:pt x="1457516" y="669417"/>
                      </a:lnTo>
                      <a:lnTo>
                        <a:pt x="1457516" y="1020509"/>
                      </a:lnTo>
                      <a:close/>
                    </a:path>
                  </a:pathLst>
                </a:custGeom>
                <a:solidFill>
                  <a:srgbClr val="00664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0271D453-F7CC-220A-D09D-F83F8005B99B}"/>
                    </a:ext>
                  </a:extLst>
                </p:cNvPr>
                <p:cNvSpPr/>
                <p:nvPr/>
              </p:nvSpPr>
              <p:spPr>
                <a:xfrm>
                  <a:off x="1087850" y="2000440"/>
                  <a:ext cx="2778252" cy="1224724"/>
                </a:xfrm>
                <a:custGeom>
                  <a:avLst/>
                  <a:gdLst>
                    <a:gd name="connsiteX0" fmla="*/ 19621 w 2778252"/>
                    <a:gd name="connsiteY0" fmla="*/ 594455 h 1224724"/>
                    <a:gd name="connsiteX1" fmla="*/ 515398 w 2778252"/>
                    <a:gd name="connsiteY1" fmla="*/ 594455 h 1224724"/>
                    <a:gd name="connsiteX2" fmla="*/ 515398 w 2778252"/>
                    <a:gd name="connsiteY2" fmla="*/ 1224725 h 1224724"/>
                    <a:gd name="connsiteX3" fmla="*/ 554641 w 2778252"/>
                    <a:gd name="connsiteY3" fmla="*/ 1224725 h 1224724"/>
                    <a:gd name="connsiteX4" fmla="*/ 554641 w 2778252"/>
                    <a:gd name="connsiteY4" fmla="*/ 594455 h 1224724"/>
                    <a:gd name="connsiteX5" fmla="*/ 912876 w 2778252"/>
                    <a:gd name="connsiteY5" fmla="*/ 594455 h 1224724"/>
                    <a:gd name="connsiteX6" fmla="*/ 912876 w 2778252"/>
                    <a:gd name="connsiteY6" fmla="*/ 1224725 h 1224724"/>
                    <a:gd name="connsiteX7" fmla="*/ 1048893 w 2778252"/>
                    <a:gd name="connsiteY7" fmla="*/ 1224725 h 1224724"/>
                    <a:gd name="connsiteX8" fmla="*/ 1048893 w 2778252"/>
                    <a:gd name="connsiteY8" fmla="*/ 594455 h 1224724"/>
                    <a:gd name="connsiteX9" fmla="*/ 1185005 w 2778252"/>
                    <a:gd name="connsiteY9" fmla="*/ 594455 h 1224724"/>
                    <a:gd name="connsiteX10" fmla="*/ 1185005 w 2778252"/>
                    <a:gd name="connsiteY10" fmla="*/ 952595 h 1224724"/>
                    <a:gd name="connsiteX11" fmla="*/ 1321118 w 2778252"/>
                    <a:gd name="connsiteY11" fmla="*/ 952595 h 1224724"/>
                    <a:gd name="connsiteX12" fmla="*/ 1321118 w 2778252"/>
                    <a:gd name="connsiteY12" fmla="*/ 594455 h 1224724"/>
                    <a:gd name="connsiteX13" fmla="*/ 1457230 w 2778252"/>
                    <a:gd name="connsiteY13" fmla="*/ 594455 h 1224724"/>
                    <a:gd name="connsiteX14" fmla="*/ 1457230 w 2778252"/>
                    <a:gd name="connsiteY14" fmla="*/ 1224725 h 1224724"/>
                    <a:gd name="connsiteX15" fmla="*/ 1593247 w 2778252"/>
                    <a:gd name="connsiteY15" fmla="*/ 1224725 h 1224724"/>
                    <a:gd name="connsiteX16" fmla="*/ 1593247 w 2778252"/>
                    <a:gd name="connsiteY16" fmla="*/ 594455 h 1224724"/>
                    <a:gd name="connsiteX17" fmla="*/ 1729359 w 2778252"/>
                    <a:gd name="connsiteY17" fmla="*/ 594455 h 1224724"/>
                    <a:gd name="connsiteX18" fmla="*/ 1729359 w 2778252"/>
                    <a:gd name="connsiteY18" fmla="*/ 952595 h 1224724"/>
                    <a:gd name="connsiteX19" fmla="*/ 1865471 w 2778252"/>
                    <a:gd name="connsiteY19" fmla="*/ 952595 h 1224724"/>
                    <a:gd name="connsiteX20" fmla="*/ 1865471 w 2778252"/>
                    <a:gd name="connsiteY20" fmla="*/ 594455 h 1224724"/>
                    <a:gd name="connsiteX21" fmla="*/ 2223611 w 2778252"/>
                    <a:gd name="connsiteY21" fmla="*/ 594455 h 1224724"/>
                    <a:gd name="connsiteX22" fmla="*/ 2223611 w 2778252"/>
                    <a:gd name="connsiteY22" fmla="*/ 952595 h 1224724"/>
                    <a:gd name="connsiteX23" fmla="*/ 2262854 w 2778252"/>
                    <a:gd name="connsiteY23" fmla="*/ 952595 h 1224724"/>
                    <a:gd name="connsiteX24" fmla="*/ 2262854 w 2778252"/>
                    <a:gd name="connsiteY24" fmla="*/ 594455 h 1224724"/>
                    <a:gd name="connsiteX25" fmla="*/ 2758631 w 2778252"/>
                    <a:gd name="connsiteY25" fmla="*/ 594455 h 1224724"/>
                    <a:gd name="connsiteX26" fmla="*/ 2778252 w 2778252"/>
                    <a:gd name="connsiteY26" fmla="*/ 574834 h 1224724"/>
                    <a:gd name="connsiteX27" fmla="*/ 2758631 w 2778252"/>
                    <a:gd name="connsiteY27" fmla="*/ 555212 h 1224724"/>
                    <a:gd name="connsiteX28" fmla="*/ 2262854 w 2778252"/>
                    <a:gd name="connsiteY28" fmla="*/ 555212 h 1224724"/>
                    <a:gd name="connsiteX29" fmla="*/ 2262854 w 2778252"/>
                    <a:gd name="connsiteY29" fmla="*/ 59436 h 1224724"/>
                    <a:gd name="connsiteX30" fmla="*/ 2243233 w 2778252"/>
                    <a:gd name="connsiteY30" fmla="*/ 39815 h 1224724"/>
                    <a:gd name="connsiteX31" fmla="*/ 2223611 w 2778252"/>
                    <a:gd name="connsiteY31" fmla="*/ 59436 h 1224724"/>
                    <a:gd name="connsiteX32" fmla="*/ 2223611 w 2778252"/>
                    <a:gd name="connsiteY32" fmla="*/ 555212 h 1224724"/>
                    <a:gd name="connsiteX33" fmla="*/ 1865471 w 2778252"/>
                    <a:gd name="connsiteY33" fmla="*/ 555212 h 1224724"/>
                    <a:gd name="connsiteX34" fmla="*/ 1865471 w 2778252"/>
                    <a:gd name="connsiteY34" fmla="*/ 204121 h 1224724"/>
                    <a:gd name="connsiteX35" fmla="*/ 1661351 w 2778252"/>
                    <a:gd name="connsiteY35" fmla="*/ 0 h 1224724"/>
                    <a:gd name="connsiteX36" fmla="*/ 1457230 w 2778252"/>
                    <a:gd name="connsiteY36" fmla="*/ 204121 h 1224724"/>
                    <a:gd name="connsiteX37" fmla="*/ 1457230 w 2778252"/>
                    <a:gd name="connsiteY37" fmla="*/ 555212 h 1224724"/>
                    <a:gd name="connsiteX38" fmla="*/ 1321118 w 2778252"/>
                    <a:gd name="connsiteY38" fmla="*/ 555212 h 1224724"/>
                    <a:gd name="connsiteX39" fmla="*/ 1321118 w 2778252"/>
                    <a:gd name="connsiteY39" fmla="*/ 204121 h 1224724"/>
                    <a:gd name="connsiteX40" fmla="*/ 1116997 w 2778252"/>
                    <a:gd name="connsiteY40" fmla="*/ 0 h 1224724"/>
                    <a:gd name="connsiteX41" fmla="*/ 912876 w 2778252"/>
                    <a:gd name="connsiteY41" fmla="*/ 204121 h 1224724"/>
                    <a:gd name="connsiteX42" fmla="*/ 912876 w 2778252"/>
                    <a:gd name="connsiteY42" fmla="*/ 555212 h 1224724"/>
                    <a:gd name="connsiteX43" fmla="*/ 554641 w 2778252"/>
                    <a:gd name="connsiteY43" fmla="*/ 555212 h 1224724"/>
                    <a:gd name="connsiteX44" fmla="*/ 554641 w 2778252"/>
                    <a:gd name="connsiteY44" fmla="*/ 59436 h 1224724"/>
                    <a:gd name="connsiteX45" fmla="*/ 535019 w 2778252"/>
                    <a:gd name="connsiteY45" fmla="*/ 39815 h 1224724"/>
                    <a:gd name="connsiteX46" fmla="*/ 515398 w 2778252"/>
                    <a:gd name="connsiteY46" fmla="*/ 59436 h 1224724"/>
                    <a:gd name="connsiteX47" fmla="*/ 515398 w 2778252"/>
                    <a:gd name="connsiteY47" fmla="*/ 555212 h 1224724"/>
                    <a:gd name="connsiteX48" fmla="*/ 19621 w 2778252"/>
                    <a:gd name="connsiteY48" fmla="*/ 555212 h 1224724"/>
                    <a:gd name="connsiteX49" fmla="*/ 0 w 2778252"/>
                    <a:gd name="connsiteY49" fmla="*/ 574834 h 1224724"/>
                    <a:gd name="connsiteX50" fmla="*/ 19621 w 2778252"/>
                    <a:gd name="connsiteY50" fmla="*/ 594455 h 1224724"/>
                    <a:gd name="connsiteX51" fmla="*/ 1593152 w 2778252"/>
                    <a:gd name="connsiteY51" fmla="*/ 204216 h 1224724"/>
                    <a:gd name="connsiteX52" fmla="*/ 1661160 w 2778252"/>
                    <a:gd name="connsiteY52" fmla="*/ 136208 h 1224724"/>
                    <a:gd name="connsiteX53" fmla="*/ 1729169 w 2778252"/>
                    <a:gd name="connsiteY53" fmla="*/ 204216 h 1224724"/>
                    <a:gd name="connsiteX54" fmla="*/ 1729169 w 2778252"/>
                    <a:gd name="connsiteY54" fmla="*/ 555308 h 1224724"/>
                    <a:gd name="connsiteX55" fmla="*/ 1593056 w 2778252"/>
                    <a:gd name="connsiteY55" fmla="*/ 555308 h 1224724"/>
                    <a:gd name="connsiteX56" fmla="*/ 1593056 w 2778252"/>
                    <a:gd name="connsiteY56" fmla="*/ 204216 h 1224724"/>
                    <a:gd name="connsiteX57" fmla="*/ 1048798 w 2778252"/>
                    <a:gd name="connsiteY57" fmla="*/ 204216 h 1224724"/>
                    <a:gd name="connsiteX58" fmla="*/ 1116806 w 2778252"/>
                    <a:gd name="connsiteY58" fmla="*/ 136208 h 1224724"/>
                    <a:gd name="connsiteX59" fmla="*/ 1184815 w 2778252"/>
                    <a:gd name="connsiteY59" fmla="*/ 204216 h 1224724"/>
                    <a:gd name="connsiteX60" fmla="*/ 1184815 w 2778252"/>
                    <a:gd name="connsiteY60" fmla="*/ 555308 h 1224724"/>
                    <a:gd name="connsiteX61" fmla="*/ 1048703 w 2778252"/>
                    <a:gd name="connsiteY61" fmla="*/ 555308 h 1224724"/>
                    <a:gd name="connsiteX62" fmla="*/ 1048703 w 2778252"/>
                    <a:gd name="connsiteY62" fmla="*/ 204216 h 122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778252" h="1224724">
                      <a:moveTo>
                        <a:pt x="19621" y="594455"/>
                      </a:moveTo>
                      <a:lnTo>
                        <a:pt x="515398" y="594455"/>
                      </a:lnTo>
                      <a:lnTo>
                        <a:pt x="515398" y="1224725"/>
                      </a:lnTo>
                      <a:lnTo>
                        <a:pt x="554641" y="1224725"/>
                      </a:lnTo>
                      <a:lnTo>
                        <a:pt x="554641" y="594455"/>
                      </a:lnTo>
                      <a:lnTo>
                        <a:pt x="912876" y="594455"/>
                      </a:lnTo>
                      <a:lnTo>
                        <a:pt x="912876" y="1224725"/>
                      </a:lnTo>
                      <a:lnTo>
                        <a:pt x="1048893" y="1224725"/>
                      </a:lnTo>
                      <a:lnTo>
                        <a:pt x="1048893" y="594455"/>
                      </a:lnTo>
                      <a:lnTo>
                        <a:pt x="1185005" y="594455"/>
                      </a:lnTo>
                      <a:lnTo>
                        <a:pt x="1185005" y="952595"/>
                      </a:lnTo>
                      <a:lnTo>
                        <a:pt x="1321118" y="952595"/>
                      </a:lnTo>
                      <a:lnTo>
                        <a:pt x="1321118" y="594455"/>
                      </a:lnTo>
                      <a:lnTo>
                        <a:pt x="1457230" y="594455"/>
                      </a:lnTo>
                      <a:lnTo>
                        <a:pt x="1457230" y="1224725"/>
                      </a:lnTo>
                      <a:lnTo>
                        <a:pt x="1593247" y="1224725"/>
                      </a:lnTo>
                      <a:lnTo>
                        <a:pt x="1593247" y="594455"/>
                      </a:lnTo>
                      <a:lnTo>
                        <a:pt x="1729359" y="594455"/>
                      </a:lnTo>
                      <a:lnTo>
                        <a:pt x="1729359" y="952595"/>
                      </a:lnTo>
                      <a:lnTo>
                        <a:pt x="1865471" y="952595"/>
                      </a:lnTo>
                      <a:lnTo>
                        <a:pt x="1865471" y="594455"/>
                      </a:lnTo>
                      <a:lnTo>
                        <a:pt x="2223611" y="594455"/>
                      </a:lnTo>
                      <a:lnTo>
                        <a:pt x="2223611" y="952595"/>
                      </a:lnTo>
                      <a:lnTo>
                        <a:pt x="2262854" y="952595"/>
                      </a:lnTo>
                      <a:lnTo>
                        <a:pt x="2262854" y="594455"/>
                      </a:lnTo>
                      <a:lnTo>
                        <a:pt x="2758631" y="594455"/>
                      </a:lnTo>
                      <a:cubicBezTo>
                        <a:pt x="2769489" y="594455"/>
                        <a:pt x="2778252" y="585692"/>
                        <a:pt x="2778252" y="574834"/>
                      </a:cubicBezTo>
                      <a:cubicBezTo>
                        <a:pt x="2778252" y="563975"/>
                        <a:pt x="2769489" y="555212"/>
                        <a:pt x="2758631" y="555212"/>
                      </a:cubicBezTo>
                      <a:lnTo>
                        <a:pt x="2262854" y="555212"/>
                      </a:lnTo>
                      <a:lnTo>
                        <a:pt x="2262854" y="59436"/>
                      </a:lnTo>
                      <a:cubicBezTo>
                        <a:pt x="2262854" y="48578"/>
                        <a:pt x="2254091" y="39815"/>
                        <a:pt x="2243233" y="39815"/>
                      </a:cubicBezTo>
                      <a:cubicBezTo>
                        <a:pt x="2232374" y="39815"/>
                        <a:pt x="2223611" y="48578"/>
                        <a:pt x="2223611" y="59436"/>
                      </a:cubicBezTo>
                      <a:lnTo>
                        <a:pt x="2223611" y="555212"/>
                      </a:lnTo>
                      <a:lnTo>
                        <a:pt x="1865471" y="555212"/>
                      </a:lnTo>
                      <a:lnTo>
                        <a:pt x="1865471" y="204121"/>
                      </a:lnTo>
                      <a:cubicBezTo>
                        <a:pt x="1865471" y="91535"/>
                        <a:pt x="1773936" y="0"/>
                        <a:pt x="1661351" y="0"/>
                      </a:cubicBezTo>
                      <a:cubicBezTo>
                        <a:pt x="1548765" y="0"/>
                        <a:pt x="1457230" y="91535"/>
                        <a:pt x="1457230" y="204121"/>
                      </a:cubicBezTo>
                      <a:lnTo>
                        <a:pt x="1457230" y="555212"/>
                      </a:lnTo>
                      <a:lnTo>
                        <a:pt x="1321118" y="555212"/>
                      </a:lnTo>
                      <a:lnTo>
                        <a:pt x="1321118" y="204121"/>
                      </a:lnTo>
                      <a:cubicBezTo>
                        <a:pt x="1321118" y="91535"/>
                        <a:pt x="1229582" y="0"/>
                        <a:pt x="1116997" y="0"/>
                      </a:cubicBezTo>
                      <a:cubicBezTo>
                        <a:pt x="1004411" y="0"/>
                        <a:pt x="912876" y="91535"/>
                        <a:pt x="912876" y="204121"/>
                      </a:cubicBezTo>
                      <a:lnTo>
                        <a:pt x="912876" y="555212"/>
                      </a:lnTo>
                      <a:lnTo>
                        <a:pt x="554641" y="555212"/>
                      </a:lnTo>
                      <a:lnTo>
                        <a:pt x="554641" y="59436"/>
                      </a:lnTo>
                      <a:cubicBezTo>
                        <a:pt x="554641" y="48578"/>
                        <a:pt x="545878" y="39815"/>
                        <a:pt x="535019" y="39815"/>
                      </a:cubicBezTo>
                      <a:cubicBezTo>
                        <a:pt x="524161" y="39815"/>
                        <a:pt x="515398" y="48578"/>
                        <a:pt x="515398" y="59436"/>
                      </a:cubicBezTo>
                      <a:lnTo>
                        <a:pt x="515398" y="555212"/>
                      </a:lnTo>
                      <a:lnTo>
                        <a:pt x="19621" y="555212"/>
                      </a:lnTo>
                      <a:cubicBezTo>
                        <a:pt x="8763" y="555212"/>
                        <a:pt x="0" y="563975"/>
                        <a:pt x="0" y="574834"/>
                      </a:cubicBezTo>
                      <a:cubicBezTo>
                        <a:pt x="0" y="585692"/>
                        <a:pt x="8763" y="594455"/>
                        <a:pt x="19621" y="594455"/>
                      </a:cubicBezTo>
                      <a:close/>
                      <a:moveTo>
                        <a:pt x="1593152" y="204216"/>
                      </a:moveTo>
                      <a:cubicBezTo>
                        <a:pt x="1593152" y="166688"/>
                        <a:pt x="1623632" y="136208"/>
                        <a:pt x="1661160" y="136208"/>
                      </a:cubicBezTo>
                      <a:cubicBezTo>
                        <a:pt x="1698688" y="136208"/>
                        <a:pt x="1729169" y="166688"/>
                        <a:pt x="1729169" y="204216"/>
                      </a:cubicBezTo>
                      <a:lnTo>
                        <a:pt x="1729169" y="555308"/>
                      </a:lnTo>
                      <a:lnTo>
                        <a:pt x="1593056" y="555308"/>
                      </a:lnTo>
                      <a:lnTo>
                        <a:pt x="1593056" y="204216"/>
                      </a:lnTo>
                      <a:close/>
                      <a:moveTo>
                        <a:pt x="1048798" y="204216"/>
                      </a:moveTo>
                      <a:cubicBezTo>
                        <a:pt x="1048798" y="166688"/>
                        <a:pt x="1079278" y="136208"/>
                        <a:pt x="1116806" y="136208"/>
                      </a:cubicBezTo>
                      <a:cubicBezTo>
                        <a:pt x="1154335" y="136208"/>
                        <a:pt x="1184815" y="166688"/>
                        <a:pt x="1184815" y="204216"/>
                      </a:cubicBezTo>
                      <a:lnTo>
                        <a:pt x="1184815" y="555308"/>
                      </a:lnTo>
                      <a:lnTo>
                        <a:pt x="1048703" y="555308"/>
                      </a:lnTo>
                      <a:lnTo>
                        <a:pt x="1048703" y="204216"/>
                      </a:lnTo>
                      <a:close/>
                    </a:path>
                  </a:pathLst>
                </a:custGeom>
                <a:solidFill>
                  <a:srgbClr val="00664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16786556-2845-9F20-5511-B908969EA69C}"/>
                    </a:ext>
                  </a:extLst>
                </p:cNvPr>
                <p:cNvSpPr/>
                <p:nvPr/>
              </p:nvSpPr>
              <p:spPr>
                <a:xfrm>
                  <a:off x="2817018" y="3089148"/>
                  <a:ext cx="136112" cy="408241"/>
                </a:xfrm>
                <a:custGeom>
                  <a:avLst/>
                  <a:gdLst>
                    <a:gd name="connsiteX0" fmla="*/ 0 w 136112"/>
                    <a:gd name="connsiteY0" fmla="*/ 0 h 408241"/>
                    <a:gd name="connsiteX1" fmla="*/ 136112 w 136112"/>
                    <a:gd name="connsiteY1" fmla="*/ 0 h 408241"/>
                    <a:gd name="connsiteX2" fmla="*/ 136112 w 136112"/>
                    <a:gd name="connsiteY2" fmla="*/ 408242 h 408241"/>
                    <a:gd name="connsiteX3" fmla="*/ 0 w 136112"/>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112" h="408241">
                      <a:moveTo>
                        <a:pt x="0" y="0"/>
                      </a:moveTo>
                      <a:lnTo>
                        <a:pt x="136112" y="0"/>
                      </a:lnTo>
                      <a:lnTo>
                        <a:pt x="136112" y="408242"/>
                      </a:lnTo>
                      <a:lnTo>
                        <a:pt x="0" y="408242"/>
                      </a:lnTo>
                      <a:close/>
                    </a:path>
                  </a:pathLst>
                </a:custGeom>
                <a:solidFill>
                  <a:srgbClr val="00664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239E46AC-3E96-52D7-15F8-AC792501BFF4}"/>
                    </a:ext>
                  </a:extLst>
                </p:cNvPr>
                <p:cNvSpPr/>
                <p:nvPr/>
              </p:nvSpPr>
              <p:spPr>
                <a:xfrm>
                  <a:off x="2272760" y="3089148"/>
                  <a:ext cx="136112" cy="408241"/>
                </a:xfrm>
                <a:custGeom>
                  <a:avLst/>
                  <a:gdLst>
                    <a:gd name="connsiteX0" fmla="*/ 0 w 136112"/>
                    <a:gd name="connsiteY0" fmla="*/ 0 h 408241"/>
                    <a:gd name="connsiteX1" fmla="*/ 136112 w 136112"/>
                    <a:gd name="connsiteY1" fmla="*/ 0 h 408241"/>
                    <a:gd name="connsiteX2" fmla="*/ 136112 w 136112"/>
                    <a:gd name="connsiteY2" fmla="*/ 408242 h 408241"/>
                    <a:gd name="connsiteX3" fmla="*/ 0 w 136112"/>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112" h="408241">
                      <a:moveTo>
                        <a:pt x="0" y="0"/>
                      </a:moveTo>
                      <a:lnTo>
                        <a:pt x="136112" y="0"/>
                      </a:lnTo>
                      <a:lnTo>
                        <a:pt x="136112" y="408242"/>
                      </a:lnTo>
                      <a:lnTo>
                        <a:pt x="0" y="408242"/>
                      </a:lnTo>
                      <a:close/>
                    </a:path>
                  </a:pathLst>
                </a:custGeom>
                <a:solidFill>
                  <a:srgbClr val="00664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2C609205-5B2A-5660-465A-8C9E0222A145}"/>
                    </a:ext>
                  </a:extLst>
                </p:cNvPr>
                <p:cNvSpPr/>
                <p:nvPr/>
              </p:nvSpPr>
              <p:spPr>
                <a:xfrm>
                  <a:off x="2544889" y="3361277"/>
                  <a:ext cx="136112" cy="408241"/>
                </a:xfrm>
                <a:custGeom>
                  <a:avLst/>
                  <a:gdLst>
                    <a:gd name="connsiteX0" fmla="*/ 0 w 136112"/>
                    <a:gd name="connsiteY0" fmla="*/ 0 h 408241"/>
                    <a:gd name="connsiteX1" fmla="*/ 136112 w 136112"/>
                    <a:gd name="connsiteY1" fmla="*/ 0 h 408241"/>
                    <a:gd name="connsiteX2" fmla="*/ 136112 w 136112"/>
                    <a:gd name="connsiteY2" fmla="*/ 408242 h 408241"/>
                    <a:gd name="connsiteX3" fmla="*/ 0 w 136112"/>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112" h="408241">
                      <a:moveTo>
                        <a:pt x="0" y="0"/>
                      </a:moveTo>
                      <a:lnTo>
                        <a:pt x="136112" y="0"/>
                      </a:lnTo>
                      <a:lnTo>
                        <a:pt x="136112" y="408242"/>
                      </a:lnTo>
                      <a:lnTo>
                        <a:pt x="0" y="408242"/>
                      </a:lnTo>
                      <a:close/>
                    </a:path>
                  </a:pathLst>
                </a:custGeom>
                <a:solidFill>
                  <a:srgbClr val="00664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5FB557CE-0F32-F312-1C70-19072BAD6F95}"/>
                    </a:ext>
                  </a:extLst>
                </p:cNvPr>
                <p:cNvSpPr/>
                <p:nvPr/>
              </p:nvSpPr>
              <p:spPr>
                <a:xfrm>
                  <a:off x="2000631" y="3361277"/>
                  <a:ext cx="136017" cy="408241"/>
                </a:xfrm>
                <a:custGeom>
                  <a:avLst/>
                  <a:gdLst>
                    <a:gd name="connsiteX0" fmla="*/ 0 w 136017"/>
                    <a:gd name="connsiteY0" fmla="*/ 0 h 408241"/>
                    <a:gd name="connsiteX1" fmla="*/ 136017 w 136017"/>
                    <a:gd name="connsiteY1" fmla="*/ 0 h 408241"/>
                    <a:gd name="connsiteX2" fmla="*/ 136017 w 136017"/>
                    <a:gd name="connsiteY2" fmla="*/ 408242 h 408241"/>
                    <a:gd name="connsiteX3" fmla="*/ 0 w 136017"/>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017" h="408241">
                      <a:moveTo>
                        <a:pt x="0" y="0"/>
                      </a:moveTo>
                      <a:lnTo>
                        <a:pt x="136017" y="0"/>
                      </a:lnTo>
                      <a:lnTo>
                        <a:pt x="136017" y="408242"/>
                      </a:lnTo>
                      <a:lnTo>
                        <a:pt x="0" y="408242"/>
                      </a:lnTo>
                      <a:close/>
                    </a:path>
                  </a:pathLst>
                </a:custGeom>
                <a:solidFill>
                  <a:srgbClr val="00664F"/>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3ED9F620-7E4F-FF48-18BD-0AB58C1B57C7}"/>
                    </a:ext>
                  </a:extLst>
                </p:cNvPr>
                <p:cNvSpPr/>
                <p:nvPr/>
              </p:nvSpPr>
              <p:spPr>
                <a:xfrm>
                  <a:off x="1603248" y="3361277"/>
                  <a:ext cx="39243" cy="408241"/>
                </a:xfrm>
                <a:custGeom>
                  <a:avLst/>
                  <a:gdLst>
                    <a:gd name="connsiteX0" fmla="*/ 0 w 39243"/>
                    <a:gd name="connsiteY0" fmla="*/ 0 h 408241"/>
                    <a:gd name="connsiteX1" fmla="*/ 39243 w 39243"/>
                    <a:gd name="connsiteY1" fmla="*/ 0 h 408241"/>
                    <a:gd name="connsiteX2" fmla="*/ 39243 w 39243"/>
                    <a:gd name="connsiteY2" fmla="*/ 408242 h 408241"/>
                    <a:gd name="connsiteX3" fmla="*/ 0 w 39243"/>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39243" h="408241">
                      <a:moveTo>
                        <a:pt x="0" y="0"/>
                      </a:moveTo>
                      <a:lnTo>
                        <a:pt x="39243" y="0"/>
                      </a:lnTo>
                      <a:lnTo>
                        <a:pt x="39243" y="408242"/>
                      </a:lnTo>
                      <a:lnTo>
                        <a:pt x="0" y="408242"/>
                      </a:lnTo>
                      <a:close/>
                    </a:path>
                  </a:pathLst>
                </a:custGeom>
                <a:solidFill>
                  <a:srgbClr val="00664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C4A9782B-A9D5-7616-5A79-8FF2BEEFC94A}"/>
                    </a:ext>
                  </a:extLst>
                </p:cNvPr>
                <p:cNvSpPr/>
                <p:nvPr/>
              </p:nvSpPr>
              <p:spPr>
                <a:xfrm>
                  <a:off x="3311175" y="3089148"/>
                  <a:ext cx="39243" cy="408241"/>
                </a:xfrm>
                <a:custGeom>
                  <a:avLst/>
                  <a:gdLst>
                    <a:gd name="connsiteX0" fmla="*/ 0 w 39243"/>
                    <a:gd name="connsiteY0" fmla="*/ 0 h 408241"/>
                    <a:gd name="connsiteX1" fmla="*/ 39243 w 39243"/>
                    <a:gd name="connsiteY1" fmla="*/ 0 h 408241"/>
                    <a:gd name="connsiteX2" fmla="*/ 39243 w 39243"/>
                    <a:gd name="connsiteY2" fmla="*/ 408242 h 408241"/>
                    <a:gd name="connsiteX3" fmla="*/ 0 w 39243"/>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39243" h="408241">
                      <a:moveTo>
                        <a:pt x="0" y="0"/>
                      </a:moveTo>
                      <a:lnTo>
                        <a:pt x="39243" y="0"/>
                      </a:lnTo>
                      <a:lnTo>
                        <a:pt x="39243" y="408242"/>
                      </a:lnTo>
                      <a:lnTo>
                        <a:pt x="0" y="408242"/>
                      </a:lnTo>
                      <a:close/>
                    </a:path>
                  </a:pathLst>
                </a:custGeom>
                <a:solidFill>
                  <a:srgbClr val="00664F"/>
                </a:solidFill>
                <a:ln w="9525" cap="flat">
                  <a:noFill/>
                  <a:prstDash val="solid"/>
                  <a:miter/>
                </a:ln>
              </p:spPr>
              <p:txBody>
                <a:bodyPr rtlCol="0" anchor="ctr"/>
                <a:lstStyle/>
                <a:p>
                  <a:endParaRPr lang="en-US"/>
                </a:p>
              </p:txBody>
            </p:sp>
          </p:grpSp>
        </p:grpSp>
      </p:grpSp>
    </p:spTree>
    <p:extLst>
      <p:ext uri="{BB962C8B-B14F-4D97-AF65-F5344CB8AC3E}">
        <p14:creationId xmlns:p14="http://schemas.microsoft.com/office/powerpoint/2010/main" val="22477320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Section Header 5">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E1993-BE39-490E-9534-FB9A1C75B602}"/>
              </a:ext>
            </a:extLst>
          </p:cNvPr>
          <p:cNvSpPr>
            <a:spLocks noGrp="1"/>
          </p:cNvSpPr>
          <p:nvPr>
            <p:ph type="title" hasCustomPrompt="1"/>
          </p:nvPr>
        </p:nvSpPr>
        <p:spPr>
          <a:xfrm>
            <a:off x="670328" y="1696658"/>
            <a:ext cx="6194548" cy="1839707"/>
          </a:xfrm>
        </p:spPr>
        <p:txBody>
          <a:bodyPr anchor="b">
            <a:noAutofit/>
          </a:bodyPr>
          <a:lstStyle>
            <a:lvl1pPr>
              <a:defRPr sz="36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4DEE2C6E-67AA-4D43-9B3C-C7B5ABD5F4A9}"/>
              </a:ext>
            </a:extLst>
          </p:cNvPr>
          <p:cNvSpPr>
            <a:spLocks noGrp="1"/>
          </p:cNvSpPr>
          <p:nvPr>
            <p:ph type="body" idx="1"/>
          </p:nvPr>
        </p:nvSpPr>
        <p:spPr>
          <a:xfrm>
            <a:off x="670328" y="3749448"/>
            <a:ext cx="6194548" cy="1268056"/>
          </a:xfrm>
        </p:spPr>
        <p:txBody>
          <a:bodyPr>
            <a:noAutofit/>
          </a:bodyPr>
          <a:lstStyle>
            <a:lvl1pPr marL="0" indent="0">
              <a:buNone/>
              <a:defRPr sz="1800" b="1" spc="0" baseline="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949ECF-91DD-4525-BA80-F5358FF0279E}"/>
              </a:ext>
            </a:extLst>
          </p:cNvPr>
          <p:cNvSpPr>
            <a:spLocks noGrp="1"/>
          </p:cNvSpPr>
          <p:nvPr>
            <p:ph type="dt" sz="half" idx="10"/>
          </p:nvPr>
        </p:nvSpPr>
        <p:spPr/>
        <p:txBody>
          <a:bodyPr/>
          <a:lstStyle>
            <a:lvl1pPr>
              <a:defRPr>
                <a:solidFill>
                  <a:schemeClr val="bg1"/>
                </a:solidFill>
              </a:defRPr>
            </a:lvl1pPr>
          </a:lstStyle>
          <a:p>
            <a:fld id="{1D8BD707-D9CF-40AE-B4C6-C98DA3205C09}" type="datetimeFigureOut">
              <a:rPr lang="en-US" smtClean="0"/>
              <a:t>3/25/2025</a:t>
            </a:fld>
            <a:endParaRPr lang="en-US"/>
          </a:p>
        </p:txBody>
      </p:sp>
      <p:sp>
        <p:nvSpPr>
          <p:cNvPr id="6" name="Slide Number Placeholder 5">
            <a:extLst>
              <a:ext uri="{FF2B5EF4-FFF2-40B4-BE49-F238E27FC236}">
                <a16:creationId xmlns:a16="http://schemas.microsoft.com/office/drawing/2014/main" id="{C436E9D1-F93D-4E60-8763-605456119D73}"/>
              </a:ext>
            </a:extLst>
          </p:cNvPr>
          <p:cNvSpPr>
            <a:spLocks noGrp="1"/>
          </p:cNvSpPr>
          <p:nvPr>
            <p:ph type="sldNum" sz="quarter" idx="12"/>
          </p:nvPr>
        </p:nvSpPr>
        <p:spPr/>
        <p:txBody>
          <a:bodyPr/>
          <a:lstStyle>
            <a:lvl1pPr>
              <a:defRPr>
                <a:solidFill>
                  <a:schemeClr val="bg1"/>
                </a:solidFill>
              </a:defRPr>
            </a:lvl1pPr>
          </a:lstStyle>
          <a:p>
            <a:fld id="{B6F15528-21DE-4FAA-801E-634DDDAF4B2B}" type="slidenum">
              <a:rPr lang="en-US" smtClean="0"/>
              <a:t>‹#›</a:t>
            </a:fld>
            <a:endParaRPr lang="en-US"/>
          </a:p>
        </p:txBody>
      </p:sp>
      <p:pic>
        <p:nvPicPr>
          <p:cNvPr id="9" name="Picture 8" descr="Icon&#10;&#10;Description automatically generated">
            <a:extLst>
              <a:ext uri="{FF2B5EF4-FFF2-40B4-BE49-F238E27FC236}">
                <a16:creationId xmlns:a16="http://schemas.microsoft.com/office/drawing/2014/main" id="{83413286-3490-456D-A6C1-6CC4273BF78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9194" b="44033"/>
          <a:stretch/>
        </p:blipFill>
        <p:spPr>
          <a:xfrm>
            <a:off x="6451055" y="2320195"/>
            <a:ext cx="5740945" cy="4537805"/>
          </a:xfrm>
          <a:prstGeom prst="rect">
            <a:avLst/>
          </a:prstGeom>
        </p:spPr>
      </p:pic>
      <p:sp>
        <p:nvSpPr>
          <p:cNvPr id="11" name="Footer Placeholder 6">
            <a:extLst>
              <a:ext uri="{FF2B5EF4-FFF2-40B4-BE49-F238E27FC236}">
                <a16:creationId xmlns:a16="http://schemas.microsoft.com/office/drawing/2014/main" id="{593A79C6-E183-4903-9A50-E57FEA13376F}"/>
              </a:ext>
            </a:extLst>
          </p:cNvPr>
          <p:cNvSpPr>
            <a:spLocks noGrp="1"/>
          </p:cNvSpPr>
          <p:nvPr>
            <p:ph type="ftr" sz="quarter" idx="3"/>
          </p:nvPr>
        </p:nvSpPr>
        <p:spPr>
          <a:xfrm>
            <a:off x="3528060" y="501470"/>
            <a:ext cx="3943004" cy="174939"/>
          </a:xfrm>
          <a:prstGeom prst="rect">
            <a:avLst/>
          </a:prstGeom>
        </p:spPr>
        <p:txBody>
          <a:bodyPr vert="horz" lIns="0" tIns="0" rIns="0" bIns="0" rtlCol="0" anchor="t" anchorCtr="0"/>
          <a:lstStyle>
            <a:lvl1pPr algn="l">
              <a:lnSpc>
                <a:spcPct val="120000"/>
              </a:lnSpc>
              <a:defRPr sz="800">
                <a:solidFill>
                  <a:schemeClr val="bg1"/>
                </a:solidFill>
              </a:defRPr>
            </a:lvl1pPr>
          </a:lstStyle>
          <a:p>
            <a:endParaRPr lang="en-US"/>
          </a:p>
        </p:txBody>
      </p:sp>
      <p:grpSp>
        <p:nvGrpSpPr>
          <p:cNvPr id="10" name="Graphic 4">
            <a:extLst>
              <a:ext uri="{FF2B5EF4-FFF2-40B4-BE49-F238E27FC236}">
                <a16:creationId xmlns:a16="http://schemas.microsoft.com/office/drawing/2014/main" id="{7AC3302A-33A6-9559-3F73-0F51BCF4791F}"/>
              </a:ext>
            </a:extLst>
          </p:cNvPr>
          <p:cNvGrpSpPr>
            <a:grpSpLocks noChangeAspect="1"/>
          </p:cNvGrpSpPr>
          <p:nvPr/>
        </p:nvGrpSpPr>
        <p:grpSpPr>
          <a:xfrm>
            <a:off x="685448" y="426074"/>
            <a:ext cx="1357289" cy="384048"/>
            <a:chOff x="1048035" y="2000440"/>
            <a:chExt cx="10099547" cy="2857690"/>
          </a:xfrm>
        </p:grpSpPr>
        <p:grpSp>
          <p:nvGrpSpPr>
            <p:cNvPr id="12" name="Graphic 4">
              <a:extLst>
                <a:ext uri="{FF2B5EF4-FFF2-40B4-BE49-F238E27FC236}">
                  <a16:creationId xmlns:a16="http://schemas.microsoft.com/office/drawing/2014/main" id="{704AA3F2-4765-C741-9626-F4D095F9EE7C}"/>
                </a:ext>
              </a:extLst>
            </p:cNvPr>
            <p:cNvGrpSpPr/>
            <p:nvPr/>
          </p:nvGrpSpPr>
          <p:grpSpPr>
            <a:xfrm>
              <a:off x="4377785" y="2317623"/>
              <a:ext cx="6769798" cy="2249424"/>
              <a:chOff x="4377785" y="2317623"/>
              <a:chExt cx="6769798" cy="2249424"/>
            </a:xfrm>
            <a:solidFill>
              <a:srgbClr val="FFFFFF"/>
            </a:solidFill>
          </p:grpSpPr>
          <p:grpSp>
            <p:nvGrpSpPr>
              <p:cNvPr id="25" name="Graphic 4">
                <a:extLst>
                  <a:ext uri="{FF2B5EF4-FFF2-40B4-BE49-F238E27FC236}">
                    <a16:creationId xmlns:a16="http://schemas.microsoft.com/office/drawing/2014/main" id="{CAA5AC30-4033-DCE0-ACB5-6374283242BA}"/>
                  </a:ext>
                </a:extLst>
              </p:cNvPr>
              <p:cNvGrpSpPr/>
              <p:nvPr/>
            </p:nvGrpSpPr>
            <p:grpSpPr>
              <a:xfrm>
                <a:off x="4377785" y="2317623"/>
                <a:ext cx="6769798" cy="922781"/>
                <a:chOff x="4377785" y="2317623"/>
                <a:chExt cx="6769798" cy="922781"/>
              </a:xfrm>
              <a:solidFill>
                <a:srgbClr val="FFFFFF"/>
              </a:solidFill>
            </p:grpSpPr>
            <p:sp>
              <p:nvSpPr>
                <p:cNvPr id="33" name="Freeform 32">
                  <a:extLst>
                    <a:ext uri="{FF2B5EF4-FFF2-40B4-BE49-F238E27FC236}">
                      <a16:creationId xmlns:a16="http://schemas.microsoft.com/office/drawing/2014/main" id="{96B8D65B-E7CA-23E2-88D7-41871B4E95C6}"/>
                    </a:ext>
                  </a:extLst>
                </p:cNvPr>
                <p:cNvSpPr/>
                <p:nvPr/>
              </p:nvSpPr>
              <p:spPr>
                <a:xfrm>
                  <a:off x="4377785" y="2317718"/>
                  <a:ext cx="823245" cy="914685"/>
                </a:xfrm>
                <a:custGeom>
                  <a:avLst/>
                  <a:gdLst>
                    <a:gd name="connsiteX0" fmla="*/ 0 w 823245"/>
                    <a:gd name="connsiteY0" fmla="*/ 867632 h 914685"/>
                    <a:gd name="connsiteX1" fmla="*/ 60103 w 823245"/>
                    <a:gd name="connsiteY1" fmla="*/ 867632 h 914685"/>
                    <a:gd name="connsiteX2" fmla="*/ 104489 w 823245"/>
                    <a:gd name="connsiteY2" fmla="*/ 823246 h 914685"/>
                    <a:gd name="connsiteX3" fmla="*/ 104489 w 823245"/>
                    <a:gd name="connsiteY3" fmla="*/ 94107 h 914685"/>
                    <a:gd name="connsiteX4" fmla="*/ 60103 w 823245"/>
                    <a:gd name="connsiteY4" fmla="*/ 48387 h 914685"/>
                    <a:gd name="connsiteX5" fmla="*/ 0 w 823245"/>
                    <a:gd name="connsiteY5" fmla="*/ 48387 h 914685"/>
                    <a:gd name="connsiteX6" fmla="*/ 0 w 823245"/>
                    <a:gd name="connsiteY6" fmla="*/ 0 h 914685"/>
                    <a:gd name="connsiteX7" fmla="*/ 359378 w 823245"/>
                    <a:gd name="connsiteY7" fmla="*/ 0 h 914685"/>
                    <a:gd name="connsiteX8" fmla="*/ 823246 w 823245"/>
                    <a:gd name="connsiteY8" fmla="*/ 456057 h 914685"/>
                    <a:gd name="connsiteX9" fmla="*/ 356711 w 823245"/>
                    <a:gd name="connsiteY9" fmla="*/ 914686 h 914685"/>
                    <a:gd name="connsiteX10" fmla="*/ 0 w 823245"/>
                    <a:gd name="connsiteY10" fmla="*/ 914686 h 914685"/>
                    <a:gd name="connsiteX11" fmla="*/ 0 w 823245"/>
                    <a:gd name="connsiteY11" fmla="*/ 867632 h 914685"/>
                    <a:gd name="connsiteX12" fmla="*/ 356711 w 823245"/>
                    <a:gd name="connsiteY12" fmla="*/ 863727 h 914685"/>
                    <a:gd name="connsiteX13" fmla="*/ 740855 w 823245"/>
                    <a:gd name="connsiteY13" fmla="*/ 457295 h 914685"/>
                    <a:gd name="connsiteX14" fmla="*/ 356711 w 823245"/>
                    <a:gd name="connsiteY14" fmla="*/ 50863 h 914685"/>
                    <a:gd name="connsiteX15" fmla="*/ 185547 w 823245"/>
                    <a:gd name="connsiteY15" fmla="*/ 50863 h 914685"/>
                    <a:gd name="connsiteX16" fmla="*/ 185547 w 823245"/>
                    <a:gd name="connsiteY16" fmla="*/ 863632 h 914685"/>
                    <a:gd name="connsiteX17" fmla="*/ 356711 w 823245"/>
                    <a:gd name="connsiteY17" fmla="*/ 863632 h 914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23245" h="914685">
                      <a:moveTo>
                        <a:pt x="0" y="867632"/>
                      </a:moveTo>
                      <a:lnTo>
                        <a:pt x="60103" y="867632"/>
                      </a:lnTo>
                      <a:cubicBezTo>
                        <a:pt x="82296" y="867632"/>
                        <a:pt x="104489" y="844105"/>
                        <a:pt x="104489" y="823246"/>
                      </a:cubicBezTo>
                      <a:lnTo>
                        <a:pt x="104489" y="94107"/>
                      </a:lnTo>
                      <a:cubicBezTo>
                        <a:pt x="104489" y="73152"/>
                        <a:pt x="82296" y="48387"/>
                        <a:pt x="60103" y="48387"/>
                      </a:cubicBezTo>
                      <a:lnTo>
                        <a:pt x="0" y="48387"/>
                      </a:lnTo>
                      <a:lnTo>
                        <a:pt x="0" y="0"/>
                      </a:lnTo>
                      <a:lnTo>
                        <a:pt x="359378" y="0"/>
                      </a:lnTo>
                      <a:cubicBezTo>
                        <a:pt x="661226" y="0"/>
                        <a:pt x="823246" y="132017"/>
                        <a:pt x="823246" y="456057"/>
                      </a:cubicBezTo>
                      <a:cubicBezTo>
                        <a:pt x="823246" y="778859"/>
                        <a:pt x="661226" y="914686"/>
                        <a:pt x="356711" y="914686"/>
                      </a:cubicBezTo>
                      <a:lnTo>
                        <a:pt x="0" y="914686"/>
                      </a:lnTo>
                      <a:lnTo>
                        <a:pt x="0" y="867632"/>
                      </a:lnTo>
                      <a:close/>
                      <a:moveTo>
                        <a:pt x="356711" y="863727"/>
                      </a:moveTo>
                      <a:cubicBezTo>
                        <a:pt x="616744" y="863727"/>
                        <a:pt x="740855" y="751332"/>
                        <a:pt x="740855" y="457295"/>
                      </a:cubicBezTo>
                      <a:cubicBezTo>
                        <a:pt x="740855" y="161925"/>
                        <a:pt x="616744" y="50863"/>
                        <a:pt x="356711" y="50863"/>
                      </a:cubicBezTo>
                      <a:lnTo>
                        <a:pt x="185547" y="50863"/>
                      </a:lnTo>
                      <a:lnTo>
                        <a:pt x="185547" y="863632"/>
                      </a:lnTo>
                      <a:lnTo>
                        <a:pt x="356711" y="863632"/>
                      </a:lnTo>
                      <a:close/>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E48571F7-D160-2B63-40F5-951D8B90F8CA}"/>
                    </a:ext>
                  </a:extLst>
                </p:cNvPr>
                <p:cNvSpPr/>
                <p:nvPr/>
              </p:nvSpPr>
              <p:spPr>
                <a:xfrm>
                  <a:off x="5330285" y="2543746"/>
                  <a:ext cx="612934" cy="695325"/>
                </a:xfrm>
                <a:custGeom>
                  <a:avLst/>
                  <a:gdLst>
                    <a:gd name="connsiteX0" fmla="*/ 0 w 612934"/>
                    <a:gd name="connsiteY0" fmla="*/ 496634 h 695325"/>
                    <a:gd name="connsiteX1" fmla="*/ 271844 w 612934"/>
                    <a:gd name="connsiteY1" fmla="*/ 298037 h 695325"/>
                    <a:gd name="connsiteX2" fmla="*/ 449580 w 612934"/>
                    <a:gd name="connsiteY2" fmla="*/ 318897 h 695325"/>
                    <a:gd name="connsiteX3" fmla="*/ 449580 w 612934"/>
                    <a:gd name="connsiteY3" fmla="*/ 196025 h 695325"/>
                    <a:gd name="connsiteX4" fmla="*/ 286226 w 612934"/>
                    <a:gd name="connsiteY4" fmla="*/ 53626 h 695325"/>
                    <a:gd name="connsiteX5" fmla="*/ 82391 w 612934"/>
                    <a:gd name="connsiteY5" fmla="*/ 121539 h 695325"/>
                    <a:gd name="connsiteX6" fmla="*/ 44482 w 612934"/>
                    <a:gd name="connsiteY6" fmla="*/ 121539 h 695325"/>
                    <a:gd name="connsiteX7" fmla="*/ 44482 w 612934"/>
                    <a:gd name="connsiteY7" fmla="*/ 57531 h 695325"/>
                    <a:gd name="connsiteX8" fmla="*/ 292798 w 612934"/>
                    <a:gd name="connsiteY8" fmla="*/ 0 h 695325"/>
                    <a:gd name="connsiteX9" fmla="*/ 525399 w 612934"/>
                    <a:gd name="connsiteY9" fmla="*/ 189452 h 695325"/>
                    <a:gd name="connsiteX10" fmla="*/ 525399 w 612934"/>
                    <a:gd name="connsiteY10" fmla="*/ 585407 h 695325"/>
                    <a:gd name="connsiteX11" fmla="*/ 578930 w 612934"/>
                    <a:gd name="connsiteY11" fmla="*/ 642938 h 695325"/>
                    <a:gd name="connsiteX12" fmla="*/ 612934 w 612934"/>
                    <a:gd name="connsiteY12" fmla="*/ 639032 h 695325"/>
                    <a:gd name="connsiteX13" fmla="*/ 612934 w 612934"/>
                    <a:gd name="connsiteY13" fmla="*/ 682180 h 695325"/>
                    <a:gd name="connsiteX14" fmla="*/ 554164 w 612934"/>
                    <a:gd name="connsiteY14" fmla="*/ 693992 h 695325"/>
                    <a:gd name="connsiteX15" fmla="*/ 449580 w 612934"/>
                    <a:gd name="connsiteY15" fmla="*/ 602552 h 695325"/>
                    <a:gd name="connsiteX16" fmla="*/ 449580 w 612934"/>
                    <a:gd name="connsiteY16" fmla="*/ 588169 h 695325"/>
                    <a:gd name="connsiteX17" fmla="*/ 226123 w 612934"/>
                    <a:gd name="connsiteY17" fmla="*/ 695325 h 695325"/>
                    <a:gd name="connsiteX18" fmla="*/ 0 w 612934"/>
                    <a:gd name="connsiteY18" fmla="*/ 496634 h 695325"/>
                    <a:gd name="connsiteX19" fmla="*/ 449580 w 612934"/>
                    <a:gd name="connsiteY19" fmla="*/ 531876 h 695325"/>
                    <a:gd name="connsiteX20" fmla="*/ 449580 w 612934"/>
                    <a:gd name="connsiteY20" fmla="*/ 367189 h 695325"/>
                    <a:gd name="connsiteX21" fmla="*/ 284893 w 612934"/>
                    <a:gd name="connsiteY21" fmla="*/ 347567 h 695325"/>
                    <a:gd name="connsiteX22" fmla="*/ 73247 w 612934"/>
                    <a:gd name="connsiteY22" fmla="*/ 496538 h 695325"/>
                    <a:gd name="connsiteX23" fmla="*/ 236601 w 612934"/>
                    <a:gd name="connsiteY23" fmla="*/ 642938 h 695325"/>
                    <a:gd name="connsiteX24" fmla="*/ 449580 w 612934"/>
                    <a:gd name="connsiteY24" fmla="*/ 531876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12934" h="695325">
                      <a:moveTo>
                        <a:pt x="0" y="496634"/>
                      </a:moveTo>
                      <a:cubicBezTo>
                        <a:pt x="0" y="359474"/>
                        <a:pt x="113729" y="298037"/>
                        <a:pt x="271844" y="298037"/>
                      </a:cubicBezTo>
                      <a:cubicBezTo>
                        <a:pt x="338519" y="298037"/>
                        <a:pt x="395954" y="304609"/>
                        <a:pt x="449580" y="318897"/>
                      </a:cubicBezTo>
                      <a:lnTo>
                        <a:pt x="449580" y="196025"/>
                      </a:lnTo>
                      <a:cubicBezTo>
                        <a:pt x="449580" y="86296"/>
                        <a:pt x="382905" y="53626"/>
                        <a:pt x="286226" y="53626"/>
                      </a:cubicBezTo>
                      <a:cubicBezTo>
                        <a:pt x="185642" y="53626"/>
                        <a:pt x="121539" y="86296"/>
                        <a:pt x="82391" y="121539"/>
                      </a:cubicBezTo>
                      <a:lnTo>
                        <a:pt x="44482" y="121539"/>
                      </a:lnTo>
                      <a:lnTo>
                        <a:pt x="44482" y="57531"/>
                      </a:lnTo>
                      <a:cubicBezTo>
                        <a:pt x="98013" y="27432"/>
                        <a:pt x="179070" y="0"/>
                        <a:pt x="292798" y="0"/>
                      </a:cubicBezTo>
                      <a:cubicBezTo>
                        <a:pt x="431292" y="0"/>
                        <a:pt x="525399" y="43148"/>
                        <a:pt x="525399" y="189452"/>
                      </a:cubicBezTo>
                      <a:lnTo>
                        <a:pt x="525399" y="585407"/>
                      </a:lnTo>
                      <a:cubicBezTo>
                        <a:pt x="525399" y="625888"/>
                        <a:pt x="542354" y="642938"/>
                        <a:pt x="578930" y="642938"/>
                      </a:cubicBezTo>
                      <a:cubicBezTo>
                        <a:pt x="594646" y="642938"/>
                        <a:pt x="612934" y="639032"/>
                        <a:pt x="612934" y="639032"/>
                      </a:cubicBezTo>
                      <a:lnTo>
                        <a:pt x="612934" y="682180"/>
                      </a:lnTo>
                      <a:cubicBezTo>
                        <a:pt x="605124" y="686086"/>
                        <a:pt x="581597" y="693992"/>
                        <a:pt x="554164" y="693992"/>
                      </a:cubicBezTo>
                      <a:cubicBezTo>
                        <a:pt x="488823" y="693992"/>
                        <a:pt x="449580" y="666559"/>
                        <a:pt x="449580" y="602552"/>
                      </a:cubicBezTo>
                      <a:lnTo>
                        <a:pt x="449580" y="588169"/>
                      </a:lnTo>
                      <a:cubicBezTo>
                        <a:pt x="397288" y="653510"/>
                        <a:pt x="326707" y="695325"/>
                        <a:pt x="226123" y="695325"/>
                      </a:cubicBezTo>
                      <a:cubicBezTo>
                        <a:pt x="91535" y="695230"/>
                        <a:pt x="0" y="632555"/>
                        <a:pt x="0" y="496634"/>
                      </a:cubicBezTo>
                      <a:close/>
                      <a:moveTo>
                        <a:pt x="449580" y="531876"/>
                      </a:moveTo>
                      <a:lnTo>
                        <a:pt x="449580" y="367189"/>
                      </a:lnTo>
                      <a:cubicBezTo>
                        <a:pt x="398622" y="355378"/>
                        <a:pt x="343758" y="347567"/>
                        <a:pt x="284893" y="347567"/>
                      </a:cubicBezTo>
                      <a:cubicBezTo>
                        <a:pt x="155543" y="347567"/>
                        <a:pt x="73247" y="390716"/>
                        <a:pt x="73247" y="496538"/>
                      </a:cubicBezTo>
                      <a:cubicBezTo>
                        <a:pt x="73247" y="599789"/>
                        <a:pt x="134684" y="642938"/>
                        <a:pt x="236601" y="642938"/>
                      </a:cubicBezTo>
                      <a:cubicBezTo>
                        <a:pt x="338519" y="642938"/>
                        <a:pt x="397288" y="595884"/>
                        <a:pt x="449580" y="531876"/>
                      </a:cubicBez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CF732CD6-4D8A-5190-7AD0-CE560FD9D5AA}"/>
                    </a:ext>
                  </a:extLst>
                </p:cNvPr>
                <p:cNvSpPr/>
                <p:nvPr/>
              </p:nvSpPr>
              <p:spPr>
                <a:xfrm>
                  <a:off x="6056852" y="2546318"/>
                  <a:ext cx="436435" cy="685990"/>
                </a:xfrm>
                <a:custGeom>
                  <a:avLst/>
                  <a:gdLst>
                    <a:gd name="connsiteX0" fmla="*/ 6477 w 436435"/>
                    <a:gd name="connsiteY0" fmla="*/ 639032 h 685990"/>
                    <a:gd name="connsiteX1" fmla="*/ 64008 w 436435"/>
                    <a:gd name="connsiteY1" fmla="*/ 639032 h 685990"/>
                    <a:gd name="connsiteX2" fmla="*/ 101918 w 436435"/>
                    <a:gd name="connsiteY2" fmla="*/ 601123 h 685990"/>
                    <a:gd name="connsiteX3" fmla="*/ 101918 w 436435"/>
                    <a:gd name="connsiteY3" fmla="*/ 92774 h 685990"/>
                    <a:gd name="connsiteX4" fmla="*/ 64008 w 436435"/>
                    <a:gd name="connsiteY4" fmla="*/ 53530 h 685990"/>
                    <a:gd name="connsiteX5" fmla="*/ 0 w 436435"/>
                    <a:gd name="connsiteY5" fmla="*/ 53530 h 685990"/>
                    <a:gd name="connsiteX6" fmla="*/ 0 w 436435"/>
                    <a:gd name="connsiteY6" fmla="*/ 3905 h 685990"/>
                    <a:gd name="connsiteX7" fmla="*/ 154210 w 436435"/>
                    <a:gd name="connsiteY7" fmla="*/ 3905 h 685990"/>
                    <a:gd name="connsiteX8" fmla="*/ 177736 w 436435"/>
                    <a:gd name="connsiteY8" fmla="*/ 50959 h 685990"/>
                    <a:gd name="connsiteX9" fmla="*/ 177736 w 436435"/>
                    <a:gd name="connsiteY9" fmla="*/ 137160 h 685990"/>
                    <a:gd name="connsiteX10" fmla="*/ 403765 w 436435"/>
                    <a:gd name="connsiteY10" fmla="*/ 0 h 685990"/>
                    <a:gd name="connsiteX11" fmla="*/ 436436 w 436435"/>
                    <a:gd name="connsiteY11" fmla="*/ 3905 h 685990"/>
                    <a:gd name="connsiteX12" fmla="*/ 436436 w 436435"/>
                    <a:gd name="connsiteY12" fmla="*/ 66580 h 685990"/>
                    <a:gd name="connsiteX13" fmla="*/ 406432 w 436435"/>
                    <a:gd name="connsiteY13" fmla="*/ 65246 h 685990"/>
                    <a:gd name="connsiteX14" fmla="*/ 177736 w 436435"/>
                    <a:gd name="connsiteY14" fmla="*/ 186785 h 685990"/>
                    <a:gd name="connsiteX15" fmla="*/ 177736 w 436435"/>
                    <a:gd name="connsiteY15" fmla="*/ 638937 h 685990"/>
                    <a:gd name="connsiteX16" fmla="*/ 303180 w 436435"/>
                    <a:gd name="connsiteY16" fmla="*/ 638937 h 685990"/>
                    <a:gd name="connsiteX17" fmla="*/ 303180 w 436435"/>
                    <a:gd name="connsiteY17" fmla="*/ 685991 h 685990"/>
                    <a:gd name="connsiteX18" fmla="*/ 6572 w 436435"/>
                    <a:gd name="connsiteY18" fmla="*/ 685991 h 685990"/>
                    <a:gd name="connsiteX19" fmla="*/ 6572 w 436435"/>
                    <a:gd name="connsiteY19" fmla="*/ 639032 h 685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6435" h="685990">
                      <a:moveTo>
                        <a:pt x="6477" y="639032"/>
                      </a:moveTo>
                      <a:lnTo>
                        <a:pt x="64008" y="639032"/>
                      </a:lnTo>
                      <a:cubicBezTo>
                        <a:pt x="83629" y="639032"/>
                        <a:pt x="101918" y="620744"/>
                        <a:pt x="101918" y="601123"/>
                      </a:cubicBezTo>
                      <a:lnTo>
                        <a:pt x="101918" y="92774"/>
                      </a:lnTo>
                      <a:cubicBezTo>
                        <a:pt x="101918" y="74485"/>
                        <a:pt x="83629" y="53530"/>
                        <a:pt x="64008" y="53530"/>
                      </a:cubicBezTo>
                      <a:lnTo>
                        <a:pt x="0" y="53530"/>
                      </a:lnTo>
                      <a:lnTo>
                        <a:pt x="0" y="3905"/>
                      </a:lnTo>
                      <a:lnTo>
                        <a:pt x="154210" y="3905"/>
                      </a:lnTo>
                      <a:cubicBezTo>
                        <a:pt x="169926" y="3905"/>
                        <a:pt x="177736" y="13049"/>
                        <a:pt x="177736" y="50959"/>
                      </a:cubicBezTo>
                      <a:lnTo>
                        <a:pt x="177736" y="137160"/>
                      </a:lnTo>
                      <a:cubicBezTo>
                        <a:pt x="230028" y="69247"/>
                        <a:pt x="300609" y="0"/>
                        <a:pt x="403765" y="0"/>
                      </a:cubicBezTo>
                      <a:cubicBezTo>
                        <a:pt x="420719" y="0"/>
                        <a:pt x="432530" y="2572"/>
                        <a:pt x="436436" y="3905"/>
                      </a:cubicBezTo>
                      <a:lnTo>
                        <a:pt x="436436" y="66580"/>
                      </a:lnTo>
                      <a:cubicBezTo>
                        <a:pt x="436436" y="66580"/>
                        <a:pt x="418147" y="65246"/>
                        <a:pt x="406432" y="65246"/>
                      </a:cubicBezTo>
                      <a:cubicBezTo>
                        <a:pt x="305848" y="65246"/>
                        <a:pt x="245745" y="110966"/>
                        <a:pt x="177736" y="186785"/>
                      </a:cubicBezTo>
                      <a:lnTo>
                        <a:pt x="177736" y="638937"/>
                      </a:lnTo>
                      <a:lnTo>
                        <a:pt x="303180" y="638937"/>
                      </a:lnTo>
                      <a:lnTo>
                        <a:pt x="303180" y="685991"/>
                      </a:lnTo>
                      <a:lnTo>
                        <a:pt x="6572" y="685991"/>
                      </a:lnTo>
                      <a:lnTo>
                        <a:pt x="6572" y="639032"/>
                      </a:lnTo>
                      <a:close/>
                    </a:path>
                  </a:pathLst>
                </a:custGeom>
                <a:solidFill>
                  <a:srgbClr val="FFFFFF"/>
                </a:solidFill>
                <a:ln w="952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1F88765A-312E-E5C6-10CB-9929FB380860}"/>
                    </a:ext>
                  </a:extLst>
                </p:cNvPr>
                <p:cNvSpPr/>
                <p:nvPr/>
              </p:nvSpPr>
              <p:spPr>
                <a:xfrm>
                  <a:off x="6613398" y="2362200"/>
                  <a:ext cx="365854" cy="876871"/>
                </a:xfrm>
                <a:custGeom>
                  <a:avLst/>
                  <a:gdLst>
                    <a:gd name="connsiteX0" fmla="*/ 98012 w 365854"/>
                    <a:gd name="connsiteY0" fmla="*/ 722567 h 876871"/>
                    <a:gd name="connsiteX1" fmla="*/ 98012 w 365854"/>
                    <a:gd name="connsiteY1" fmla="*/ 237744 h 876871"/>
                    <a:gd name="connsiteX2" fmla="*/ 0 w 365854"/>
                    <a:gd name="connsiteY2" fmla="*/ 237744 h 876871"/>
                    <a:gd name="connsiteX3" fmla="*/ 0 w 365854"/>
                    <a:gd name="connsiteY3" fmla="*/ 188119 h 876871"/>
                    <a:gd name="connsiteX4" fmla="*/ 98012 w 365854"/>
                    <a:gd name="connsiteY4" fmla="*/ 188119 h 876871"/>
                    <a:gd name="connsiteX5" fmla="*/ 98012 w 365854"/>
                    <a:gd name="connsiteY5" fmla="*/ 0 h 876871"/>
                    <a:gd name="connsiteX6" fmla="*/ 173831 w 365854"/>
                    <a:gd name="connsiteY6" fmla="*/ 0 h 876871"/>
                    <a:gd name="connsiteX7" fmla="*/ 173831 w 365854"/>
                    <a:gd name="connsiteY7" fmla="*/ 188214 h 876871"/>
                    <a:gd name="connsiteX8" fmla="*/ 351568 w 365854"/>
                    <a:gd name="connsiteY8" fmla="*/ 188214 h 876871"/>
                    <a:gd name="connsiteX9" fmla="*/ 351568 w 365854"/>
                    <a:gd name="connsiteY9" fmla="*/ 237839 h 876871"/>
                    <a:gd name="connsiteX10" fmla="*/ 173831 w 365854"/>
                    <a:gd name="connsiteY10" fmla="*/ 237839 h 876871"/>
                    <a:gd name="connsiteX11" fmla="*/ 173831 w 365854"/>
                    <a:gd name="connsiteY11" fmla="*/ 716089 h 876871"/>
                    <a:gd name="connsiteX12" fmla="*/ 265271 w 365854"/>
                    <a:gd name="connsiteY12" fmla="*/ 824579 h 876871"/>
                    <a:gd name="connsiteX13" fmla="*/ 329279 w 365854"/>
                    <a:gd name="connsiteY13" fmla="*/ 811530 h 876871"/>
                    <a:gd name="connsiteX14" fmla="*/ 365855 w 365854"/>
                    <a:gd name="connsiteY14" fmla="*/ 811530 h 876871"/>
                    <a:gd name="connsiteX15" fmla="*/ 365855 w 365854"/>
                    <a:gd name="connsiteY15" fmla="*/ 861155 h 876871"/>
                    <a:gd name="connsiteX16" fmla="*/ 263938 w 365854"/>
                    <a:gd name="connsiteY16" fmla="*/ 876872 h 876871"/>
                    <a:gd name="connsiteX17" fmla="*/ 98012 w 365854"/>
                    <a:gd name="connsiteY17" fmla="*/ 722567 h 87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5854" h="876871">
                      <a:moveTo>
                        <a:pt x="98012" y="722567"/>
                      </a:moveTo>
                      <a:lnTo>
                        <a:pt x="98012" y="237744"/>
                      </a:lnTo>
                      <a:lnTo>
                        <a:pt x="0" y="237744"/>
                      </a:lnTo>
                      <a:lnTo>
                        <a:pt x="0" y="188119"/>
                      </a:lnTo>
                      <a:lnTo>
                        <a:pt x="98012" y="188119"/>
                      </a:lnTo>
                      <a:lnTo>
                        <a:pt x="98012" y="0"/>
                      </a:lnTo>
                      <a:lnTo>
                        <a:pt x="173831" y="0"/>
                      </a:lnTo>
                      <a:lnTo>
                        <a:pt x="173831" y="188214"/>
                      </a:lnTo>
                      <a:lnTo>
                        <a:pt x="351568" y="188214"/>
                      </a:lnTo>
                      <a:lnTo>
                        <a:pt x="351568" y="237839"/>
                      </a:lnTo>
                      <a:lnTo>
                        <a:pt x="173831" y="237839"/>
                      </a:lnTo>
                      <a:lnTo>
                        <a:pt x="173831" y="716089"/>
                      </a:lnTo>
                      <a:cubicBezTo>
                        <a:pt x="173831" y="797147"/>
                        <a:pt x="197358" y="824579"/>
                        <a:pt x="265271" y="824579"/>
                      </a:cubicBezTo>
                      <a:cubicBezTo>
                        <a:pt x="294037" y="824579"/>
                        <a:pt x="318801" y="818007"/>
                        <a:pt x="329279" y="811530"/>
                      </a:cubicBezTo>
                      <a:lnTo>
                        <a:pt x="365855" y="811530"/>
                      </a:lnTo>
                      <a:lnTo>
                        <a:pt x="365855" y="861155"/>
                      </a:lnTo>
                      <a:cubicBezTo>
                        <a:pt x="343662" y="868966"/>
                        <a:pt x="303181" y="876872"/>
                        <a:pt x="263938" y="876872"/>
                      </a:cubicBezTo>
                      <a:cubicBezTo>
                        <a:pt x="155543" y="876776"/>
                        <a:pt x="98012" y="833628"/>
                        <a:pt x="98012" y="722567"/>
                      </a:cubicBez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BA3BB46A-14B1-DA7F-DFD8-159D6100BC5B}"/>
                    </a:ext>
                  </a:extLst>
                </p:cNvPr>
                <p:cNvSpPr/>
                <p:nvPr/>
              </p:nvSpPr>
              <p:spPr>
                <a:xfrm>
                  <a:off x="7093076" y="2543651"/>
                  <a:ext cx="1134237" cy="688752"/>
                </a:xfrm>
                <a:custGeom>
                  <a:avLst/>
                  <a:gdLst>
                    <a:gd name="connsiteX0" fmla="*/ 611410 w 1134237"/>
                    <a:gd name="connsiteY0" fmla="*/ 641699 h 688752"/>
                    <a:gd name="connsiteX1" fmla="*/ 715994 w 1134237"/>
                    <a:gd name="connsiteY1" fmla="*/ 641699 h 688752"/>
                    <a:gd name="connsiteX2" fmla="*/ 715994 w 1134237"/>
                    <a:gd name="connsiteY2" fmla="*/ 688753 h 688752"/>
                    <a:gd name="connsiteX3" fmla="*/ 431102 w 1134237"/>
                    <a:gd name="connsiteY3" fmla="*/ 688753 h 688752"/>
                    <a:gd name="connsiteX4" fmla="*/ 431102 w 1134237"/>
                    <a:gd name="connsiteY4" fmla="*/ 641699 h 688752"/>
                    <a:gd name="connsiteX5" fmla="*/ 535686 w 1134237"/>
                    <a:gd name="connsiteY5" fmla="*/ 641699 h 688752"/>
                    <a:gd name="connsiteX6" fmla="*/ 535686 w 1134237"/>
                    <a:gd name="connsiteY6" fmla="*/ 192214 h 688752"/>
                    <a:gd name="connsiteX7" fmla="*/ 421957 w 1134237"/>
                    <a:gd name="connsiteY7" fmla="*/ 61531 h 688752"/>
                    <a:gd name="connsiteX8" fmla="*/ 177641 w 1134237"/>
                    <a:gd name="connsiteY8" fmla="*/ 172593 h 688752"/>
                    <a:gd name="connsiteX9" fmla="*/ 177641 w 1134237"/>
                    <a:gd name="connsiteY9" fmla="*/ 641699 h 688752"/>
                    <a:gd name="connsiteX10" fmla="*/ 295275 w 1134237"/>
                    <a:gd name="connsiteY10" fmla="*/ 641699 h 688752"/>
                    <a:gd name="connsiteX11" fmla="*/ 295275 w 1134237"/>
                    <a:gd name="connsiteY11" fmla="*/ 688753 h 688752"/>
                    <a:gd name="connsiteX12" fmla="*/ 6477 w 1134237"/>
                    <a:gd name="connsiteY12" fmla="*/ 688753 h 688752"/>
                    <a:gd name="connsiteX13" fmla="*/ 6477 w 1134237"/>
                    <a:gd name="connsiteY13" fmla="*/ 641699 h 688752"/>
                    <a:gd name="connsiteX14" fmla="*/ 64008 w 1134237"/>
                    <a:gd name="connsiteY14" fmla="*/ 641699 h 688752"/>
                    <a:gd name="connsiteX15" fmla="*/ 101918 w 1134237"/>
                    <a:gd name="connsiteY15" fmla="*/ 603790 h 688752"/>
                    <a:gd name="connsiteX16" fmla="*/ 101918 w 1134237"/>
                    <a:gd name="connsiteY16" fmla="*/ 95441 h 688752"/>
                    <a:gd name="connsiteX17" fmla="*/ 64008 w 1134237"/>
                    <a:gd name="connsiteY17" fmla="*/ 56197 h 688752"/>
                    <a:gd name="connsiteX18" fmla="*/ 0 w 1134237"/>
                    <a:gd name="connsiteY18" fmla="*/ 56197 h 688752"/>
                    <a:gd name="connsiteX19" fmla="*/ 0 w 1134237"/>
                    <a:gd name="connsiteY19" fmla="*/ 6572 h 688752"/>
                    <a:gd name="connsiteX20" fmla="*/ 154210 w 1134237"/>
                    <a:gd name="connsiteY20" fmla="*/ 6572 h 688752"/>
                    <a:gd name="connsiteX21" fmla="*/ 177737 w 1134237"/>
                    <a:gd name="connsiteY21" fmla="*/ 50959 h 688752"/>
                    <a:gd name="connsiteX22" fmla="*/ 177737 w 1134237"/>
                    <a:gd name="connsiteY22" fmla="*/ 126778 h 688752"/>
                    <a:gd name="connsiteX23" fmla="*/ 443008 w 1134237"/>
                    <a:gd name="connsiteY23" fmla="*/ 0 h 688752"/>
                    <a:gd name="connsiteX24" fmla="*/ 608933 w 1134237"/>
                    <a:gd name="connsiteY24" fmla="*/ 128016 h 688752"/>
                    <a:gd name="connsiteX25" fmla="*/ 876776 w 1134237"/>
                    <a:gd name="connsiteY25" fmla="*/ 0 h 688752"/>
                    <a:gd name="connsiteX26" fmla="*/ 1045369 w 1134237"/>
                    <a:gd name="connsiteY26" fmla="*/ 169831 h 688752"/>
                    <a:gd name="connsiteX27" fmla="*/ 1045369 w 1134237"/>
                    <a:gd name="connsiteY27" fmla="*/ 603694 h 688752"/>
                    <a:gd name="connsiteX28" fmla="*/ 1083278 w 1134237"/>
                    <a:gd name="connsiteY28" fmla="*/ 641604 h 688752"/>
                    <a:gd name="connsiteX29" fmla="*/ 1134237 w 1134237"/>
                    <a:gd name="connsiteY29" fmla="*/ 641604 h 688752"/>
                    <a:gd name="connsiteX30" fmla="*/ 1134237 w 1134237"/>
                    <a:gd name="connsiteY30" fmla="*/ 688658 h 688752"/>
                    <a:gd name="connsiteX31" fmla="*/ 852011 w 1134237"/>
                    <a:gd name="connsiteY31" fmla="*/ 688658 h 688752"/>
                    <a:gd name="connsiteX32" fmla="*/ 852011 w 1134237"/>
                    <a:gd name="connsiteY32" fmla="*/ 641604 h 688752"/>
                    <a:gd name="connsiteX33" fmla="*/ 969645 w 1134237"/>
                    <a:gd name="connsiteY33" fmla="*/ 641604 h 688752"/>
                    <a:gd name="connsiteX34" fmla="*/ 969645 w 1134237"/>
                    <a:gd name="connsiteY34" fmla="*/ 192119 h 688752"/>
                    <a:gd name="connsiteX35" fmla="*/ 854678 w 1134237"/>
                    <a:gd name="connsiteY35" fmla="*/ 61436 h 688752"/>
                    <a:gd name="connsiteX36" fmla="*/ 611600 w 1134237"/>
                    <a:gd name="connsiteY36" fmla="*/ 172498 h 688752"/>
                    <a:gd name="connsiteX37" fmla="*/ 611600 w 1134237"/>
                    <a:gd name="connsiteY37" fmla="*/ 641699 h 68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34237" h="688752">
                      <a:moveTo>
                        <a:pt x="611410" y="641699"/>
                      </a:moveTo>
                      <a:lnTo>
                        <a:pt x="715994" y="641699"/>
                      </a:lnTo>
                      <a:lnTo>
                        <a:pt x="715994" y="688753"/>
                      </a:lnTo>
                      <a:lnTo>
                        <a:pt x="431102" y="688753"/>
                      </a:lnTo>
                      <a:lnTo>
                        <a:pt x="431102" y="641699"/>
                      </a:lnTo>
                      <a:lnTo>
                        <a:pt x="535686" y="641699"/>
                      </a:lnTo>
                      <a:lnTo>
                        <a:pt x="535686" y="192214"/>
                      </a:lnTo>
                      <a:cubicBezTo>
                        <a:pt x="535686" y="85058"/>
                        <a:pt x="486061" y="61531"/>
                        <a:pt x="421957" y="61531"/>
                      </a:cubicBezTo>
                      <a:cubicBezTo>
                        <a:pt x="333090" y="61531"/>
                        <a:pt x="254698" y="107251"/>
                        <a:pt x="177641" y="172593"/>
                      </a:cubicBezTo>
                      <a:lnTo>
                        <a:pt x="177641" y="641699"/>
                      </a:lnTo>
                      <a:lnTo>
                        <a:pt x="295275" y="641699"/>
                      </a:lnTo>
                      <a:lnTo>
                        <a:pt x="295275" y="688753"/>
                      </a:lnTo>
                      <a:lnTo>
                        <a:pt x="6477" y="688753"/>
                      </a:lnTo>
                      <a:lnTo>
                        <a:pt x="6477" y="641699"/>
                      </a:lnTo>
                      <a:lnTo>
                        <a:pt x="64008" y="641699"/>
                      </a:lnTo>
                      <a:cubicBezTo>
                        <a:pt x="83630" y="641699"/>
                        <a:pt x="101918" y="623411"/>
                        <a:pt x="101918" y="603790"/>
                      </a:cubicBezTo>
                      <a:lnTo>
                        <a:pt x="101918" y="95441"/>
                      </a:lnTo>
                      <a:cubicBezTo>
                        <a:pt x="101918" y="77152"/>
                        <a:pt x="83630" y="56197"/>
                        <a:pt x="64008" y="56197"/>
                      </a:cubicBezTo>
                      <a:lnTo>
                        <a:pt x="0" y="56197"/>
                      </a:lnTo>
                      <a:lnTo>
                        <a:pt x="0" y="6572"/>
                      </a:lnTo>
                      <a:lnTo>
                        <a:pt x="154210" y="6572"/>
                      </a:lnTo>
                      <a:cubicBezTo>
                        <a:pt x="169926" y="6572"/>
                        <a:pt x="176403" y="15716"/>
                        <a:pt x="177737" y="50959"/>
                      </a:cubicBezTo>
                      <a:lnTo>
                        <a:pt x="177737" y="126778"/>
                      </a:lnTo>
                      <a:cubicBezTo>
                        <a:pt x="252222" y="58864"/>
                        <a:pt x="337185" y="0"/>
                        <a:pt x="443008" y="0"/>
                      </a:cubicBezTo>
                      <a:cubicBezTo>
                        <a:pt x="521398" y="0"/>
                        <a:pt x="594550" y="27432"/>
                        <a:pt x="608933" y="128016"/>
                      </a:cubicBezTo>
                      <a:cubicBezTo>
                        <a:pt x="691229" y="53530"/>
                        <a:pt x="773621" y="0"/>
                        <a:pt x="876776" y="0"/>
                      </a:cubicBezTo>
                      <a:cubicBezTo>
                        <a:pt x="962978" y="0"/>
                        <a:pt x="1045369" y="34004"/>
                        <a:pt x="1045369" y="169831"/>
                      </a:cubicBezTo>
                      <a:lnTo>
                        <a:pt x="1045369" y="603694"/>
                      </a:lnTo>
                      <a:cubicBezTo>
                        <a:pt x="1045369" y="623316"/>
                        <a:pt x="1064990" y="641604"/>
                        <a:pt x="1083278" y="641604"/>
                      </a:cubicBezTo>
                      <a:lnTo>
                        <a:pt x="1134237" y="641604"/>
                      </a:lnTo>
                      <a:lnTo>
                        <a:pt x="1134237" y="688658"/>
                      </a:lnTo>
                      <a:lnTo>
                        <a:pt x="852011" y="688658"/>
                      </a:lnTo>
                      <a:lnTo>
                        <a:pt x="852011" y="641604"/>
                      </a:lnTo>
                      <a:lnTo>
                        <a:pt x="969645" y="641604"/>
                      </a:lnTo>
                      <a:lnTo>
                        <a:pt x="969645" y="192119"/>
                      </a:lnTo>
                      <a:cubicBezTo>
                        <a:pt x="969645" y="84963"/>
                        <a:pt x="920020" y="61436"/>
                        <a:pt x="854678" y="61436"/>
                      </a:cubicBezTo>
                      <a:cubicBezTo>
                        <a:pt x="767143" y="61436"/>
                        <a:pt x="687419" y="112395"/>
                        <a:pt x="611600" y="172498"/>
                      </a:cubicBezTo>
                      <a:lnTo>
                        <a:pt x="611600" y="641699"/>
                      </a:lnTo>
                      <a:close/>
                    </a:path>
                  </a:pathLst>
                </a:custGeom>
                <a:solidFill>
                  <a:srgbClr val="FFFFFF"/>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E7DEF20-8E34-AD6E-C3EE-6D8E4F59BA38}"/>
                    </a:ext>
                  </a:extLst>
                </p:cNvPr>
                <p:cNvSpPr/>
                <p:nvPr/>
              </p:nvSpPr>
              <p:spPr>
                <a:xfrm>
                  <a:off x="8342090" y="2543841"/>
                  <a:ext cx="666369" cy="693896"/>
                </a:xfrm>
                <a:custGeom>
                  <a:avLst/>
                  <a:gdLst>
                    <a:gd name="connsiteX0" fmla="*/ 0 w 666369"/>
                    <a:gd name="connsiteY0" fmla="*/ 347567 h 693896"/>
                    <a:gd name="connsiteX1" fmla="*/ 333184 w 666369"/>
                    <a:gd name="connsiteY1" fmla="*/ 0 h 693896"/>
                    <a:gd name="connsiteX2" fmla="*/ 666369 w 666369"/>
                    <a:gd name="connsiteY2" fmla="*/ 347567 h 693896"/>
                    <a:gd name="connsiteX3" fmla="*/ 333184 w 666369"/>
                    <a:gd name="connsiteY3" fmla="*/ 693896 h 693896"/>
                    <a:gd name="connsiteX4" fmla="*/ 0 w 666369"/>
                    <a:gd name="connsiteY4" fmla="*/ 347567 h 693896"/>
                    <a:gd name="connsiteX5" fmla="*/ 589312 w 666369"/>
                    <a:gd name="connsiteY5" fmla="*/ 348805 h 693896"/>
                    <a:gd name="connsiteX6" fmla="*/ 333184 w 666369"/>
                    <a:gd name="connsiteY6" fmla="*/ 52197 h 693896"/>
                    <a:gd name="connsiteX7" fmla="*/ 77058 w 666369"/>
                    <a:gd name="connsiteY7" fmla="*/ 348805 h 693896"/>
                    <a:gd name="connsiteX8" fmla="*/ 333184 w 666369"/>
                    <a:gd name="connsiteY8" fmla="*/ 644176 h 693896"/>
                    <a:gd name="connsiteX9" fmla="*/ 589312 w 666369"/>
                    <a:gd name="connsiteY9" fmla="*/ 348805 h 693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369" h="693896">
                      <a:moveTo>
                        <a:pt x="0" y="347567"/>
                      </a:moveTo>
                      <a:cubicBezTo>
                        <a:pt x="0" y="131921"/>
                        <a:pt x="142399" y="0"/>
                        <a:pt x="333184" y="0"/>
                      </a:cubicBezTo>
                      <a:cubicBezTo>
                        <a:pt x="525304" y="0"/>
                        <a:pt x="666369" y="132016"/>
                        <a:pt x="666369" y="347567"/>
                      </a:cubicBezTo>
                      <a:cubicBezTo>
                        <a:pt x="666369" y="563118"/>
                        <a:pt x="525209" y="693896"/>
                        <a:pt x="333184" y="693896"/>
                      </a:cubicBezTo>
                      <a:cubicBezTo>
                        <a:pt x="142399" y="693801"/>
                        <a:pt x="0" y="563118"/>
                        <a:pt x="0" y="347567"/>
                      </a:cubicBezTo>
                      <a:close/>
                      <a:moveTo>
                        <a:pt x="589312" y="348805"/>
                      </a:moveTo>
                      <a:cubicBezTo>
                        <a:pt x="589312" y="160687"/>
                        <a:pt x="484727" y="52197"/>
                        <a:pt x="333184" y="52197"/>
                      </a:cubicBezTo>
                      <a:cubicBezTo>
                        <a:pt x="181642" y="52197"/>
                        <a:pt x="77058" y="160687"/>
                        <a:pt x="77058" y="348805"/>
                      </a:cubicBezTo>
                      <a:cubicBezTo>
                        <a:pt x="77058" y="535686"/>
                        <a:pt x="181642" y="644176"/>
                        <a:pt x="333184" y="644176"/>
                      </a:cubicBezTo>
                      <a:cubicBezTo>
                        <a:pt x="484823" y="644176"/>
                        <a:pt x="589312" y="535686"/>
                        <a:pt x="589312" y="348805"/>
                      </a:cubicBezTo>
                      <a:close/>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0A55A29-17CA-51F3-09D6-F14BB671EFED}"/>
                    </a:ext>
                  </a:extLst>
                </p:cNvPr>
                <p:cNvSpPr/>
                <p:nvPr/>
              </p:nvSpPr>
              <p:spPr>
                <a:xfrm>
                  <a:off x="9110376" y="2550318"/>
                  <a:ext cx="743522" cy="690086"/>
                </a:xfrm>
                <a:custGeom>
                  <a:avLst/>
                  <a:gdLst>
                    <a:gd name="connsiteX0" fmla="*/ 99346 w 743522"/>
                    <a:gd name="connsiteY0" fmla="*/ 521399 h 690086"/>
                    <a:gd name="connsiteX1" fmla="*/ 99346 w 743522"/>
                    <a:gd name="connsiteY1" fmla="*/ 88868 h 690086"/>
                    <a:gd name="connsiteX2" fmla="*/ 61436 w 743522"/>
                    <a:gd name="connsiteY2" fmla="*/ 49625 h 690086"/>
                    <a:gd name="connsiteX3" fmla="*/ 0 w 743522"/>
                    <a:gd name="connsiteY3" fmla="*/ 49625 h 690086"/>
                    <a:gd name="connsiteX4" fmla="*/ 0 w 743522"/>
                    <a:gd name="connsiteY4" fmla="*/ 0 h 690086"/>
                    <a:gd name="connsiteX5" fmla="*/ 175070 w 743522"/>
                    <a:gd name="connsiteY5" fmla="*/ 0 h 690086"/>
                    <a:gd name="connsiteX6" fmla="*/ 175070 w 743522"/>
                    <a:gd name="connsiteY6" fmla="*/ 499205 h 690086"/>
                    <a:gd name="connsiteX7" fmla="*/ 301847 w 743522"/>
                    <a:gd name="connsiteY7" fmla="*/ 631222 h 690086"/>
                    <a:gd name="connsiteX8" fmla="*/ 565785 w 743522"/>
                    <a:gd name="connsiteY8" fmla="*/ 518827 h 690086"/>
                    <a:gd name="connsiteX9" fmla="*/ 565785 w 743522"/>
                    <a:gd name="connsiteY9" fmla="*/ 49721 h 690086"/>
                    <a:gd name="connsiteX10" fmla="*/ 457295 w 743522"/>
                    <a:gd name="connsiteY10" fmla="*/ 49721 h 690086"/>
                    <a:gd name="connsiteX11" fmla="*/ 457295 w 743522"/>
                    <a:gd name="connsiteY11" fmla="*/ 95 h 690086"/>
                    <a:gd name="connsiteX12" fmla="*/ 640271 w 743522"/>
                    <a:gd name="connsiteY12" fmla="*/ 95 h 690086"/>
                    <a:gd name="connsiteX13" fmla="*/ 640271 w 743522"/>
                    <a:gd name="connsiteY13" fmla="*/ 595979 h 690086"/>
                    <a:gd name="connsiteX14" fmla="*/ 679514 w 743522"/>
                    <a:gd name="connsiteY14" fmla="*/ 635222 h 690086"/>
                    <a:gd name="connsiteX15" fmla="*/ 743522 w 743522"/>
                    <a:gd name="connsiteY15" fmla="*/ 635222 h 690086"/>
                    <a:gd name="connsiteX16" fmla="*/ 743522 w 743522"/>
                    <a:gd name="connsiteY16" fmla="*/ 682276 h 690086"/>
                    <a:gd name="connsiteX17" fmla="*/ 587979 w 743522"/>
                    <a:gd name="connsiteY17" fmla="*/ 682276 h 690086"/>
                    <a:gd name="connsiteX18" fmla="*/ 565785 w 743522"/>
                    <a:gd name="connsiteY18" fmla="*/ 639128 h 690086"/>
                    <a:gd name="connsiteX19" fmla="*/ 565785 w 743522"/>
                    <a:gd name="connsiteY19" fmla="*/ 567214 h 690086"/>
                    <a:gd name="connsiteX20" fmla="*/ 279654 w 743522"/>
                    <a:gd name="connsiteY20" fmla="*/ 690086 h 690086"/>
                    <a:gd name="connsiteX21" fmla="*/ 99346 w 743522"/>
                    <a:gd name="connsiteY21" fmla="*/ 521399 h 69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3522" h="690086">
                      <a:moveTo>
                        <a:pt x="99346" y="521399"/>
                      </a:moveTo>
                      <a:lnTo>
                        <a:pt x="99346" y="88868"/>
                      </a:lnTo>
                      <a:cubicBezTo>
                        <a:pt x="99346" y="69247"/>
                        <a:pt x="79725" y="49625"/>
                        <a:pt x="61436" y="49625"/>
                      </a:cubicBezTo>
                      <a:lnTo>
                        <a:pt x="0" y="49625"/>
                      </a:lnTo>
                      <a:lnTo>
                        <a:pt x="0" y="0"/>
                      </a:lnTo>
                      <a:lnTo>
                        <a:pt x="175070" y="0"/>
                      </a:lnTo>
                      <a:lnTo>
                        <a:pt x="175070" y="499205"/>
                      </a:lnTo>
                      <a:cubicBezTo>
                        <a:pt x="175070" y="605028"/>
                        <a:pt x="231267" y="631222"/>
                        <a:pt x="301847" y="631222"/>
                      </a:cubicBezTo>
                      <a:cubicBezTo>
                        <a:pt x="399860" y="631222"/>
                        <a:pt x="492633" y="578930"/>
                        <a:pt x="565785" y="518827"/>
                      </a:cubicBezTo>
                      <a:lnTo>
                        <a:pt x="565785" y="49721"/>
                      </a:lnTo>
                      <a:lnTo>
                        <a:pt x="457295" y="49721"/>
                      </a:lnTo>
                      <a:lnTo>
                        <a:pt x="457295" y="95"/>
                      </a:lnTo>
                      <a:lnTo>
                        <a:pt x="640271" y="95"/>
                      </a:lnTo>
                      <a:lnTo>
                        <a:pt x="640271" y="595979"/>
                      </a:lnTo>
                      <a:cubicBezTo>
                        <a:pt x="640271" y="615601"/>
                        <a:pt x="659892" y="635222"/>
                        <a:pt x="679514" y="635222"/>
                      </a:cubicBezTo>
                      <a:lnTo>
                        <a:pt x="743522" y="635222"/>
                      </a:lnTo>
                      <a:lnTo>
                        <a:pt x="743522" y="682276"/>
                      </a:lnTo>
                      <a:lnTo>
                        <a:pt x="587979" y="682276"/>
                      </a:lnTo>
                      <a:cubicBezTo>
                        <a:pt x="573596" y="682276"/>
                        <a:pt x="567024" y="674465"/>
                        <a:pt x="565785" y="639128"/>
                      </a:cubicBezTo>
                      <a:lnTo>
                        <a:pt x="565785" y="567214"/>
                      </a:lnTo>
                      <a:cubicBezTo>
                        <a:pt x="486061" y="632555"/>
                        <a:pt x="394621" y="690086"/>
                        <a:pt x="279654" y="690086"/>
                      </a:cubicBezTo>
                      <a:cubicBezTo>
                        <a:pt x="184309" y="689991"/>
                        <a:pt x="99346" y="650748"/>
                        <a:pt x="99346" y="521399"/>
                      </a:cubicBezTo>
                      <a:close/>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6E9B4B67-CBED-AD5A-5BBE-25338810B31C}"/>
                    </a:ext>
                  </a:extLst>
                </p:cNvPr>
                <p:cNvSpPr/>
                <p:nvPr/>
              </p:nvSpPr>
              <p:spPr>
                <a:xfrm>
                  <a:off x="9941432" y="2362200"/>
                  <a:ext cx="365855" cy="876871"/>
                </a:xfrm>
                <a:custGeom>
                  <a:avLst/>
                  <a:gdLst>
                    <a:gd name="connsiteX0" fmla="*/ 98013 w 365855"/>
                    <a:gd name="connsiteY0" fmla="*/ 722567 h 876871"/>
                    <a:gd name="connsiteX1" fmla="*/ 98013 w 365855"/>
                    <a:gd name="connsiteY1" fmla="*/ 237744 h 876871"/>
                    <a:gd name="connsiteX2" fmla="*/ 0 w 365855"/>
                    <a:gd name="connsiteY2" fmla="*/ 237744 h 876871"/>
                    <a:gd name="connsiteX3" fmla="*/ 0 w 365855"/>
                    <a:gd name="connsiteY3" fmla="*/ 188119 h 876871"/>
                    <a:gd name="connsiteX4" fmla="*/ 98013 w 365855"/>
                    <a:gd name="connsiteY4" fmla="*/ 188119 h 876871"/>
                    <a:gd name="connsiteX5" fmla="*/ 98013 w 365855"/>
                    <a:gd name="connsiteY5" fmla="*/ 0 h 876871"/>
                    <a:gd name="connsiteX6" fmla="*/ 173831 w 365855"/>
                    <a:gd name="connsiteY6" fmla="*/ 0 h 876871"/>
                    <a:gd name="connsiteX7" fmla="*/ 173831 w 365855"/>
                    <a:gd name="connsiteY7" fmla="*/ 188214 h 876871"/>
                    <a:gd name="connsiteX8" fmla="*/ 351568 w 365855"/>
                    <a:gd name="connsiteY8" fmla="*/ 188214 h 876871"/>
                    <a:gd name="connsiteX9" fmla="*/ 351568 w 365855"/>
                    <a:gd name="connsiteY9" fmla="*/ 237839 h 876871"/>
                    <a:gd name="connsiteX10" fmla="*/ 173831 w 365855"/>
                    <a:gd name="connsiteY10" fmla="*/ 237839 h 876871"/>
                    <a:gd name="connsiteX11" fmla="*/ 173831 w 365855"/>
                    <a:gd name="connsiteY11" fmla="*/ 716089 h 876871"/>
                    <a:gd name="connsiteX12" fmla="*/ 265271 w 365855"/>
                    <a:gd name="connsiteY12" fmla="*/ 824579 h 876871"/>
                    <a:gd name="connsiteX13" fmla="*/ 329280 w 365855"/>
                    <a:gd name="connsiteY13" fmla="*/ 811530 h 876871"/>
                    <a:gd name="connsiteX14" fmla="*/ 365856 w 365855"/>
                    <a:gd name="connsiteY14" fmla="*/ 811530 h 876871"/>
                    <a:gd name="connsiteX15" fmla="*/ 365856 w 365855"/>
                    <a:gd name="connsiteY15" fmla="*/ 861155 h 876871"/>
                    <a:gd name="connsiteX16" fmla="*/ 263939 w 365855"/>
                    <a:gd name="connsiteY16" fmla="*/ 876872 h 876871"/>
                    <a:gd name="connsiteX17" fmla="*/ 98013 w 365855"/>
                    <a:gd name="connsiteY17" fmla="*/ 722567 h 87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5855" h="876871">
                      <a:moveTo>
                        <a:pt x="98013" y="722567"/>
                      </a:moveTo>
                      <a:lnTo>
                        <a:pt x="98013" y="237744"/>
                      </a:lnTo>
                      <a:lnTo>
                        <a:pt x="0" y="237744"/>
                      </a:lnTo>
                      <a:lnTo>
                        <a:pt x="0" y="188119"/>
                      </a:lnTo>
                      <a:lnTo>
                        <a:pt x="98013" y="188119"/>
                      </a:lnTo>
                      <a:lnTo>
                        <a:pt x="98013" y="0"/>
                      </a:lnTo>
                      <a:lnTo>
                        <a:pt x="173831" y="0"/>
                      </a:lnTo>
                      <a:lnTo>
                        <a:pt x="173831" y="188214"/>
                      </a:lnTo>
                      <a:lnTo>
                        <a:pt x="351568" y="188214"/>
                      </a:lnTo>
                      <a:lnTo>
                        <a:pt x="351568" y="237839"/>
                      </a:lnTo>
                      <a:lnTo>
                        <a:pt x="173831" y="237839"/>
                      </a:lnTo>
                      <a:lnTo>
                        <a:pt x="173831" y="716089"/>
                      </a:lnTo>
                      <a:cubicBezTo>
                        <a:pt x="173831" y="797147"/>
                        <a:pt x="197358" y="824579"/>
                        <a:pt x="265271" y="824579"/>
                      </a:cubicBezTo>
                      <a:cubicBezTo>
                        <a:pt x="294037" y="824579"/>
                        <a:pt x="318801" y="818007"/>
                        <a:pt x="329280" y="811530"/>
                      </a:cubicBezTo>
                      <a:lnTo>
                        <a:pt x="365856" y="811530"/>
                      </a:lnTo>
                      <a:lnTo>
                        <a:pt x="365856" y="861155"/>
                      </a:lnTo>
                      <a:cubicBezTo>
                        <a:pt x="343663" y="868966"/>
                        <a:pt x="303182" y="876872"/>
                        <a:pt x="263939" y="876872"/>
                      </a:cubicBezTo>
                      <a:cubicBezTo>
                        <a:pt x="155449" y="876776"/>
                        <a:pt x="98013" y="833628"/>
                        <a:pt x="98013" y="722567"/>
                      </a:cubicBezTo>
                      <a:close/>
                    </a:path>
                  </a:pathLst>
                </a:custGeom>
                <a:solidFill>
                  <a:srgbClr val="FFFFFF"/>
                </a:solidFill>
                <a:ln w="952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3C9844F0-1F08-5E9F-0272-FC3D02F1176E}"/>
                    </a:ext>
                  </a:extLst>
                </p:cNvPr>
                <p:cNvSpPr/>
                <p:nvPr/>
              </p:nvSpPr>
              <p:spPr>
                <a:xfrm>
                  <a:off x="10409205" y="2317623"/>
                  <a:ext cx="738378" cy="914780"/>
                </a:xfrm>
                <a:custGeom>
                  <a:avLst/>
                  <a:gdLst>
                    <a:gd name="connsiteX0" fmla="*/ 176403 w 738378"/>
                    <a:gd name="connsiteY0" fmla="*/ 867727 h 914780"/>
                    <a:gd name="connsiteX1" fmla="*/ 294037 w 738378"/>
                    <a:gd name="connsiteY1" fmla="*/ 867727 h 914780"/>
                    <a:gd name="connsiteX2" fmla="*/ 294037 w 738378"/>
                    <a:gd name="connsiteY2" fmla="*/ 914781 h 914780"/>
                    <a:gd name="connsiteX3" fmla="*/ 5239 w 738378"/>
                    <a:gd name="connsiteY3" fmla="*/ 914781 h 914780"/>
                    <a:gd name="connsiteX4" fmla="*/ 5239 w 738378"/>
                    <a:gd name="connsiteY4" fmla="*/ 867727 h 914780"/>
                    <a:gd name="connsiteX5" fmla="*/ 62771 w 738378"/>
                    <a:gd name="connsiteY5" fmla="*/ 867727 h 914780"/>
                    <a:gd name="connsiteX6" fmla="*/ 100680 w 738378"/>
                    <a:gd name="connsiteY6" fmla="*/ 829818 h 914780"/>
                    <a:gd name="connsiteX7" fmla="*/ 100680 w 738378"/>
                    <a:gd name="connsiteY7" fmla="*/ 87630 h 914780"/>
                    <a:gd name="connsiteX8" fmla="*/ 62771 w 738378"/>
                    <a:gd name="connsiteY8" fmla="*/ 48387 h 914780"/>
                    <a:gd name="connsiteX9" fmla="*/ 0 w 738378"/>
                    <a:gd name="connsiteY9" fmla="*/ 48387 h 914780"/>
                    <a:gd name="connsiteX10" fmla="*/ 0 w 738378"/>
                    <a:gd name="connsiteY10" fmla="*/ 0 h 914780"/>
                    <a:gd name="connsiteX11" fmla="*/ 158116 w 738378"/>
                    <a:gd name="connsiteY11" fmla="*/ 0 h 914780"/>
                    <a:gd name="connsiteX12" fmla="*/ 176403 w 738378"/>
                    <a:gd name="connsiteY12" fmla="*/ 23527 h 914780"/>
                    <a:gd name="connsiteX13" fmla="*/ 176403 w 738378"/>
                    <a:gd name="connsiteY13" fmla="*/ 352806 h 914780"/>
                    <a:gd name="connsiteX14" fmla="*/ 466535 w 738378"/>
                    <a:gd name="connsiteY14" fmla="*/ 226028 h 914780"/>
                    <a:gd name="connsiteX15" fmla="*/ 649510 w 738378"/>
                    <a:gd name="connsiteY15" fmla="*/ 395859 h 914780"/>
                    <a:gd name="connsiteX16" fmla="*/ 649510 w 738378"/>
                    <a:gd name="connsiteY16" fmla="*/ 829723 h 914780"/>
                    <a:gd name="connsiteX17" fmla="*/ 687420 w 738378"/>
                    <a:gd name="connsiteY17" fmla="*/ 867632 h 914780"/>
                    <a:gd name="connsiteX18" fmla="*/ 738378 w 738378"/>
                    <a:gd name="connsiteY18" fmla="*/ 867632 h 914780"/>
                    <a:gd name="connsiteX19" fmla="*/ 738378 w 738378"/>
                    <a:gd name="connsiteY19" fmla="*/ 914686 h 914780"/>
                    <a:gd name="connsiteX20" fmla="*/ 456152 w 738378"/>
                    <a:gd name="connsiteY20" fmla="*/ 914686 h 914780"/>
                    <a:gd name="connsiteX21" fmla="*/ 456152 w 738378"/>
                    <a:gd name="connsiteY21" fmla="*/ 867632 h 914780"/>
                    <a:gd name="connsiteX22" fmla="*/ 573786 w 738378"/>
                    <a:gd name="connsiteY22" fmla="*/ 867632 h 914780"/>
                    <a:gd name="connsiteX23" fmla="*/ 573786 w 738378"/>
                    <a:gd name="connsiteY23" fmla="*/ 418147 h 914780"/>
                    <a:gd name="connsiteX24" fmla="*/ 441770 w 738378"/>
                    <a:gd name="connsiteY24" fmla="*/ 287464 h 914780"/>
                    <a:gd name="connsiteX25" fmla="*/ 176499 w 738378"/>
                    <a:gd name="connsiteY25" fmla="*/ 399859 h 914780"/>
                    <a:gd name="connsiteX26" fmla="*/ 176499 w 738378"/>
                    <a:gd name="connsiteY26" fmla="*/ 867727 h 91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38378" h="914780">
                      <a:moveTo>
                        <a:pt x="176403" y="867727"/>
                      </a:moveTo>
                      <a:lnTo>
                        <a:pt x="294037" y="867727"/>
                      </a:lnTo>
                      <a:lnTo>
                        <a:pt x="294037" y="914781"/>
                      </a:lnTo>
                      <a:lnTo>
                        <a:pt x="5239" y="914781"/>
                      </a:lnTo>
                      <a:lnTo>
                        <a:pt x="5239" y="867727"/>
                      </a:lnTo>
                      <a:lnTo>
                        <a:pt x="62771" y="867727"/>
                      </a:lnTo>
                      <a:cubicBezTo>
                        <a:pt x="82391" y="867727"/>
                        <a:pt x="100680" y="849439"/>
                        <a:pt x="100680" y="829818"/>
                      </a:cubicBezTo>
                      <a:lnTo>
                        <a:pt x="100680" y="87630"/>
                      </a:lnTo>
                      <a:cubicBezTo>
                        <a:pt x="100680" y="69342"/>
                        <a:pt x="82391" y="48387"/>
                        <a:pt x="62771" y="48387"/>
                      </a:cubicBezTo>
                      <a:lnTo>
                        <a:pt x="0" y="48387"/>
                      </a:lnTo>
                      <a:lnTo>
                        <a:pt x="0" y="0"/>
                      </a:lnTo>
                      <a:lnTo>
                        <a:pt x="158116" y="0"/>
                      </a:lnTo>
                      <a:cubicBezTo>
                        <a:pt x="171165" y="0"/>
                        <a:pt x="176403" y="7810"/>
                        <a:pt x="176403" y="23527"/>
                      </a:cubicBezTo>
                      <a:lnTo>
                        <a:pt x="176403" y="352806"/>
                      </a:lnTo>
                      <a:cubicBezTo>
                        <a:pt x="250889" y="287464"/>
                        <a:pt x="355378" y="226028"/>
                        <a:pt x="466535" y="226028"/>
                      </a:cubicBezTo>
                      <a:cubicBezTo>
                        <a:pt x="568453" y="226028"/>
                        <a:pt x="649510" y="260032"/>
                        <a:pt x="649510" y="395859"/>
                      </a:cubicBezTo>
                      <a:lnTo>
                        <a:pt x="649510" y="829723"/>
                      </a:lnTo>
                      <a:cubicBezTo>
                        <a:pt x="649510" y="849344"/>
                        <a:pt x="669131" y="867632"/>
                        <a:pt x="687420" y="867632"/>
                      </a:cubicBezTo>
                      <a:lnTo>
                        <a:pt x="738378" y="867632"/>
                      </a:lnTo>
                      <a:lnTo>
                        <a:pt x="738378" y="914686"/>
                      </a:lnTo>
                      <a:lnTo>
                        <a:pt x="456152" y="914686"/>
                      </a:lnTo>
                      <a:lnTo>
                        <a:pt x="456152" y="867632"/>
                      </a:lnTo>
                      <a:lnTo>
                        <a:pt x="573786" y="867632"/>
                      </a:lnTo>
                      <a:lnTo>
                        <a:pt x="573786" y="418147"/>
                      </a:lnTo>
                      <a:cubicBezTo>
                        <a:pt x="573786" y="309658"/>
                        <a:pt x="518923" y="287464"/>
                        <a:pt x="441770" y="287464"/>
                      </a:cubicBezTo>
                      <a:cubicBezTo>
                        <a:pt x="343758" y="287464"/>
                        <a:pt x="253555" y="337090"/>
                        <a:pt x="176499" y="399859"/>
                      </a:cubicBezTo>
                      <a:lnTo>
                        <a:pt x="176499" y="867727"/>
                      </a:lnTo>
                      <a:close/>
                    </a:path>
                  </a:pathLst>
                </a:custGeom>
                <a:solidFill>
                  <a:srgbClr val="FFFFFF"/>
                </a:solidFill>
                <a:ln w="9525" cap="flat">
                  <a:noFill/>
                  <a:prstDash val="solid"/>
                  <a:miter/>
                </a:ln>
              </p:spPr>
              <p:txBody>
                <a:bodyPr rtlCol="0" anchor="ctr"/>
                <a:lstStyle/>
                <a:p>
                  <a:endParaRPr lang="en-US"/>
                </a:p>
              </p:txBody>
            </p:sp>
          </p:grpSp>
          <p:grpSp>
            <p:nvGrpSpPr>
              <p:cNvPr id="26" name="Graphic 4">
                <a:extLst>
                  <a:ext uri="{FF2B5EF4-FFF2-40B4-BE49-F238E27FC236}">
                    <a16:creationId xmlns:a16="http://schemas.microsoft.com/office/drawing/2014/main" id="{52EA64E3-1A65-5E53-9842-1394CA361C7C}"/>
                  </a:ext>
                </a:extLst>
              </p:cNvPr>
              <p:cNvGrpSpPr/>
              <p:nvPr/>
            </p:nvGrpSpPr>
            <p:grpSpPr>
              <a:xfrm>
                <a:off x="4478369" y="3643122"/>
                <a:ext cx="3599594" cy="923925"/>
                <a:chOff x="4478369" y="3643122"/>
                <a:chExt cx="3599594" cy="923925"/>
              </a:xfrm>
              <a:solidFill>
                <a:srgbClr val="FFFFFF"/>
              </a:solidFill>
            </p:grpSpPr>
            <p:sp>
              <p:nvSpPr>
                <p:cNvPr id="27" name="Freeform 26">
                  <a:extLst>
                    <a:ext uri="{FF2B5EF4-FFF2-40B4-BE49-F238E27FC236}">
                      <a16:creationId xmlns:a16="http://schemas.microsoft.com/office/drawing/2014/main" id="{484C04C4-ABF0-E4F1-109F-4B15DE35E086}"/>
                    </a:ext>
                  </a:extLst>
                </p:cNvPr>
                <p:cNvSpPr/>
                <p:nvPr/>
              </p:nvSpPr>
              <p:spPr>
                <a:xfrm>
                  <a:off x="4478369" y="3643122"/>
                  <a:ext cx="670369" cy="917352"/>
                </a:xfrm>
                <a:custGeom>
                  <a:avLst/>
                  <a:gdLst>
                    <a:gd name="connsiteX0" fmla="*/ 598456 w 670369"/>
                    <a:gd name="connsiteY0" fmla="*/ 414242 h 917352"/>
                    <a:gd name="connsiteX1" fmla="*/ 71914 w 670369"/>
                    <a:gd name="connsiteY1" fmla="*/ 414242 h 917352"/>
                    <a:gd name="connsiteX2" fmla="*/ 71914 w 670369"/>
                    <a:gd name="connsiteY2" fmla="*/ 0 h 917352"/>
                    <a:gd name="connsiteX3" fmla="*/ 0 w 670369"/>
                    <a:gd name="connsiteY3" fmla="*/ 0 h 917352"/>
                    <a:gd name="connsiteX4" fmla="*/ 0 w 670369"/>
                    <a:gd name="connsiteY4" fmla="*/ 917353 h 917352"/>
                    <a:gd name="connsiteX5" fmla="*/ 71914 w 670369"/>
                    <a:gd name="connsiteY5" fmla="*/ 917353 h 917352"/>
                    <a:gd name="connsiteX6" fmla="*/ 71914 w 670369"/>
                    <a:gd name="connsiteY6" fmla="*/ 474345 h 917352"/>
                    <a:gd name="connsiteX7" fmla="*/ 598456 w 670369"/>
                    <a:gd name="connsiteY7" fmla="*/ 474345 h 917352"/>
                    <a:gd name="connsiteX8" fmla="*/ 598456 w 670369"/>
                    <a:gd name="connsiteY8" fmla="*/ 917353 h 917352"/>
                    <a:gd name="connsiteX9" fmla="*/ 670369 w 670369"/>
                    <a:gd name="connsiteY9" fmla="*/ 917353 h 917352"/>
                    <a:gd name="connsiteX10" fmla="*/ 670369 w 670369"/>
                    <a:gd name="connsiteY10" fmla="*/ 0 h 917352"/>
                    <a:gd name="connsiteX11" fmla="*/ 598456 w 670369"/>
                    <a:gd name="connsiteY11" fmla="*/ 0 h 9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0369" h="917352">
                      <a:moveTo>
                        <a:pt x="598456" y="414242"/>
                      </a:moveTo>
                      <a:lnTo>
                        <a:pt x="71914" y="414242"/>
                      </a:lnTo>
                      <a:lnTo>
                        <a:pt x="71914" y="0"/>
                      </a:lnTo>
                      <a:lnTo>
                        <a:pt x="0" y="0"/>
                      </a:lnTo>
                      <a:lnTo>
                        <a:pt x="0" y="917353"/>
                      </a:lnTo>
                      <a:lnTo>
                        <a:pt x="71914" y="917353"/>
                      </a:lnTo>
                      <a:lnTo>
                        <a:pt x="71914" y="474345"/>
                      </a:lnTo>
                      <a:lnTo>
                        <a:pt x="598456" y="474345"/>
                      </a:lnTo>
                      <a:lnTo>
                        <a:pt x="598456" y="917353"/>
                      </a:lnTo>
                      <a:lnTo>
                        <a:pt x="670369" y="917353"/>
                      </a:lnTo>
                      <a:lnTo>
                        <a:pt x="670369" y="0"/>
                      </a:lnTo>
                      <a:lnTo>
                        <a:pt x="598456" y="0"/>
                      </a:lnTo>
                      <a:close/>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6653C996-8E95-9AE3-B051-4E64F1AF0DDF}"/>
                    </a:ext>
                  </a:extLst>
                </p:cNvPr>
                <p:cNvSpPr/>
                <p:nvPr/>
              </p:nvSpPr>
              <p:spPr>
                <a:xfrm>
                  <a:off x="5321141" y="3869245"/>
                  <a:ext cx="584167" cy="696467"/>
                </a:xfrm>
                <a:custGeom>
                  <a:avLst/>
                  <a:gdLst>
                    <a:gd name="connsiteX0" fmla="*/ 303180 w 584167"/>
                    <a:gd name="connsiteY0" fmla="*/ 0 h 696467"/>
                    <a:gd name="connsiteX1" fmla="*/ 86106 w 584167"/>
                    <a:gd name="connsiteY1" fmla="*/ 95155 h 696467"/>
                    <a:gd name="connsiteX2" fmla="*/ 0 w 584167"/>
                    <a:gd name="connsiteY2" fmla="*/ 351472 h 696467"/>
                    <a:gd name="connsiteX3" fmla="*/ 82867 w 584167"/>
                    <a:gd name="connsiteY3" fmla="*/ 603599 h 696467"/>
                    <a:gd name="connsiteX4" fmla="*/ 320230 w 584167"/>
                    <a:gd name="connsiteY4" fmla="*/ 696468 h 696467"/>
                    <a:gd name="connsiteX5" fmla="*/ 567976 w 584167"/>
                    <a:gd name="connsiteY5" fmla="*/ 620363 h 696467"/>
                    <a:gd name="connsiteX6" fmla="*/ 568452 w 584167"/>
                    <a:gd name="connsiteY6" fmla="*/ 619982 h 696467"/>
                    <a:gd name="connsiteX7" fmla="*/ 568452 w 584167"/>
                    <a:gd name="connsiteY7" fmla="*/ 569690 h 696467"/>
                    <a:gd name="connsiteX8" fmla="*/ 537877 w 584167"/>
                    <a:gd name="connsiteY8" fmla="*/ 569690 h 696467"/>
                    <a:gd name="connsiteX9" fmla="*/ 537496 w 584167"/>
                    <a:gd name="connsiteY9" fmla="*/ 570071 h 696467"/>
                    <a:gd name="connsiteX10" fmla="*/ 326707 w 584167"/>
                    <a:gd name="connsiteY10" fmla="*/ 640271 h 696467"/>
                    <a:gd name="connsiteX11" fmla="*/ 134588 w 584167"/>
                    <a:gd name="connsiteY11" fmla="*/ 567214 h 696467"/>
                    <a:gd name="connsiteX12" fmla="*/ 69246 w 584167"/>
                    <a:gd name="connsiteY12" fmla="*/ 352806 h 696467"/>
                    <a:gd name="connsiteX13" fmla="*/ 582835 w 584167"/>
                    <a:gd name="connsiteY13" fmla="*/ 352806 h 696467"/>
                    <a:gd name="connsiteX14" fmla="*/ 582835 w 584167"/>
                    <a:gd name="connsiteY14" fmla="*/ 351472 h 696467"/>
                    <a:gd name="connsiteX15" fmla="*/ 583120 w 584167"/>
                    <a:gd name="connsiteY15" fmla="*/ 345853 h 696467"/>
                    <a:gd name="connsiteX16" fmla="*/ 584168 w 584167"/>
                    <a:gd name="connsiteY16" fmla="*/ 320135 h 696467"/>
                    <a:gd name="connsiteX17" fmla="*/ 506730 w 584167"/>
                    <a:gd name="connsiteY17" fmla="*/ 76486 h 696467"/>
                    <a:gd name="connsiteX18" fmla="*/ 303180 w 584167"/>
                    <a:gd name="connsiteY18" fmla="*/ 0 h 696467"/>
                    <a:gd name="connsiteX19" fmla="*/ 303180 w 584167"/>
                    <a:gd name="connsiteY19" fmla="*/ 52197 h 696467"/>
                    <a:gd name="connsiteX20" fmla="*/ 455390 w 584167"/>
                    <a:gd name="connsiteY20" fmla="*/ 109156 h 696467"/>
                    <a:gd name="connsiteX21" fmla="*/ 516064 w 584167"/>
                    <a:gd name="connsiteY21" fmla="*/ 300514 h 696467"/>
                    <a:gd name="connsiteX22" fmla="*/ 70675 w 584167"/>
                    <a:gd name="connsiteY22" fmla="*/ 300514 h 696467"/>
                    <a:gd name="connsiteX23" fmla="*/ 145922 w 584167"/>
                    <a:gd name="connsiteY23" fmla="*/ 114586 h 696467"/>
                    <a:gd name="connsiteX24" fmla="*/ 303180 w 584167"/>
                    <a:gd name="connsiteY24" fmla="*/ 52197 h 69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4167" h="696467">
                      <a:moveTo>
                        <a:pt x="303180" y="0"/>
                      </a:moveTo>
                      <a:cubicBezTo>
                        <a:pt x="217455" y="0"/>
                        <a:pt x="140398" y="33814"/>
                        <a:pt x="86106" y="95155"/>
                      </a:cubicBezTo>
                      <a:cubicBezTo>
                        <a:pt x="29813" y="158782"/>
                        <a:pt x="0" y="247460"/>
                        <a:pt x="0" y="351472"/>
                      </a:cubicBezTo>
                      <a:cubicBezTo>
                        <a:pt x="0" y="456819"/>
                        <a:pt x="28670" y="543973"/>
                        <a:pt x="82867" y="603599"/>
                      </a:cubicBezTo>
                      <a:cubicBezTo>
                        <a:pt x="138113" y="664369"/>
                        <a:pt x="220218" y="696468"/>
                        <a:pt x="320230" y="696468"/>
                      </a:cubicBezTo>
                      <a:cubicBezTo>
                        <a:pt x="421671" y="696468"/>
                        <a:pt x="502729" y="671608"/>
                        <a:pt x="567976" y="620363"/>
                      </a:cubicBezTo>
                      <a:lnTo>
                        <a:pt x="568452" y="619982"/>
                      </a:lnTo>
                      <a:lnTo>
                        <a:pt x="568452" y="569690"/>
                      </a:lnTo>
                      <a:lnTo>
                        <a:pt x="537877" y="569690"/>
                      </a:lnTo>
                      <a:lnTo>
                        <a:pt x="537496" y="570071"/>
                      </a:lnTo>
                      <a:cubicBezTo>
                        <a:pt x="476440" y="631127"/>
                        <a:pt x="379190" y="640271"/>
                        <a:pt x="326707" y="640271"/>
                      </a:cubicBezTo>
                      <a:cubicBezTo>
                        <a:pt x="242506" y="640271"/>
                        <a:pt x="177927" y="615696"/>
                        <a:pt x="134588" y="567214"/>
                      </a:cubicBezTo>
                      <a:cubicBezTo>
                        <a:pt x="91440" y="518922"/>
                        <a:pt x="69437" y="446722"/>
                        <a:pt x="69246" y="352806"/>
                      </a:cubicBezTo>
                      <a:lnTo>
                        <a:pt x="582835" y="352806"/>
                      </a:lnTo>
                      <a:lnTo>
                        <a:pt x="582835" y="351472"/>
                      </a:lnTo>
                      <a:cubicBezTo>
                        <a:pt x="582835" y="350711"/>
                        <a:pt x="582930" y="348615"/>
                        <a:pt x="583120" y="345853"/>
                      </a:cubicBezTo>
                      <a:cubicBezTo>
                        <a:pt x="583501" y="339566"/>
                        <a:pt x="584168" y="329184"/>
                        <a:pt x="584168" y="320135"/>
                      </a:cubicBezTo>
                      <a:cubicBezTo>
                        <a:pt x="584168" y="212979"/>
                        <a:pt x="558069" y="130969"/>
                        <a:pt x="506730" y="76486"/>
                      </a:cubicBezTo>
                      <a:cubicBezTo>
                        <a:pt x="458724" y="25718"/>
                        <a:pt x="390334" y="0"/>
                        <a:pt x="303180" y="0"/>
                      </a:cubicBezTo>
                      <a:close/>
                      <a:moveTo>
                        <a:pt x="303180" y="52197"/>
                      </a:moveTo>
                      <a:cubicBezTo>
                        <a:pt x="369094" y="52197"/>
                        <a:pt x="420243" y="71342"/>
                        <a:pt x="455390" y="109156"/>
                      </a:cubicBezTo>
                      <a:cubicBezTo>
                        <a:pt x="493585" y="150209"/>
                        <a:pt x="514064" y="214598"/>
                        <a:pt x="516064" y="300514"/>
                      </a:cubicBezTo>
                      <a:lnTo>
                        <a:pt x="70675" y="300514"/>
                      </a:lnTo>
                      <a:cubicBezTo>
                        <a:pt x="78391" y="220313"/>
                        <a:pt x="103727" y="157829"/>
                        <a:pt x="145922" y="114586"/>
                      </a:cubicBezTo>
                      <a:cubicBezTo>
                        <a:pt x="185832" y="73819"/>
                        <a:pt x="240125" y="52197"/>
                        <a:pt x="303180" y="52197"/>
                      </a:cubicBezTo>
                      <a:close/>
                    </a:path>
                  </a:pathLst>
                </a:custGeom>
                <a:solidFill>
                  <a:srgbClr val="FFFFFF"/>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84CD6FD9-1C1A-E751-25EA-0C28FC0887BA}"/>
                    </a:ext>
                  </a:extLst>
                </p:cNvPr>
                <p:cNvSpPr/>
                <p:nvPr/>
              </p:nvSpPr>
              <p:spPr>
                <a:xfrm>
                  <a:off x="6039897" y="3869245"/>
                  <a:ext cx="520065" cy="697801"/>
                </a:xfrm>
                <a:custGeom>
                  <a:avLst/>
                  <a:gdLst>
                    <a:gd name="connsiteX0" fmla="*/ 456438 w 520065"/>
                    <a:gd name="connsiteY0" fmla="*/ 43339 h 697801"/>
                    <a:gd name="connsiteX1" fmla="*/ 288703 w 520065"/>
                    <a:gd name="connsiteY1" fmla="*/ 0 h 697801"/>
                    <a:gd name="connsiteX2" fmla="*/ 46291 w 520065"/>
                    <a:gd name="connsiteY2" fmla="*/ 58960 h 697801"/>
                    <a:gd name="connsiteX3" fmla="*/ 45625 w 520065"/>
                    <a:gd name="connsiteY3" fmla="*/ 59341 h 697801"/>
                    <a:gd name="connsiteX4" fmla="*/ 45625 w 520065"/>
                    <a:gd name="connsiteY4" fmla="*/ 114967 h 697801"/>
                    <a:gd name="connsiteX5" fmla="*/ 74866 w 520065"/>
                    <a:gd name="connsiteY5" fmla="*/ 114967 h 697801"/>
                    <a:gd name="connsiteX6" fmla="*/ 75248 w 520065"/>
                    <a:gd name="connsiteY6" fmla="*/ 114681 h 697801"/>
                    <a:gd name="connsiteX7" fmla="*/ 286131 w 520065"/>
                    <a:gd name="connsiteY7" fmla="*/ 54864 h 697801"/>
                    <a:gd name="connsiteX8" fmla="*/ 406241 w 520065"/>
                    <a:gd name="connsiteY8" fmla="*/ 86773 h 697801"/>
                    <a:gd name="connsiteX9" fmla="*/ 452152 w 520065"/>
                    <a:gd name="connsiteY9" fmla="*/ 197263 h 697801"/>
                    <a:gd name="connsiteX10" fmla="*/ 452152 w 520065"/>
                    <a:gd name="connsiteY10" fmla="*/ 318421 h 697801"/>
                    <a:gd name="connsiteX11" fmla="*/ 274415 w 520065"/>
                    <a:gd name="connsiteY11" fmla="*/ 297942 h 697801"/>
                    <a:gd name="connsiteX12" fmla="*/ 0 w 520065"/>
                    <a:gd name="connsiteY12" fmla="*/ 499205 h 697801"/>
                    <a:gd name="connsiteX13" fmla="*/ 62675 w 520065"/>
                    <a:gd name="connsiteY13" fmla="*/ 646843 h 697801"/>
                    <a:gd name="connsiteX14" fmla="*/ 220789 w 520065"/>
                    <a:gd name="connsiteY14" fmla="*/ 697802 h 697801"/>
                    <a:gd name="connsiteX15" fmla="*/ 358235 w 520065"/>
                    <a:gd name="connsiteY15" fmla="*/ 670560 h 697801"/>
                    <a:gd name="connsiteX16" fmla="*/ 452057 w 520065"/>
                    <a:gd name="connsiteY16" fmla="*/ 600456 h 697801"/>
                    <a:gd name="connsiteX17" fmla="*/ 452057 w 520065"/>
                    <a:gd name="connsiteY17" fmla="*/ 623316 h 697801"/>
                    <a:gd name="connsiteX18" fmla="*/ 500444 w 520065"/>
                    <a:gd name="connsiteY18" fmla="*/ 691229 h 697801"/>
                    <a:gd name="connsiteX19" fmla="*/ 520065 w 520065"/>
                    <a:gd name="connsiteY19" fmla="*/ 691229 h 697801"/>
                    <a:gd name="connsiteX20" fmla="*/ 520065 w 520065"/>
                    <a:gd name="connsiteY20" fmla="*/ 193357 h 697801"/>
                    <a:gd name="connsiteX21" fmla="*/ 456438 w 520065"/>
                    <a:gd name="connsiteY21" fmla="*/ 43339 h 697801"/>
                    <a:gd name="connsiteX22" fmla="*/ 229838 w 520065"/>
                    <a:gd name="connsiteY22" fmla="*/ 644176 h 697801"/>
                    <a:gd name="connsiteX23" fmla="*/ 69152 w 520065"/>
                    <a:gd name="connsiteY23" fmla="*/ 493871 h 697801"/>
                    <a:gd name="connsiteX24" fmla="*/ 278225 w 520065"/>
                    <a:gd name="connsiteY24" fmla="*/ 347472 h 697801"/>
                    <a:gd name="connsiteX25" fmla="*/ 452057 w 520065"/>
                    <a:gd name="connsiteY25" fmla="*/ 368141 h 697801"/>
                    <a:gd name="connsiteX26" fmla="*/ 452057 w 520065"/>
                    <a:gd name="connsiteY26" fmla="*/ 533876 h 697801"/>
                    <a:gd name="connsiteX27" fmla="*/ 229838 w 520065"/>
                    <a:gd name="connsiteY27" fmla="*/ 644176 h 697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0065" h="697801">
                      <a:moveTo>
                        <a:pt x="456438" y="43339"/>
                      </a:moveTo>
                      <a:cubicBezTo>
                        <a:pt x="418338" y="14573"/>
                        <a:pt x="361950" y="0"/>
                        <a:pt x="288703" y="0"/>
                      </a:cubicBezTo>
                      <a:cubicBezTo>
                        <a:pt x="196787" y="0"/>
                        <a:pt x="119825" y="18764"/>
                        <a:pt x="46291" y="58960"/>
                      </a:cubicBezTo>
                      <a:lnTo>
                        <a:pt x="45625" y="59341"/>
                      </a:lnTo>
                      <a:lnTo>
                        <a:pt x="45625" y="114967"/>
                      </a:lnTo>
                      <a:lnTo>
                        <a:pt x="74866" y="114967"/>
                      </a:lnTo>
                      <a:lnTo>
                        <a:pt x="75248" y="114681"/>
                      </a:lnTo>
                      <a:cubicBezTo>
                        <a:pt x="124968" y="75533"/>
                        <a:pt x="197834" y="54864"/>
                        <a:pt x="286131" y="54864"/>
                      </a:cubicBezTo>
                      <a:cubicBezTo>
                        <a:pt x="338424" y="54864"/>
                        <a:pt x="378809" y="65627"/>
                        <a:pt x="406241" y="86773"/>
                      </a:cubicBezTo>
                      <a:cubicBezTo>
                        <a:pt x="436722" y="110299"/>
                        <a:pt x="452152" y="147447"/>
                        <a:pt x="452152" y="197263"/>
                      </a:cubicBezTo>
                      <a:lnTo>
                        <a:pt x="452152" y="318421"/>
                      </a:lnTo>
                      <a:cubicBezTo>
                        <a:pt x="396812" y="304419"/>
                        <a:pt x="340233" y="297942"/>
                        <a:pt x="274415" y="297942"/>
                      </a:cubicBezTo>
                      <a:cubicBezTo>
                        <a:pt x="100013" y="297942"/>
                        <a:pt x="0" y="371285"/>
                        <a:pt x="0" y="499205"/>
                      </a:cubicBezTo>
                      <a:cubicBezTo>
                        <a:pt x="0" y="560832"/>
                        <a:pt x="21717" y="611886"/>
                        <a:pt x="62675" y="646843"/>
                      </a:cubicBezTo>
                      <a:cubicBezTo>
                        <a:pt x="101727" y="680180"/>
                        <a:pt x="156401" y="697802"/>
                        <a:pt x="220789" y="697802"/>
                      </a:cubicBezTo>
                      <a:cubicBezTo>
                        <a:pt x="274225" y="697802"/>
                        <a:pt x="319183" y="688848"/>
                        <a:pt x="358235" y="670560"/>
                      </a:cubicBezTo>
                      <a:cubicBezTo>
                        <a:pt x="391096" y="655130"/>
                        <a:pt x="420148" y="633508"/>
                        <a:pt x="452057" y="600456"/>
                      </a:cubicBezTo>
                      <a:lnTo>
                        <a:pt x="452057" y="623316"/>
                      </a:lnTo>
                      <a:cubicBezTo>
                        <a:pt x="452057" y="678561"/>
                        <a:pt x="461106" y="691229"/>
                        <a:pt x="500444" y="691229"/>
                      </a:cubicBezTo>
                      <a:lnTo>
                        <a:pt x="520065" y="691229"/>
                      </a:lnTo>
                      <a:lnTo>
                        <a:pt x="520065" y="193357"/>
                      </a:lnTo>
                      <a:cubicBezTo>
                        <a:pt x="519970" y="125730"/>
                        <a:pt x="498634" y="75247"/>
                        <a:pt x="456438" y="43339"/>
                      </a:cubicBezTo>
                      <a:close/>
                      <a:moveTo>
                        <a:pt x="229838" y="644176"/>
                      </a:moveTo>
                      <a:cubicBezTo>
                        <a:pt x="90011" y="644176"/>
                        <a:pt x="69152" y="549973"/>
                        <a:pt x="69152" y="493871"/>
                      </a:cubicBezTo>
                      <a:cubicBezTo>
                        <a:pt x="69152" y="439198"/>
                        <a:pt x="96298" y="347472"/>
                        <a:pt x="278225" y="347472"/>
                      </a:cubicBezTo>
                      <a:cubicBezTo>
                        <a:pt x="333851" y="347472"/>
                        <a:pt x="389097" y="354044"/>
                        <a:pt x="452057" y="368141"/>
                      </a:cubicBezTo>
                      <a:lnTo>
                        <a:pt x="452057" y="533876"/>
                      </a:lnTo>
                      <a:cubicBezTo>
                        <a:pt x="396526" y="600170"/>
                        <a:pt x="337471" y="644176"/>
                        <a:pt x="229838" y="644176"/>
                      </a:cubicBez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E08628DD-A48B-C56A-63BB-5677386473EF}"/>
                    </a:ext>
                  </a:extLst>
                </p:cNvPr>
                <p:cNvSpPr/>
                <p:nvPr/>
              </p:nvSpPr>
              <p:spPr>
                <a:xfrm>
                  <a:off x="6793706" y="3643122"/>
                  <a:ext cx="67915" cy="917352"/>
                </a:xfrm>
                <a:custGeom>
                  <a:avLst/>
                  <a:gdLst>
                    <a:gd name="connsiteX0" fmla="*/ 24860 w 67915"/>
                    <a:gd name="connsiteY0" fmla="*/ 0 h 917352"/>
                    <a:gd name="connsiteX1" fmla="*/ 0 w 67915"/>
                    <a:gd name="connsiteY1" fmla="*/ 0 h 917352"/>
                    <a:gd name="connsiteX2" fmla="*/ 0 w 67915"/>
                    <a:gd name="connsiteY2" fmla="*/ 917353 h 917352"/>
                    <a:gd name="connsiteX3" fmla="*/ 67913 w 67915"/>
                    <a:gd name="connsiteY3" fmla="*/ 917353 h 917352"/>
                    <a:gd name="connsiteX4" fmla="*/ 67913 w 67915"/>
                    <a:gd name="connsiteY4" fmla="*/ 64103 h 917352"/>
                    <a:gd name="connsiteX5" fmla="*/ 24860 w 67915"/>
                    <a:gd name="connsiteY5" fmla="*/ 0 h 9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15" h="917352">
                      <a:moveTo>
                        <a:pt x="24860" y="0"/>
                      </a:moveTo>
                      <a:lnTo>
                        <a:pt x="0" y="0"/>
                      </a:lnTo>
                      <a:lnTo>
                        <a:pt x="0" y="917353"/>
                      </a:lnTo>
                      <a:lnTo>
                        <a:pt x="67913" y="917353"/>
                      </a:lnTo>
                      <a:lnTo>
                        <a:pt x="67913" y="64103"/>
                      </a:lnTo>
                      <a:cubicBezTo>
                        <a:pt x="68009" y="10573"/>
                        <a:pt x="64484" y="0"/>
                        <a:pt x="24860" y="0"/>
                      </a:cubicBezTo>
                      <a:close/>
                    </a:path>
                  </a:pathLst>
                </a:custGeom>
                <a:solidFill>
                  <a:srgbClr val="FFFFFF"/>
                </a:solidFill>
                <a:ln w="952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EEB3CB4E-E0B3-628F-8EAD-CBE4A95F717B}"/>
                    </a:ext>
                  </a:extLst>
                </p:cNvPr>
                <p:cNvSpPr/>
                <p:nvPr/>
              </p:nvSpPr>
              <p:spPr>
                <a:xfrm>
                  <a:off x="7028878" y="3687603"/>
                  <a:ext cx="354139" cy="878109"/>
                </a:xfrm>
                <a:custGeom>
                  <a:avLst/>
                  <a:gdLst>
                    <a:gd name="connsiteX0" fmla="*/ 158115 w 354139"/>
                    <a:gd name="connsiteY0" fmla="*/ 716089 h 878109"/>
                    <a:gd name="connsiteX1" fmla="*/ 158115 w 354139"/>
                    <a:gd name="connsiteY1" fmla="*/ 241745 h 878109"/>
                    <a:gd name="connsiteX2" fmla="*/ 339757 w 354139"/>
                    <a:gd name="connsiteY2" fmla="*/ 241745 h 878109"/>
                    <a:gd name="connsiteX3" fmla="*/ 339757 w 354139"/>
                    <a:gd name="connsiteY3" fmla="*/ 189452 h 878109"/>
                    <a:gd name="connsiteX4" fmla="*/ 158115 w 354139"/>
                    <a:gd name="connsiteY4" fmla="*/ 189452 h 878109"/>
                    <a:gd name="connsiteX5" fmla="*/ 158115 w 354139"/>
                    <a:gd name="connsiteY5" fmla="*/ 0 h 878109"/>
                    <a:gd name="connsiteX6" fmla="*/ 90201 w 354139"/>
                    <a:gd name="connsiteY6" fmla="*/ 0 h 878109"/>
                    <a:gd name="connsiteX7" fmla="*/ 90201 w 354139"/>
                    <a:gd name="connsiteY7" fmla="*/ 189452 h 878109"/>
                    <a:gd name="connsiteX8" fmla="*/ 0 w 354139"/>
                    <a:gd name="connsiteY8" fmla="*/ 189452 h 878109"/>
                    <a:gd name="connsiteX9" fmla="*/ 0 w 354139"/>
                    <a:gd name="connsiteY9" fmla="*/ 241745 h 878109"/>
                    <a:gd name="connsiteX10" fmla="*/ 90201 w 354139"/>
                    <a:gd name="connsiteY10" fmla="*/ 241745 h 878109"/>
                    <a:gd name="connsiteX11" fmla="*/ 90201 w 354139"/>
                    <a:gd name="connsiteY11" fmla="*/ 723900 h 878109"/>
                    <a:gd name="connsiteX12" fmla="*/ 252222 w 354139"/>
                    <a:gd name="connsiteY12" fmla="*/ 878110 h 878109"/>
                    <a:gd name="connsiteX13" fmla="*/ 353092 w 354139"/>
                    <a:gd name="connsiteY13" fmla="*/ 870204 h 878109"/>
                    <a:gd name="connsiteX14" fmla="*/ 354139 w 354139"/>
                    <a:gd name="connsiteY14" fmla="*/ 870013 h 878109"/>
                    <a:gd name="connsiteX15" fmla="*/ 354139 w 354139"/>
                    <a:gd name="connsiteY15" fmla="*/ 821912 h 878109"/>
                    <a:gd name="connsiteX16" fmla="*/ 274415 w 354139"/>
                    <a:gd name="connsiteY16" fmla="*/ 821912 h 878109"/>
                    <a:gd name="connsiteX17" fmla="*/ 158115 w 354139"/>
                    <a:gd name="connsiteY17" fmla="*/ 716089 h 87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4139" h="878109">
                      <a:moveTo>
                        <a:pt x="158115" y="716089"/>
                      </a:moveTo>
                      <a:lnTo>
                        <a:pt x="158115" y="241745"/>
                      </a:lnTo>
                      <a:lnTo>
                        <a:pt x="339757" y="241745"/>
                      </a:lnTo>
                      <a:lnTo>
                        <a:pt x="339757" y="189452"/>
                      </a:lnTo>
                      <a:lnTo>
                        <a:pt x="158115" y="189452"/>
                      </a:lnTo>
                      <a:lnTo>
                        <a:pt x="158115" y="0"/>
                      </a:lnTo>
                      <a:lnTo>
                        <a:pt x="90201" y="0"/>
                      </a:lnTo>
                      <a:lnTo>
                        <a:pt x="90201" y="189452"/>
                      </a:lnTo>
                      <a:lnTo>
                        <a:pt x="0" y="189452"/>
                      </a:lnTo>
                      <a:lnTo>
                        <a:pt x="0" y="241745"/>
                      </a:lnTo>
                      <a:lnTo>
                        <a:pt x="90201" y="241745"/>
                      </a:lnTo>
                      <a:lnTo>
                        <a:pt x="90201" y="723900"/>
                      </a:lnTo>
                      <a:cubicBezTo>
                        <a:pt x="90201" y="829056"/>
                        <a:pt x="141732" y="878110"/>
                        <a:pt x="252222" y="878110"/>
                      </a:cubicBezTo>
                      <a:cubicBezTo>
                        <a:pt x="292894" y="878110"/>
                        <a:pt x="332137" y="874205"/>
                        <a:pt x="353092" y="870204"/>
                      </a:cubicBezTo>
                      <a:lnTo>
                        <a:pt x="354139" y="870013"/>
                      </a:lnTo>
                      <a:lnTo>
                        <a:pt x="354139" y="821912"/>
                      </a:lnTo>
                      <a:lnTo>
                        <a:pt x="274415" y="821912"/>
                      </a:lnTo>
                      <a:cubicBezTo>
                        <a:pt x="189643" y="821912"/>
                        <a:pt x="158115" y="793242"/>
                        <a:pt x="158115" y="716089"/>
                      </a:cubicBez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A69E626-4C16-E78A-D57C-A9972CD08891}"/>
                    </a:ext>
                  </a:extLst>
                </p:cNvPr>
                <p:cNvSpPr/>
                <p:nvPr/>
              </p:nvSpPr>
              <p:spPr>
                <a:xfrm>
                  <a:off x="7534465" y="3643217"/>
                  <a:ext cx="543497" cy="917352"/>
                </a:xfrm>
                <a:custGeom>
                  <a:avLst/>
                  <a:gdLst>
                    <a:gd name="connsiteX0" fmla="*/ 490823 w 543497"/>
                    <a:gd name="connsiteY0" fmla="*/ 263747 h 917352"/>
                    <a:gd name="connsiteX1" fmla="*/ 365950 w 543497"/>
                    <a:gd name="connsiteY1" fmla="*/ 226028 h 917352"/>
                    <a:gd name="connsiteX2" fmla="*/ 68008 w 543497"/>
                    <a:gd name="connsiteY2" fmla="*/ 340900 h 917352"/>
                    <a:gd name="connsiteX3" fmla="*/ 68008 w 543497"/>
                    <a:gd name="connsiteY3" fmla="*/ 64008 h 917352"/>
                    <a:gd name="connsiteX4" fmla="*/ 24860 w 543497"/>
                    <a:gd name="connsiteY4" fmla="*/ 0 h 917352"/>
                    <a:gd name="connsiteX5" fmla="*/ 0 w 543497"/>
                    <a:gd name="connsiteY5" fmla="*/ 0 h 917352"/>
                    <a:gd name="connsiteX6" fmla="*/ 0 w 543497"/>
                    <a:gd name="connsiteY6" fmla="*/ 917353 h 917352"/>
                    <a:gd name="connsiteX7" fmla="*/ 67913 w 543497"/>
                    <a:gd name="connsiteY7" fmla="*/ 917353 h 917352"/>
                    <a:gd name="connsiteX8" fmla="*/ 67913 w 543497"/>
                    <a:gd name="connsiteY8" fmla="*/ 397955 h 917352"/>
                    <a:gd name="connsiteX9" fmla="*/ 340995 w 543497"/>
                    <a:gd name="connsiteY9" fmla="*/ 283655 h 917352"/>
                    <a:gd name="connsiteX10" fmla="*/ 475583 w 543497"/>
                    <a:gd name="connsiteY10" fmla="*/ 416909 h 917352"/>
                    <a:gd name="connsiteX11" fmla="*/ 475583 w 543497"/>
                    <a:gd name="connsiteY11" fmla="*/ 917353 h 917352"/>
                    <a:gd name="connsiteX12" fmla="*/ 543497 w 543497"/>
                    <a:gd name="connsiteY12" fmla="*/ 917353 h 917352"/>
                    <a:gd name="connsiteX13" fmla="*/ 543497 w 543497"/>
                    <a:gd name="connsiteY13" fmla="*/ 409004 h 917352"/>
                    <a:gd name="connsiteX14" fmla="*/ 490823 w 543497"/>
                    <a:gd name="connsiteY14" fmla="*/ 263747 h 9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3497" h="917352">
                      <a:moveTo>
                        <a:pt x="490823" y="263747"/>
                      </a:moveTo>
                      <a:cubicBezTo>
                        <a:pt x="461676" y="238696"/>
                        <a:pt x="419671" y="226028"/>
                        <a:pt x="365950" y="226028"/>
                      </a:cubicBezTo>
                      <a:cubicBezTo>
                        <a:pt x="264700" y="226028"/>
                        <a:pt x="164496" y="264700"/>
                        <a:pt x="68008" y="340900"/>
                      </a:cubicBezTo>
                      <a:lnTo>
                        <a:pt x="68008" y="64008"/>
                      </a:lnTo>
                      <a:cubicBezTo>
                        <a:pt x="68008" y="7715"/>
                        <a:pt x="62769" y="0"/>
                        <a:pt x="24860" y="0"/>
                      </a:cubicBezTo>
                      <a:lnTo>
                        <a:pt x="0" y="0"/>
                      </a:lnTo>
                      <a:lnTo>
                        <a:pt x="0" y="917353"/>
                      </a:lnTo>
                      <a:lnTo>
                        <a:pt x="67913" y="917353"/>
                      </a:lnTo>
                      <a:lnTo>
                        <a:pt x="67913" y="397955"/>
                      </a:lnTo>
                      <a:cubicBezTo>
                        <a:pt x="168878" y="320993"/>
                        <a:pt x="258223" y="283655"/>
                        <a:pt x="340995" y="283655"/>
                      </a:cubicBezTo>
                      <a:cubicBezTo>
                        <a:pt x="403670" y="283655"/>
                        <a:pt x="475583" y="298799"/>
                        <a:pt x="475583" y="416909"/>
                      </a:cubicBezTo>
                      <a:lnTo>
                        <a:pt x="475583" y="917353"/>
                      </a:lnTo>
                      <a:lnTo>
                        <a:pt x="543497" y="917353"/>
                      </a:lnTo>
                      <a:lnTo>
                        <a:pt x="543497" y="409004"/>
                      </a:lnTo>
                      <a:cubicBezTo>
                        <a:pt x="543687" y="342710"/>
                        <a:pt x="525970" y="293846"/>
                        <a:pt x="490823" y="263747"/>
                      </a:cubicBezTo>
                      <a:close/>
                    </a:path>
                  </a:pathLst>
                </a:custGeom>
                <a:solidFill>
                  <a:srgbClr val="FFFFFF"/>
                </a:solidFill>
                <a:ln w="9525" cap="flat">
                  <a:noFill/>
                  <a:prstDash val="solid"/>
                  <a:miter/>
                </a:ln>
              </p:spPr>
              <p:txBody>
                <a:bodyPr rtlCol="0" anchor="ctr"/>
                <a:lstStyle/>
                <a:p>
                  <a:endParaRPr lang="en-US"/>
                </a:p>
              </p:txBody>
            </p:sp>
          </p:grpSp>
        </p:grpSp>
        <p:grpSp>
          <p:nvGrpSpPr>
            <p:cNvPr id="13" name="Graphic 4">
              <a:extLst>
                <a:ext uri="{FF2B5EF4-FFF2-40B4-BE49-F238E27FC236}">
                  <a16:creationId xmlns:a16="http://schemas.microsoft.com/office/drawing/2014/main" id="{A23DF349-48CE-BFD1-680D-54D0896E66A5}"/>
                </a:ext>
              </a:extLst>
            </p:cNvPr>
            <p:cNvGrpSpPr/>
            <p:nvPr/>
          </p:nvGrpSpPr>
          <p:grpSpPr>
            <a:xfrm>
              <a:off x="1048035" y="2000440"/>
              <a:ext cx="2857500" cy="2857690"/>
              <a:chOff x="1048035" y="2000440"/>
              <a:chExt cx="2857500" cy="2857690"/>
            </a:xfrm>
          </p:grpSpPr>
          <p:sp>
            <p:nvSpPr>
              <p:cNvPr id="14" name="Freeform 13">
                <a:extLst>
                  <a:ext uri="{FF2B5EF4-FFF2-40B4-BE49-F238E27FC236}">
                    <a16:creationId xmlns:a16="http://schemas.microsoft.com/office/drawing/2014/main" id="{CF368ADF-58D7-6DAD-47B0-984FDAC72751}"/>
                  </a:ext>
                </a:extLst>
              </p:cNvPr>
              <p:cNvSpPr/>
              <p:nvPr/>
            </p:nvSpPr>
            <p:spPr>
              <a:xfrm>
                <a:off x="1048035" y="2953226"/>
                <a:ext cx="2857500" cy="952309"/>
              </a:xfrm>
              <a:custGeom>
                <a:avLst/>
                <a:gdLst>
                  <a:gd name="connsiteX0" fmla="*/ 2653379 w 2857500"/>
                  <a:gd name="connsiteY0" fmla="*/ 952309 h 952309"/>
                  <a:gd name="connsiteX1" fmla="*/ 68008 w 2857500"/>
                  <a:gd name="connsiteY1" fmla="*/ 952309 h 952309"/>
                  <a:gd name="connsiteX2" fmla="*/ 0 w 2857500"/>
                  <a:gd name="connsiteY2" fmla="*/ 884301 h 952309"/>
                  <a:gd name="connsiteX3" fmla="*/ 68008 w 2857500"/>
                  <a:gd name="connsiteY3" fmla="*/ 816293 h 952309"/>
                  <a:gd name="connsiteX4" fmla="*/ 2653379 w 2857500"/>
                  <a:gd name="connsiteY4" fmla="*/ 816293 h 952309"/>
                  <a:gd name="connsiteX5" fmla="*/ 2721388 w 2857500"/>
                  <a:gd name="connsiteY5" fmla="*/ 748284 h 952309"/>
                  <a:gd name="connsiteX6" fmla="*/ 2653379 w 2857500"/>
                  <a:gd name="connsiteY6" fmla="*/ 680276 h 952309"/>
                  <a:gd name="connsiteX7" fmla="*/ 204121 w 2857500"/>
                  <a:gd name="connsiteY7" fmla="*/ 680276 h 952309"/>
                  <a:gd name="connsiteX8" fmla="*/ 0 w 2857500"/>
                  <a:gd name="connsiteY8" fmla="*/ 476155 h 952309"/>
                  <a:gd name="connsiteX9" fmla="*/ 204121 w 2857500"/>
                  <a:gd name="connsiteY9" fmla="*/ 272034 h 952309"/>
                  <a:gd name="connsiteX10" fmla="*/ 2653379 w 2857500"/>
                  <a:gd name="connsiteY10" fmla="*/ 272034 h 952309"/>
                  <a:gd name="connsiteX11" fmla="*/ 2721388 w 2857500"/>
                  <a:gd name="connsiteY11" fmla="*/ 204025 h 952309"/>
                  <a:gd name="connsiteX12" fmla="*/ 2653379 w 2857500"/>
                  <a:gd name="connsiteY12" fmla="*/ 136017 h 952309"/>
                  <a:gd name="connsiteX13" fmla="*/ 68008 w 2857500"/>
                  <a:gd name="connsiteY13" fmla="*/ 136017 h 952309"/>
                  <a:gd name="connsiteX14" fmla="*/ 0 w 2857500"/>
                  <a:gd name="connsiteY14" fmla="*/ 68008 h 952309"/>
                  <a:gd name="connsiteX15" fmla="*/ 68008 w 2857500"/>
                  <a:gd name="connsiteY15" fmla="*/ 0 h 952309"/>
                  <a:gd name="connsiteX16" fmla="*/ 2653379 w 2857500"/>
                  <a:gd name="connsiteY16" fmla="*/ 0 h 952309"/>
                  <a:gd name="connsiteX17" fmla="*/ 2857500 w 2857500"/>
                  <a:gd name="connsiteY17" fmla="*/ 204121 h 952309"/>
                  <a:gd name="connsiteX18" fmla="*/ 2653379 w 2857500"/>
                  <a:gd name="connsiteY18" fmla="*/ 408242 h 952309"/>
                  <a:gd name="connsiteX19" fmla="*/ 204121 w 2857500"/>
                  <a:gd name="connsiteY19" fmla="*/ 408242 h 952309"/>
                  <a:gd name="connsiteX20" fmla="*/ 136112 w 2857500"/>
                  <a:gd name="connsiteY20" fmla="*/ 476250 h 952309"/>
                  <a:gd name="connsiteX21" fmla="*/ 204121 w 2857500"/>
                  <a:gd name="connsiteY21" fmla="*/ 544259 h 952309"/>
                  <a:gd name="connsiteX22" fmla="*/ 2653379 w 2857500"/>
                  <a:gd name="connsiteY22" fmla="*/ 544259 h 952309"/>
                  <a:gd name="connsiteX23" fmla="*/ 2857500 w 2857500"/>
                  <a:gd name="connsiteY23" fmla="*/ 748379 h 952309"/>
                  <a:gd name="connsiteX24" fmla="*/ 2653379 w 2857500"/>
                  <a:gd name="connsiteY24" fmla="*/ 952309 h 95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57500" h="952309">
                    <a:moveTo>
                      <a:pt x="2653379" y="952309"/>
                    </a:moveTo>
                    <a:lnTo>
                      <a:pt x="68008" y="952309"/>
                    </a:lnTo>
                    <a:cubicBezTo>
                      <a:pt x="30385" y="952309"/>
                      <a:pt x="0" y="921829"/>
                      <a:pt x="0" y="884301"/>
                    </a:cubicBezTo>
                    <a:cubicBezTo>
                      <a:pt x="0" y="846677"/>
                      <a:pt x="30480" y="816293"/>
                      <a:pt x="68008" y="816293"/>
                    </a:cubicBezTo>
                    <a:lnTo>
                      <a:pt x="2653379" y="816293"/>
                    </a:lnTo>
                    <a:cubicBezTo>
                      <a:pt x="2690908" y="816293"/>
                      <a:pt x="2721388" y="785812"/>
                      <a:pt x="2721388" y="748284"/>
                    </a:cubicBezTo>
                    <a:cubicBezTo>
                      <a:pt x="2721388" y="710756"/>
                      <a:pt x="2690908" y="680276"/>
                      <a:pt x="2653379" y="680276"/>
                    </a:cubicBezTo>
                    <a:lnTo>
                      <a:pt x="204121" y="680276"/>
                    </a:lnTo>
                    <a:cubicBezTo>
                      <a:pt x="91535" y="680276"/>
                      <a:pt x="0" y="588740"/>
                      <a:pt x="0" y="476155"/>
                    </a:cubicBezTo>
                    <a:cubicBezTo>
                      <a:pt x="0" y="363569"/>
                      <a:pt x="91535" y="272034"/>
                      <a:pt x="204121" y="272034"/>
                    </a:cubicBezTo>
                    <a:lnTo>
                      <a:pt x="2653379" y="272034"/>
                    </a:lnTo>
                    <a:cubicBezTo>
                      <a:pt x="2690908" y="272034"/>
                      <a:pt x="2721388" y="241554"/>
                      <a:pt x="2721388" y="204025"/>
                    </a:cubicBezTo>
                    <a:cubicBezTo>
                      <a:pt x="2721388" y="166497"/>
                      <a:pt x="2690908" y="136017"/>
                      <a:pt x="2653379" y="136017"/>
                    </a:cubicBezTo>
                    <a:lnTo>
                      <a:pt x="68008" y="136017"/>
                    </a:lnTo>
                    <a:cubicBezTo>
                      <a:pt x="30385" y="136017"/>
                      <a:pt x="0" y="105537"/>
                      <a:pt x="0" y="68008"/>
                    </a:cubicBezTo>
                    <a:cubicBezTo>
                      <a:pt x="0" y="30480"/>
                      <a:pt x="30480" y="0"/>
                      <a:pt x="68008" y="0"/>
                    </a:cubicBezTo>
                    <a:lnTo>
                      <a:pt x="2653379" y="0"/>
                    </a:lnTo>
                    <a:cubicBezTo>
                      <a:pt x="2765965" y="0"/>
                      <a:pt x="2857500" y="91535"/>
                      <a:pt x="2857500" y="204121"/>
                    </a:cubicBezTo>
                    <a:cubicBezTo>
                      <a:pt x="2857500" y="316706"/>
                      <a:pt x="2765965" y="408242"/>
                      <a:pt x="2653379" y="408242"/>
                    </a:cubicBezTo>
                    <a:lnTo>
                      <a:pt x="204121" y="408242"/>
                    </a:lnTo>
                    <a:cubicBezTo>
                      <a:pt x="166592" y="408242"/>
                      <a:pt x="136112" y="438721"/>
                      <a:pt x="136112" y="476250"/>
                    </a:cubicBezTo>
                    <a:cubicBezTo>
                      <a:pt x="136112" y="513779"/>
                      <a:pt x="166592" y="544259"/>
                      <a:pt x="204121" y="544259"/>
                    </a:cubicBezTo>
                    <a:lnTo>
                      <a:pt x="2653379" y="544259"/>
                    </a:lnTo>
                    <a:cubicBezTo>
                      <a:pt x="2765965" y="544259"/>
                      <a:pt x="2857500" y="635794"/>
                      <a:pt x="2857500" y="748379"/>
                    </a:cubicBezTo>
                    <a:cubicBezTo>
                      <a:pt x="2857500" y="860965"/>
                      <a:pt x="2765965" y="952309"/>
                      <a:pt x="2653379" y="952309"/>
                    </a:cubicBezTo>
                    <a:close/>
                  </a:path>
                </a:pathLst>
              </a:custGeom>
              <a:solidFill>
                <a:srgbClr val="6ECEB2"/>
              </a:solidFill>
              <a:ln w="9525" cap="flat">
                <a:noFill/>
                <a:prstDash val="solid"/>
                <a:miter/>
              </a:ln>
            </p:spPr>
            <p:txBody>
              <a:bodyPr rtlCol="0" anchor="ctr"/>
              <a:lstStyle/>
              <a:p>
                <a:endParaRPr lang="en-US"/>
              </a:p>
            </p:txBody>
          </p:sp>
          <p:grpSp>
            <p:nvGrpSpPr>
              <p:cNvPr id="16" name="Graphic 4">
                <a:extLst>
                  <a:ext uri="{FF2B5EF4-FFF2-40B4-BE49-F238E27FC236}">
                    <a16:creationId xmlns:a16="http://schemas.microsoft.com/office/drawing/2014/main" id="{0110F030-A05E-CB29-277A-A2A5EBD6D87C}"/>
                  </a:ext>
                </a:extLst>
              </p:cNvPr>
              <p:cNvGrpSpPr/>
              <p:nvPr/>
            </p:nvGrpSpPr>
            <p:grpSpPr>
              <a:xfrm>
                <a:off x="1087469" y="2000440"/>
                <a:ext cx="2778633" cy="2857690"/>
                <a:chOff x="1087469" y="2000440"/>
                <a:chExt cx="2778633" cy="2857690"/>
              </a:xfrm>
              <a:solidFill>
                <a:srgbClr val="FFFFFF"/>
              </a:solidFill>
            </p:grpSpPr>
            <p:sp>
              <p:nvSpPr>
                <p:cNvPr id="17" name="Freeform 16">
                  <a:extLst>
                    <a:ext uri="{FF2B5EF4-FFF2-40B4-BE49-F238E27FC236}">
                      <a16:creationId xmlns:a16="http://schemas.microsoft.com/office/drawing/2014/main" id="{B0E9E2C3-8D25-C5F5-58EF-8211CB8BFADA}"/>
                    </a:ext>
                  </a:extLst>
                </p:cNvPr>
                <p:cNvSpPr/>
                <p:nvPr/>
              </p:nvSpPr>
              <p:spPr>
                <a:xfrm>
                  <a:off x="1087469" y="3633406"/>
                  <a:ext cx="2778156" cy="1224724"/>
                </a:xfrm>
                <a:custGeom>
                  <a:avLst/>
                  <a:gdLst>
                    <a:gd name="connsiteX0" fmla="*/ 2758631 w 2778156"/>
                    <a:gd name="connsiteY0" fmla="*/ 630269 h 1224724"/>
                    <a:gd name="connsiteX1" fmla="*/ 2262854 w 2778156"/>
                    <a:gd name="connsiteY1" fmla="*/ 630269 h 1224724"/>
                    <a:gd name="connsiteX2" fmla="*/ 2262854 w 2778156"/>
                    <a:gd name="connsiteY2" fmla="*/ 0 h 1224724"/>
                    <a:gd name="connsiteX3" fmla="*/ 2223611 w 2778156"/>
                    <a:gd name="connsiteY3" fmla="*/ 0 h 1224724"/>
                    <a:gd name="connsiteX4" fmla="*/ 2223611 w 2778156"/>
                    <a:gd name="connsiteY4" fmla="*/ 630269 h 1224724"/>
                    <a:gd name="connsiteX5" fmla="*/ 1865471 w 2778156"/>
                    <a:gd name="connsiteY5" fmla="*/ 630269 h 1224724"/>
                    <a:gd name="connsiteX6" fmla="*/ 1865471 w 2778156"/>
                    <a:gd name="connsiteY6" fmla="*/ 0 h 1224724"/>
                    <a:gd name="connsiteX7" fmla="*/ 1729359 w 2778156"/>
                    <a:gd name="connsiteY7" fmla="*/ 0 h 1224724"/>
                    <a:gd name="connsiteX8" fmla="*/ 1729359 w 2778156"/>
                    <a:gd name="connsiteY8" fmla="*/ 630269 h 1224724"/>
                    <a:gd name="connsiteX9" fmla="*/ 1593247 w 2778156"/>
                    <a:gd name="connsiteY9" fmla="*/ 630269 h 1224724"/>
                    <a:gd name="connsiteX10" fmla="*/ 1593247 w 2778156"/>
                    <a:gd name="connsiteY10" fmla="*/ 272129 h 1224724"/>
                    <a:gd name="connsiteX11" fmla="*/ 1457230 w 2778156"/>
                    <a:gd name="connsiteY11" fmla="*/ 272129 h 1224724"/>
                    <a:gd name="connsiteX12" fmla="*/ 1457230 w 2778156"/>
                    <a:gd name="connsiteY12" fmla="*/ 630269 h 1224724"/>
                    <a:gd name="connsiteX13" fmla="*/ 1321118 w 2778156"/>
                    <a:gd name="connsiteY13" fmla="*/ 630269 h 1224724"/>
                    <a:gd name="connsiteX14" fmla="*/ 1321118 w 2778156"/>
                    <a:gd name="connsiteY14" fmla="*/ 0 h 1224724"/>
                    <a:gd name="connsiteX15" fmla="*/ 1185005 w 2778156"/>
                    <a:gd name="connsiteY15" fmla="*/ 0 h 1224724"/>
                    <a:gd name="connsiteX16" fmla="*/ 1185005 w 2778156"/>
                    <a:gd name="connsiteY16" fmla="*/ 630269 h 1224724"/>
                    <a:gd name="connsiteX17" fmla="*/ 1048893 w 2778156"/>
                    <a:gd name="connsiteY17" fmla="*/ 630269 h 1224724"/>
                    <a:gd name="connsiteX18" fmla="*/ 1048893 w 2778156"/>
                    <a:gd name="connsiteY18" fmla="*/ 272129 h 1224724"/>
                    <a:gd name="connsiteX19" fmla="*/ 912876 w 2778156"/>
                    <a:gd name="connsiteY19" fmla="*/ 272129 h 1224724"/>
                    <a:gd name="connsiteX20" fmla="*/ 912876 w 2778156"/>
                    <a:gd name="connsiteY20" fmla="*/ 630269 h 1224724"/>
                    <a:gd name="connsiteX21" fmla="*/ 554641 w 2778156"/>
                    <a:gd name="connsiteY21" fmla="*/ 630269 h 1224724"/>
                    <a:gd name="connsiteX22" fmla="*/ 554641 w 2778156"/>
                    <a:gd name="connsiteY22" fmla="*/ 272129 h 1224724"/>
                    <a:gd name="connsiteX23" fmla="*/ 515398 w 2778156"/>
                    <a:gd name="connsiteY23" fmla="*/ 272129 h 1224724"/>
                    <a:gd name="connsiteX24" fmla="*/ 515398 w 2778156"/>
                    <a:gd name="connsiteY24" fmla="*/ 630269 h 1224724"/>
                    <a:gd name="connsiteX25" fmla="*/ 19622 w 2778156"/>
                    <a:gd name="connsiteY25" fmla="*/ 630269 h 1224724"/>
                    <a:gd name="connsiteX26" fmla="*/ 0 w 2778156"/>
                    <a:gd name="connsiteY26" fmla="*/ 649891 h 1224724"/>
                    <a:gd name="connsiteX27" fmla="*/ 19622 w 2778156"/>
                    <a:gd name="connsiteY27" fmla="*/ 669512 h 1224724"/>
                    <a:gd name="connsiteX28" fmla="*/ 515398 w 2778156"/>
                    <a:gd name="connsiteY28" fmla="*/ 669512 h 1224724"/>
                    <a:gd name="connsiteX29" fmla="*/ 515398 w 2778156"/>
                    <a:gd name="connsiteY29" fmla="*/ 1165289 h 1224724"/>
                    <a:gd name="connsiteX30" fmla="*/ 535019 w 2778156"/>
                    <a:gd name="connsiteY30" fmla="*/ 1184910 h 1224724"/>
                    <a:gd name="connsiteX31" fmla="*/ 554641 w 2778156"/>
                    <a:gd name="connsiteY31" fmla="*/ 1165289 h 1224724"/>
                    <a:gd name="connsiteX32" fmla="*/ 554641 w 2778156"/>
                    <a:gd name="connsiteY32" fmla="*/ 669512 h 1224724"/>
                    <a:gd name="connsiteX33" fmla="*/ 912876 w 2778156"/>
                    <a:gd name="connsiteY33" fmla="*/ 669512 h 1224724"/>
                    <a:gd name="connsiteX34" fmla="*/ 912876 w 2778156"/>
                    <a:gd name="connsiteY34" fmla="*/ 1156621 h 1224724"/>
                    <a:gd name="connsiteX35" fmla="*/ 980884 w 2778156"/>
                    <a:gd name="connsiteY35" fmla="*/ 1224629 h 1224724"/>
                    <a:gd name="connsiteX36" fmla="*/ 1048893 w 2778156"/>
                    <a:gd name="connsiteY36" fmla="*/ 1156621 h 1224724"/>
                    <a:gd name="connsiteX37" fmla="*/ 1048893 w 2778156"/>
                    <a:gd name="connsiteY37" fmla="*/ 669512 h 1224724"/>
                    <a:gd name="connsiteX38" fmla="*/ 1185005 w 2778156"/>
                    <a:gd name="connsiteY38" fmla="*/ 669512 h 1224724"/>
                    <a:gd name="connsiteX39" fmla="*/ 1185005 w 2778156"/>
                    <a:gd name="connsiteY39" fmla="*/ 1020604 h 1224724"/>
                    <a:gd name="connsiteX40" fmla="*/ 1389126 w 2778156"/>
                    <a:gd name="connsiteY40" fmla="*/ 1224725 h 1224724"/>
                    <a:gd name="connsiteX41" fmla="*/ 1593247 w 2778156"/>
                    <a:gd name="connsiteY41" fmla="*/ 1020604 h 1224724"/>
                    <a:gd name="connsiteX42" fmla="*/ 1593247 w 2778156"/>
                    <a:gd name="connsiteY42" fmla="*/ 669512 h 1224724"/>
                    <a:gd name="connsiteX43" fmla="*/ 1729359 w 2778156"/>
                    <a:gd name="connsiteY43" fmla="*/ 669512 h 1224724"/>
                    <a:gd name="connsiteX44" fmla="*/ 1729359 w 2778156"/>
                    <a:gd name="connsiteY44" fmla="*/ 1156621 h 1224724"/>
                    <a:gd name="connsiteX45" fmla="*/ 1797368 w 2778156"/>
                    <a:gd name="connsiteY45" fmla="*/ 1224629 h 1224724"/>
                    <a:gd name="connsiteX46" fmla="*/ 1865376 w 2778156"/>
                    <a:gd name="connsiteY46" fmla="*/ 1156621 h 1224724"/>
                    <a:gd name="connsiteX47" fmla="*/ 1865376 w 2778156"/>
                    <a:gd name="connsiteY47" fmla="*/ 669512 h 1224724"/>
                    <a:gd name="connsiteX48" fmla="*/ 2223516 w 2778156"/>
                    <a:gd name="connsiteY48" fmla="*/ 669512 h 1224724"/>
                    <a:gd name="connsiteX49" fmla="*/ 2223516 w 2778156"/>
                    <a:gd name="connsiteY49" fmla="*/ 1165289 h 1224724"/>
                    <a:gd name="connsiteX50" fmla="*/ 2243138 w 2778156"/>
                    <a:gd name="connsiteY50" fmla="*/ 1184910 h 1224724"/>
                    <a:gd name="connsiteX51" fmla="*/ 2262759 w 2778156"/>
                    <a:gd name="connsiteY51" fmla="*/ 1165289 h 1224724"/>
                    <a:gd name="connsiteX52" fmla="*/ 2262759 w 2778156"/>
                    <a:gd name="connsiteY52" fmla="*/ 669512 h 1224724"/>
                    <a:gd name="connsiteX53" fmla="*/ 2758535 w 2778156"/>
                    <a:gd name="connsiteY53" fmla="*/ 669512 h 1224724"/>
                    <a:gd name="connsiteX54" fmla="*/ 2778157 w 2778156"/>
                    <a:gd name="connsiteY54" fmla="*/ 649891 h 1224724"/>
                    <a:gd name="connsiteX55" fmla="*/ 2758631 w 2778156"/>
                    <a:gd name="connsiteY55" fmla="*/ 630269 h 1224724"/>
                    <a:gd name="connsiteX56" fmla="*/ 1457420 w 2778156"/>
                    <a:gd name="connsiteY56" fmla="*/ 1020509 h 1224724"/>
                    <a:gd name="connsiteX57" fmla="*/ 1389412 w 2778156"/>
                    <a:gd name="connsiteY57" fmla="*/ 1088517 h 1224724"/>
                    <a:gd name="connsiteX58" fmla="*/ 1321403 w 2778156"/>
                    <a:gd name="connsiteY58" fmla="*/ 1020509 h 1224724"/>
                    <a:gd name="connsiteX59" fmla="*/ 1321403 w 2778156"/>
                    <a:gd name="connsiteY59" fmla="*/ 669417 h 1224724"/>
                    <a:gd name="connsiteX60" fmla="*/ 1457516 w 2778156"/>
                    <a:gd name="connsiteY60" fmla="*/ 669417 h 1224724"/>
                    <a:gd name="connsiteX61" fmla="*/ 1457516 w 2778156"/>
                    <a:gd name="connsiteY61" fmla="*/ 1020509 h 122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778156" h="1224724">
                      <a:moveTo>
                        <a:pt x="2758631" y="630269"/>
                      </a:moveTo>
                      <a:lnTo>
                        <a:pt x="2262854" y="630269"/>
                      </a:lnTo>
                      <a:lnTo>
                        <a:pt x="2262854" y="0"/>
                      </a:lnTo>
                      <a:lnTo>
                        <a:pt x="2223611" y="0"/>
                      </a:lnTo>
                      <a:lnTo>
                        <a:pt x="2223611" y="630269"/>
                      </a:lnTo>
                      <a:lnTo>
                        <a:pt x="1865471" y="630269"/>
                      </a:lnTo>
                      <a:lnTo>
                        <a:pt x="1865471" y="0"/>
                      </a:lnTo>
                      <a:lnTo>
                        <a:pt x="1729359" y="0"/>
                      </a:lnTo>
                      <a:lnTo>
                        <a:pt x="1729359" y="630269"/>
                      </a:lnTo>
                      <a:lnTo>
                        <a:pt x="1593247" y="630269"/>
                      </a:lnTo>
                      <a:lnTo>
                        <a:pt x="1593247" y="272129"/>
                      </a:lnTo>
                      <a:lnTo>
                        <a:pt x="1457230" y="272129"/>
                      </a:lnTo>
                      <a:lnTo>
                        <a:pt x="1457230" y="630269"/>
                      </a:lnTo>
                      <a:lnTo>
                        <a:pt x="1321118" y="630269"/>
                      </a:lnTo>
                      <a:lnTo>
                        <a:pt x="1321118" y="0"/>
                      </a:lnTo>
                      <a:lnTo>
                        <a:pt x="1185005" y="0"/>
                      </a:lnTo>
                      <a:lnTo>
                        <a:pt x="1185005" y="630269"/>
                      </a:lnTo>
                      <a:lnTo>
                        <a:pt x="1048893" y="630269"/>
                      </a:lnTo>
                      <a:lnTo>
                        <a:pt x="1048893" y="272129"/>
                      </a:lnTo>
                      <a:lnTo>
                        <a:pt x="912876" y="272129"/>
                      </a:lnTo>
                      <a:lnTo>
                        <a:pt x="912876" y="630269"/>
                      </a:lnTo>
                      <a:lnTo>
                        <a:pt x="554641" y="630269"/>
                      </a:lnTo>
                      <a:lnTo>
                        <a:pt x="554641" y="272129"/>
                      </a:lnTo>
                      <a:lnTo>
                        <a:pt x="515398" y="272129"/>
                      </a:lnTo>
                      <a:lnTo>
                        <a:pt x="515398" y="630269"/>
                      </a:lnTo>
                      <a:lnTo>
                        <a:pt x="19622" y="630269"/>
                      </a:lnTo>
                      <a:cubicBezTo>
                        <a:pt x="8763" y="630269"/>
                        <a:pt x="0" y="639032"/>
                        <a:pt x="0" y="649891"/>
                      </a:cubicBezTo>
                      <a:cubicBezTo>
                        <a:pt x="0" y="660749"/>
                        <a:pt x="8763" y="669512"/>
                        <a:pt x="19622" y="669512"/>
                      </a:cubicBezTo>
                      <a:lnTo>
                        <a:pt x="515398" y="669512"/>
                      </a:lnTo>
                      <a:lnTo>
                        <a:pt x="515398" y="1165289"/>
                      </a:lnTo>
                      <a:cubicBezTo>
                        <a:pt x="515398" y="1176147"/>
                        <a:pt x="524161" y="1184910"/>
                        <a:pt x="535019" y="1184910"/>
                      </a:cubicBezTo>
                      <a:cubicBezTo>
                        <a:pt x="545878" y="1184910"/>
                        <a:pt x="554641" y="1176147"/>
                        <a:pt x="554641" y="1165289"/>
                      </a:cubicBezTo>
                      <a:lnTo>
                        <a:pt x="554641" y="669512"/>
                      </a:lnTo>
                      <a:lnTo>
                        <a:pt x="912876" y="669512"/>
                      </a:lnTo>
                      <a:lnTo>
                        <a:pt x="912876" y="1156621"/>
                      </a:lnTo>
                      <a:cubicBezTo>
                        <a:pt x="912876" y="1194245"/>
                        <a:pt x="943356" y="1224629"/>
                        <a:pt x="980884" y="1224629"/>
                      </a:cubicBezTo>
                      <a:cubicBezTo>
                        <a:pt x="1018413" y="1224629"/>
                        <a:pt x="1048893" y="1194149"/>
                        <a:pt x="1048893" y="1156621"/>
                      </a:cubicBezTo>
                      <a:lnTo>
                        <a:pt x="1048893" y="669512"/>
                      </a:lnTo>
                      <a:lnTo>
                        <a:pt x="1185005" y="669512"/>
                      </a:lnTo>
                      <a:lnTo>
                        <a:pt x="1185005" y="1020604"/>
                      </a:lnTo>
                      <a:cubicBezTo>
                        <a:pt x="1185005" y="1133189"/>
                        <a:pt x="1276541" y="1224725"/>
                        <a:pt x="1389126" y="1224725"/>
                      </a:cubicBezTo>
                      <a:cubicBezTo>
                        <a:pt x="1501711" y="1224725"/>
                        <a:pt x="1593247" y="1133189"/>
                        <a:pt x="1593247" y="1020604"/>
                      </a:cubicBezTo>
                      <a:lnTo>
                        <a:pt x="1593247" y="669512"/>
                      </a:lnTo>
                      <a:lnTo>
                        <a:pt x="1729359" y="669512"/>
                      </a:lnTo>
                      <a:lnTo>
                        <a:pt x="1729359" y="1156621"/>
                      </a:lnTo>
                      <a:cubicBezTo>
                        <a:pt x="1729359" y="1194245"/>
                        <a:pt x="1759839" y="1224629"/>
                        <a:pt x="1797368" y="1224629"/>
                      </a:cubicBezTo>
                      <a:cubicBezTo>
                        <a:pt x="1834896" y="1224629"/>
                        <a:pt x="1865376" y="1194149"/>
                        <a:pt x="1865376" y="1156621"/>
                      </a:cubicBezTo>
                      <a:lnTo>
                        <a:pt x="1865376" y="669512"/>
                      </a:lnTo>
                      <a:lnTo>
                        <a:pt x="2223516" y="669512"/>
                      </a:lnTo>
                      <a:lnTo>
                        <a:pt x="2223516" y="1165289"/>
                      </a:lnTo>
                      <a:cubicBezTo>
                        <a:pt x="2223516" y="1176147"/>
                        <a:pt x="2232279" y="1184910"/>
                        <a:pt x="2243138" y="1184910"/>
                      </a:cubicBezTo>
                      <a:cubicBezTo>
                        <a:pt x="2253996" y="1184910"/>
                        <a:pt x="2262759" y="1176147"/>
                        <a:pt x="2262759" y="1165289"/>
                      </a:cubicBezTo>
                      <a:lnTo>
                        <a:pt x="2262759" y="669512"/>
                      </a:lnTo>
                      <a:lnTo>
                        <a:pt x="2758535" y="669512"/>
                      </a:lnTo>
                      <a:cubicBezTo>
                        <a:pt x="2769394" y="669512"/>
                        <a:pt x="2778157" y="660749"/>
                        <a:pt x="2778157" y="649891"/>
                      </a:cubicBezTo>
                      <a:cubicBezTo>
                        <a:pt x="2778157" y="639032"/>
                        <a:pt x="2769489" y="630269"/>
                        <a:pt x="2758631" y="630269"/>
                      </a:cubicBezTo>
                      <a:close/>
                      <a:moveTo>
                        <a:pt x="1457420" y="1020509"/>
                      </a:moveTo>
                      <a:cubicBezTo>
                        <a:pt x="1457420" y="1058037"/>
                        <a:pt x="1426940" y="1088517"/>
                        <a:pt x="1389412" y="1088517"/>
                      </a:cubicBezTo>
                      <a:cubicBezTo>
                        <a:pt x="1351883" y="1088517"/>
                        <a:pt x="1321403" y="1058037"/>
                        <a:pt x="1321403" y="1020509"/>
                      </a:cubicBezTo>
                      <a:lnTo>
                        <a:pt x="1321403" y="669417"/>
                      </a:lnTo>
                      <a:lnTo>
                        <a:pt x="1457516" y="669417"/>
                      </a:lnTo>
                      <a:lnTo>
                        <a:pt x="1457516" y="1020509"/>
                      </a:lnTo>
                      <a:close/>
                    </a:path>
                  </a:pathLst>
                </a:custGeom>
                <a:solidFill>
                  <a:srgbClr val="FFFFFF"/>
                </a:solid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2ECAC134-9394-67C4-F9D1-CCED74D71E06}"/>
                    </a:ext>
                  </a:extLst>
                </p:cNvPr>
                <p:cNvSpPr/>
                <p:nvPr/>
              </p:nvSpPr>
              <p:spPr>
                <a:xfrm>
                  <a:off x="1087850" y="2000440"/>
                  <a:ext cx="2778252" cy="1224724"/>
                </a:xfrm>
                <a:custGeom>
                  <a:avLst/>
                  <a:gdLst>
                    <a:gd name="connsiteX0" fmla="*/ 19621 w 2778252"/>
                    <a:gd name="connsiteY0" fmla="*/ 594455 h 1224724"/>
                    <a:gd name="connsiteX1" fmla="*/ 515398 w 2778252"/>
                    <a:gd name="connsiteY1" fmla="*/ 594455 h 1224724"/>
                    <a:gd name="connsiteX2" fmla="*/ 515398 w 2778252"/>
                    <a:gd name="connsiteY2" fmla="*/ 1224725 h 1224724"/>
                    <a:gd name="connsiteX3" fmla="*/ 554641 w 2778252"/>
                    <a:gd name="connsiteY3" fmla="*/ 1224725 h 1224724"/>
                    <a:gd name="connsiteX4" fmla="*/ 554641 w 2778252"/>
                    <a:gd name="connsiteY4" fmla="*/ 594455 h 1224724"/>
                    <a:gd name="connsiteX5" fmla="*/ 912876 w 2778252"/>
                    <a:gd name="connsiteY5" fmla="*/ 594455 h 1224724"/>
                    <a:gd name="connsiteX6" fmla="*/ 912876 w 2778252"/>
                    <a:gd name="connsiteY6" fmla="*/ 1224725 h 1224724"/>
                    <a:gd name="connsiteX7" fmla="*/ 1048893 w 2778252"/>
                    <a:gd name="connsiteY7" fmla="*/ 1224725 h 1224724"/>
                    <a:gd name="connsiteX8" fmla="*/ 1048893 w 2778252"/>
                    <a:gd name="connsiteY8" fmla="*/ 594455 h 1224724"/>
                    <a:gd name="connsiteX9" fmla="*/ 1185005 w 2778252"/>
                    <a:gd name="connsiteY9" fmla="*/ 594455 h 1224724"/>
                    <a:gd name="connsiteX10" fmla="*/ 1185005 w 2778252"/>
                    <a:gd name="connsiteY10" fmla="*/ 952595 h 1224724"/>
                    <a:gd name="connsiteX11" fmla="*/ 1321118 w 2778252"/>
                    <a:gd name="connsiteY11" fmla="*/ 952595 h 1224724"/>
                    <a:gd name="connsiteX12" fmla="*/ 1321118 w 2778252"/>
                    <a:gd name="connsiteY12" fmla="*/ 594455 h 1224724"/>
                    <a:gd name="connsiteX13" fmla="*/ 1457230 w 2778252"/>
                    <a:gd name="connsiteY13" fmla="*/ 594455 h 1224724"/>
                    <a:gd name="connsiteX14" fmla="*/ 1457230 w 2778252"/>
                    <a:gd name="connsiteY14" fmla="*/ 1224725 h 1224724"/>
                    <a:gd name="connsiteX15" fmla="*/ 1593247 w 2778252"/>
                    <a:gd name="connsiteY15" fmla="*/ 1224725 h 1224724"/>
                    <a:gd name="connsiteX16" fmla="*/ 1593247 w 2778252"/>
                    <a:gd name="connsiteY16" fmla="*/ 594455 h 1224724"/>
                    <a:gd name="connsiteX17" fmla="*/ 1729359 w 2778252"/>
                    <a:gd name="connsiteY17" fmla="*/ 594455 h 1224724"/>
                    <a:gd name="connsiteX18" fmla="*/ 1729359 w 2778252"/>
                    <a:gd name="connsiteY18" fmla="*/ 952595 h 1224724"/>
                    <a:gd name="connsiteX19" fmla="*/ 1865471 w 2778252"/>
                    <a:gd name="connsiteY19" fmla="*/ 952595 h 1224724"/>
                    <a:gd name="connsiteX20" fmla="*/ 1865471 w 2778252"/>
                    <a:gd name="connsiteY20" fmla="*/ 594455 h 1224724"/>
                    <a:gd name="connsiteX21" fmla="*/ 2223611 w 2778252"/>
                    <a:gd name="connsiteY21" fmla="*/ 594455 h 1224724"/>
                    <a:gd name="connsiteX22" fmla="*/ 2223611 w 2778252"/>
                    <a:gd name="connsiteY22" fmla="*/ 952595 h 1224724"/>
                    <a:gd name="connsiteX23" fmla="*/ 2262854 w 2778252"/>
                    <a:gd name="connsiteY23" fmla="*/ 952595 h 1224724"/>
                    <a:gd name="connsiteX24" fmla="*/ 2262854 w 2778252"/>
                    <a:gd name="connsiteY24" fmla="*/ 594455 h 1224724"/>
                    <a:gd name="connsiteX25" fmla="*/ 2758631 w 2778252"/>
                    <a:gd name="connsiteY25" fmla="*/ 594455 h 1224724"/>
                    <a:gd name="connsiteX26" fmla="*/ 2778252 w 2778252"/>
                    <a:gd name="connsiteY26" fmla="*/ 574834 h 1224724"/>
                    <a:gd name="connsiteX27" fmla="*/ 2758631 w 2778252"/>
                    <a:gd name="connsiteY27" fmla="*/ 555212 h 1224724"/>
                    <a:gd name="connsiteX28" fmla="*/ 2262854 w 2778252"/>
                    <a:gd name="connsiteY28" fmla="*/ 555212 h 1224724"/>
                    <a:gd name="connsiteX29" fmla="*/ 2262854 w 2778252"/>
                    <a:gd name="connsiteY29" fmla="*/ 59436 h 1224724"/>
                    <a:gd name="connsiteX30" fmla="*/ 2243233 w 2778252"/>
                    <a:gd name="connsiteY30" fmla="*/ 39815 h 1224724"/>
                    <a:gd name="connsiteX31" fmla="*/ 2223611 w 2778252"/>
                    <a:gd name="connsiteY31" fmla="*/ 59436 h 1224724"/>
                    <a:gd name="connsiteX32" fmla="*/ 2223611 w 2778252"/>
                    <a:gd name="connsiteY32" fmla="*/ 555212 h 1224724"/>
                    <a:gd name="connsiteX33" fmla="*/ 1865471 w 2778252"/>
                    <a:gd name="connsiteY33" fmla="*/ 555212 h 1224724"/>
                    <a:gd name="connsiteX34" fmla="*/ 1865471 w 2778252"/>
                    <a:gd name="connsiteY34" fmla="*/ 204121 h 1224724"/>
                    <a:gd name="connsiteX35" fmla="*/ 1661351 w 2778252"/>
                    <a:gd name="connsiteY35" fmla="*/ 0 h 1224724"/>
                    <a:gd name="connsiteX36" fmla="*/ 1457230 w 2778252"/>
                    <a:gd name="connsiteY36" fmla="*/ 204121 h 1224724"/>
                    <a:gd name="connsiteX37" fmla="*/ 1457230 w 2778252"/>
                    <a:gd name="connsiteY37" fmla="*/ 555212 h 1224724"/>
                    <a:gd name="connsiteX38" fmla="*/ 1321118 w 2778252"/>
                    <a:gd name="connsiteY38" fmla="*/ 555212 h 1224724"/>
                    <a:gd name="connsiteX39" fmla="*/ 1321118 w 2778252"/>
                    <a:gd name="connsiteY39" fmla="*/ 204121 h 1224724"/>
                    <a:gd name="connsiteX40" fmla="*/ 1116997 w 2778252"/>
                    <a:gd name="connsiteY40" fmla="*/ 0 h 1224724"/>
                    <a:gd name="connsiteX41" fmla="*/ 912876 w 2778252"/>
                    <a:gd name="connsiteY41" fmla="*/ 204121 h 1224724"/>
                    <a:gd name="connsiteX42" fmla="*/ 912876 w 2778252"/>
                    <a:gd name="connsiteY42" fmla="*/ 555212 h 1224724"/>
                    <a:gd name="connsiteX43" fmla="*/ 554641 w 2778252"/>
                    <a:gd name="connsiteY43" fmla="*/ 555212 h 1224724"/>
                    <a:gd name="connsiteX44" fmla="*/ 554641 w 2778252"/>
                    <a:gd name="connsiteY44" fmla="*/ 59436 h 1224724"/>
                    <a:gd name="connsiteX45" fmla="*/ 535019 w 2778252"/>
                    <a:gd name="connsiteY45" fmla="*/ 39815 h 1224724"/>
                    <a:gd name="connsiteX46" fmla="*/ 515398 w 2778252"/>
                    <a:gd name="connsiteY46" fmla="*/ 59436 h 1224724"/>
                    <a:gd name="connsiteX47" fmla="*/ 515398 w 2778252"/>
                    <a:gd name="connsiteY47" fmla="*/ 555212 h 1224724"/>
                    <a:gd name="connsiteX48" fmla="*/ 19621 w 2778252"/>
                    <a:gd name="connsiteY48" fmla="*/ 555212 h 1224724"/>
                    <a:gd name="connsiteX49" fmla="*/ 0 w 2778252"/>
                    <a:gd name="connsiteY49" fmla="*/ 574834 h 1224724"/>
                    <a:gd name="connsiteX50" fmla="*/ 19621 w 2778252"/>
                    <a:gd name="connsiteY50" fmla="*/ 594455 h 1224724"/>
                    <a:gd name="connsiteX51" fmla="*/ 1593152 w 2778252"/>
                    <a:gd name="connsiteY51" fmla="*/ 204216 h 1224724"/>
                    <a:gd name="connsiteX52" fmla="*/ 1661160 w 2778252"/>
                    <a:gd name="connsiteY52" fmla="*/ 136208 h 1224724"/>
                    <a:gd name="connsiteX53" fmla="*/ 1729169 w 2778252"/>
                    <a:gd name="connsiteY53" fmla="*/ 204216 h 1224724"/>
                    <a:gd name="connsiteX54" fmla="*/ 1729169 w 2778252"/>
                    <a:gd name="connsiteY54" fmla="*/ 555308 h 1224724"/>
                    <a:gd name="connsiteX55" fmla="*/ 1593056 w 2778252"/>
                    <a:gd name="connsiteY55" fmla="*/ 555308 h 1224724"/>
                    <a:gd name="connsiteX56" fmla="*/ 1593056 w 2778252"/>
                    <a:gd name="connsiteY56" fmla="*/ 204216 h 1224724"/>
                    <a:gd name="connsiteX57" fmla="*/ 1048798 w 2778252"/>
                    <a:gd name="connsiteY57" fmla="*/ 204216 h 1224724"/>
                    <a:gd name="connsiteX58" fmla="*/ 1116806 w 2778252"/>
                    <a:gd name="connsiteY58" fmla="*/ 136208 h 1224724"/>
                    <a:gd name="connsiteX59" fmla="*/ 1184815 w 2778252"/>
                    <a:gd name="connsiteY59" fmla="*/ 204216 h 1224724"/>
                    <a:gd name="connsiteX60" fmla="*/ 1184815 w 2778252"/>
                    <a:gd name="connsiteY60" fmla="*/ 555308 h 1224724"/>
                    <a:gd name="connsiteX61" fmla="*/ 1048703 w 2778252"/>
                    <a:gd name="connsiteY61" fmla="*/ 555308 h 1224724"/>
                    <a:gd name="connsiteX62" fmla="*/ 1048703 w 2778252"/>
                    <a:gd name="connsiteY62" fmla="*/ 204216 h 122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778252" h="1224724">
                      <a:moveTo>
                        <a:pt x="19621" y="594455"/>
                      </a:moveTo>
                      <a:lnTo>
                        <a:pt x="515398" y="594455"/>
                      </a:lnTo>
                      <a:lnTo>
                        <a:pt x="515398" y="1224725"/>
                      </a:lnTo>
                      <a:lnTo>
                        <a:pt x="554641" y="1224725"/>
                      </a:lnTo>
                      <a:lnTo>
                        <a:pt x="554641" y="594455"/>
                      </a:lnTo>
                      <a:lnTo>
                        <a:pt x="912876" y="594455"/>
                      </a:lnTo>
                      <a:lnTo>
                        <a:pt x="912876" y="1224725"/>
                      </a:lnTo>
                      <a:lnTo>
                        <a:pt x="1048893" y="1224725"/>
                      </a:lnTo>
                      <a:lnTo>
                        <a:pt x="1048893" y="594455"/>
                      </a:lnTo>
                      <a:lnTo>
                        <a:pt x="1185005" y="594455"/>
                      </a:lnTo>
                      <a:lnTo>
                        <a:pt x="1185005" y="952595"/>
                      </a:lnTo>
                      <a:lnTo>
                        <a:pt x="1321118" y="952595"/>
                      </a:lnTo>
                      <a:lnTo>
                        <a:pt x="1321118" y="594455"/>
                      </a:lnTo>
                      <a:lnTo>
                        <a:pt x="1457230" y="594455"/>
                      </a:lnTo>
                      <a:lnTo>
                        <a:pt x="1457230" y="1224725"/>
                      </a:lnTo>
                      <a:lnTo>
                        <a:pt x="1593247" y="1224725"/>
                      </a:lnTo>
                      <a:lnTo>
                        <a:pt x="1593247" y="594455"/>
                      </a:lnTo>
                      <a:lnTo>
                        <a:pt x="1729359" y="594455"/>
                      </a:lnTo>
                      <a:lnTo>
                        <a:pt x="1729359" y="952595"/>
                      </a:lnTo>
                      <a:lnTo>
                        <a:pt x="1865471" y="952595"/>
                      </a:lnTo>
                      <a:lnTo>
                        <a:pt x="1865471" y="594455"/>
                      </a:lnTo>
                      <a:lnTo>
                        <a:pt x="2223611" y="594455"/>
                      </a:lnTo>
                      <a:lnTo>
                        <a:pt x="2223611" y="952595"/>
                      </a:lnTo>
                      <a:lnTo>
                        <a:pt x="2262854" y="952595"/>
                      </a:lnTo>
                      <a:lnTo>
                        <a:pt x="2262854" y="594455"/>
                      </a:lnTo>
                      <a:lnTo>
                        <a:pt x="2758631" y="594455"/>
                      </a:lnTo>
                      <a:cubicBezTo>
                        <a:pt x="2769489" y="594455"/>
                        <a:pt x="2778252" y="585692"/>
                        <a:pt x="2778252" y="574834"/>
                      </a:cubicBezTo>
                      <a:cubicBezTo>
                        <a:pt x="2778252" y="563975"/>
                        <a:pt x="2769489" y="555212"/>
                        <a:pt x="2758631" y="555212"/>
                      </a:cubicBezTo>
                      <a:lnTo>
                        <a:pt x="2262854" y="555212"/>
                      </a:lnTo>
                      <a:lnTo>
                        <a:pt x="2262854" y="59436"/>
                      </a:lnTo>
                      <a:cubicBezTo>
                        <a:pt x="2262854" y="48578"/>
                        <a:pt x="2254091" y="39815"/>
                        <a:pt x="2243233" y="39815"/>
                      </a:cubicBezTo>
                      <a:cubicBezTo>
                        <a:pt x="2232374" y="39815"/>
                        <a:pt x="2223611" y="48578"/>
                        <a:pt x="2223611" y="59436"/>
                      </a:cubicBezTo>
                      <a:lnTo>
                        <a:pt x="2223611" y="555212"/>
                      </a:lnTo>
                      <a:lnTo>
                        <a:pt x="1865471" y="555212"/>
                      </a:lnTo>
                      <a:lnTo>
                        <a:pt x="1865471" y="204121"/>
                      </a:lnTo>
                      <a:cubicBezTo>
                        <a:pt x="1865471" y="91535"/>
                        <a:pt x="1773936" y="0"/>
                        <a:pt x="1661351" y="0"/>
                      </a:cubicBezTo>
                      <a:cubicBezTo>
                        <a:pt x="1548765" y="0"/>
                        <a:pt x="1457230" y="91535"/>
                        <a:pt x="1457230" y="204121"/>
                      </a:cubicBezTo>
                      <a:lnTo>
                        <a:pt x="1457230" y="555212"/>
                      </a:lnTo>
                      <a:lnTo>
                        <a:pt x="1321118" y="555212"/>
                      </a:lnTo>
                      <a:lnTo>
                        <a:pt x="1321118" y="204121"/>
                      </a:lnTo>
                      <a:cubicBezTo>
                        <a:pt x="1321118" y="91535"/>
                        <a:pt x="1229582" y="0"/>
                        <a:pt x="1116997" y="0"/>
                      </a:cubicBezTo>
                      <a:cubicBezTo>
                        <a:pt x="1004411" y="0"/>
                        <a:pt x="912876" y="91535"/>
                        <a:pt x="912876" y="204121"/>
                      </a:cubicBezTo>
                      <a:lnTo>
                        <a:pt x="912876" y="555212"/>
                      </a:lnTo>
                      <a:lnTo>
                        <a:pt x="554641" y="555212"/>
                      </a:lnTo>
                      <a:lnTo>
                        <a:pt x="554641" y="59436"/>
                      </a:lnTo>
                      <a:cubicBezTo>
                        <a:pt x="554641" y="48578"/>
                        <a:pt x="545878" y="39815"/>
                        <a:pt x="535019" y="39815"/>
                      </a:cubicBezTo>
                      <a:cubicBezTo>
                        <a:pt x="524161" y="39815"/>
                        <a:pt x="515398" y="48578"/>
                        <a:pt x="515398" y="59436"/>
                      </a:cubicBezTo>
                      <a:lnTo>
                        <a:pt x="515398" y="555212"/>
                      </a:lnTo>
                      <a:lnTo>
                        <a:pt x="19621" y="555212"/>
                      </a:lnTo>
                      <a:cubicBezTo>
                        <a:pt x="8763" y="555212"/>
                        <a:pt x="0" y="563975"/>
                        <a:pt x="0" y="574834"/>
                      </a:cubicBezTo>
                      <a:cubicBezTo>
                        <a:pt x="0" y="585692"/>
                        <a:pt x="8763" y="594455"/>
                        <a:pt x="19621" y="594455"/>
                      </a:cubicBezTo>
                      <a:close/>
                      <a:moveTo>
                        <a:pt x="1593152" y="204216"/>
                      </a:moveTo>
                      <a:cubicBezTo>
                        <a:pt x="1593152" y="166688"/>
                        <a:pt x="1623632" y="136208"/>
                        <a:pt x="1661160" y="136208"/>
                      </a:cubicBezTo>
                      <a:cubicBezTo>
                        <a:pt x="1698688" y="136208"/>
                        <a:pt x="1729169" y="166688"/>
                        <a:pt x="1729169" y="204216"/>
                      </a:cubicBezTo>
                      <a:lnTo>
                        <a:pt x="1729169" y="555308"/>
                      </a:lnTo>
                      <a:lnTo>
                        <a:pt x="1593056" y="555308"/>
                      </a:lnTo>
                      <a:lnTo>
                        <a:pt x="1593056" y="204216"/>
                      </a:lnTo>
                      <a:close/>
                      <a:moveTo>
                        <a:pt x="1048798" y="204216"/>
                      </a:moveTo>
                      <a:cubicBezTo>
                        <a:pt x="1048798" y="166688"/>
                        <a:pt x="1079278" y="136208"/>
                        <a:pt x="1116806" y="136208"/>
                      </a:cubicBezTo>
                      <a:cubicBezTo>
                        <a:pt x="1154335" y="136208"/>
                        <a:pt x="1184815" y="166688"/>
                        <a:pt x="1184815" y="204216"/>
                      </a:cubicBezTo>
                      <a:lnTo>
                        <a:pt x="1184815" y="555308"/>
                      </a:lnTo>
                      <a:lnTo>
                        <a:pt x="1048703" y="555308"/>
                      </a:lnTo>
                      <a:lnTo>
                        <a:pt x="1048703" y="204216"/>
                      </a:lnTo>
                      <a:close/>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9928E3DB-223E-05DB-CCFB-7A47C8E9B918}"/>
                    </a:ext>
                  </a:extLst>
                </p:cNvPr>
                <p:cNvSpPr/>
                <p:nvPr/>
              </p:nvSpPr>
              <p:spPr>
                <a:xfrm>
                  <a:off x="2817018" y="3089148"/>
                  <a:ext cx="136112" cy="408241"/>
                </a:xfrm>
                <a:custGeom>
                  <a:avLst/>
                  <a:gdLst>
                    <a:gd name="connsiteX0" fmla="*/ 0 w 136112"/>
                    <a:gd name="connsiteY0" fmla="*/ 0 h 408241"/>
                    <a:gd name="connsiteX1" fmla="*/ 136112 w 136112"/>
                    <a:gd name="connsiteY1" fmla="*/ 0 h 408241"/>
                    <a:gd name="connsiteX2" fmla="*/ 136112 w 136112"/>
                    <a:gd name="connsiteY2" fmla="*/ 408242 h 408241"/>
                    <a:gd name="connsiteX3" fmla="*/ 0 w 136112"/>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112" h="408241">
                      <a:moveTo>
                        <a:pt x="0" y="0"/>
                      </a:moveTo>
                      <a:lnTo>
                        <a:pt x="136112" y="0"/>
                      </a:lnTo>
                      <a:lnTo>
                        <a:pt x="136112" y="408242"/>
                      </a:lnTo>
                      <a:lnTo>
                        <a:pt x="0" y="408242"/>
                      </a:lnTo>
                      <a:close/>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F46033B8-B19B-73BC-A360-F1CEA3887B8E}"/>
                    </a:ext>
                  </a:extLst>
                </p:cNvPr>
                <p:cNvSpPr/>
                <p:nvPr/>
              </p:nvSpPr>
              <p:spPr>
                <a:xfrm>
                  <a:off x="2272760" y="3089148"/>
                  <a:ext cx="136112" cy="408241"/>
                </a:xfrm>
                <a:custGeom>
                  <a:avLst/>
                  <a:gdLst>
                    <a:gd name="connsiteX0" fmla="*/ 0 w 136112"/>
                    <a:gd name="connsiteY0" fmla="*/ 0 h 408241"/>
                    <a:gd name="connsiteX1" fmla="*/ 136112 w 136112"/>
                    <a:gd name="connsiteY1" fmla="*/ 0 h 408241"/>
                    <a:gd name="connsiteX2" fmla="*/ 136112 w 136112"/>
                    <a:gd name="connsiteY2" fmla="*/ 408242 h 408241"/>
                    <a:gd name="connsiteX3" fmla="*/ 0 w 136112"/>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112" h="408241">
                      <a:moveTo>
                        <a:pt x="0" y="0"/>
                      </a:moveTo>
                      <a:lnTo>
                        <a:pt x="136112" y="0"/>
                      </a:lnTo>
                      <a:lnTo>
                        <a:pt x="136112" y="408242"/>
                      </a:lnTo>
                      <a:lnTo>
                        <a:pt x="0" y="408242"/>
                      </a:lnTo>
                      <a:close/>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DB048CD6-D3DE-5FBC-FF91-1D00B8A63BBF}"/>
                    </a:ext>
                  </a:extLst>
                </p:cNvPr>
                <p:cNvSpPr/>
                <p:nvPr/>
              </p:nvSpPr>
              <p:spPr>
                <a:xfrm>
                  <a:off x="2544889" y="3361277"/>
                  <a:ext cx="136112" cy="408241"/>
                </a:xfrm>
                <a:custGeom>
                  <a:avLst/>
                  <a:gdLst>
                    <a:gd name="connsiteX0" fmla="*/ 0 w 136112"/>
                    <a:gd name="connsiteY0" fmla="*/ 0 h 408241"/>
                    <a:gd name="connsiteX1" fmla="*/ 136112 w 136112"/>
                    <a:gd name="connsiteY1" fmla="*/ 0 h 408241"/>
                    <a:gd name="connsiteX2" fmla="*/ 136112 w 136112"/>
                    <a:gd name="connsiteY2" fmla="*/ 408242 h 408241"/>
                    <a:gd name="connsiteX3" fmla="*/ 0 w 136112"/>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112" h="408241">
                      <a:moveTo>
                        <a:pt x="0" y="0"/>
                      </a:moveTo>
                      <a:lnTo>
                        <a:pt x="136112" y="0"/>
                      </a:lnTo>
                      <a:lnTo>
                        <a:pt x="136112" y="408242"/>
                      </a:lnTo>
                      <a:lnTo>
                        <a:pt x="0" y="408242"/>
                      </a:lnTo>
                      <a:close/>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11CA9976-49F2-39AB-5F45-C68ED84F74B8}"/>
                    </a:ext>
                  </a:extLst>
                </p:cNvPr>
                <p:cNvSpPr/>
                <p:nvPr/>
              </p:nvSpPr>
              <p:spPr>
                <a:xfrm>
                  <a:off x="2000631" y="3361277"/>
                  <a:ext cx="136017" cy="408241"/>
                </a:xfrm>
                <a:custGeom>
                  <a:avLst/>
                  <a:gdLst>
                    <a:gd name="connsiteX0" fmla="*/ 0 w 136017"/>
                    <a:gd name="connsiteY0" fmla="*/ 0 h 408241"/>
                    <a:gd name="connsiteX1" fmla="*/ 136017 w 136017"/>
                    <a:gd name="connsiteY1" fmla="*/ 0 h 408241"/>
                    <a:gd name="connsiteX2" fmla="*/ 136017 w 136017"/>
                    <a:gd name="connsiteY2" fmla="*/ 408242 h 408241"/>
                    <a:gd name="connsiteX3" fmla="*/ 0 w 136017"/>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017" h="408241">
                      <a:moveTo>
                        <a:pt x="0" y="0"/>
                      </a:moveTo>
                      <a:lnTo>
                        <a:pt x="136017" y="0"/>
                      </a:lnTo>
                      <a:lnTo>
                        <a:pt x="136017" y="408242"/>
                      </a:lnTo>
                      <a:lnTo>
                        <a:pt x="0" y="408242"/>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427EA97C-527E-65C5-7D8C-329188C09D00}"/>
                    </a:ext>
                  </a:extLst>
                </p:cNvPr>
                <p:cNvSpPr/>
                <p:nvPr/>
              </p:nvSpPr>
              <p:spPr>
                <a:xfrm>
                  <a:off x="1603248" y="3361277"/>
                  <a:ext cx="39243" cy="408241"/>
                </a:xfrm>
                <a:custGeom>
                  <a:avLst/>
                  <a:gdLst>
                    <a:gd name="connsiteX0" fmla="*/ 0 w 39243"/>
                    <a:gd name="connsiteY0" fmla="*/ 0 h 408241"/>
                    <a:gd name="connsiteX1" fmla="*/ 39243 w 39243"/>
                    <a:gd name="connsiteY1" fmla="*/ 0 h 408241"/>
                    <a:gd name="connsiteX2" fmla="*/ 39243 w 39243"/>
                    <a:gd name="connsiteY2" fmla="*/ 408242 h 408241"/>
                    <a:gd name="connsiteX3" fmla="*/ 0 w 39243"/>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39243" h="408241">
                      <a:moveTo>
                        <a:pt x="0" y="0"/>
                      </a:moveTo>
                      <a:lnTo>
                        <a:pt x="39243" y="0"/>
                      </a:lnTo>
                      <a:lnTo>
                        <a:pt x="39243" y="408242"/>
                      </a:lnTo>
                      <a:lnTo>
                        <a:pt x="0" y="408242"/>
                      </a:lnTo>
                      <a:close/>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464AD042-B09D-5B78-3F95-AEB8213D2CB6}"/>
                    </a:ext>
                  </a:extLst>
                </p:cNvPr>
                <p:cNvSpPr/>
                <p:nvPr/>
              </p:nvSpPr>
              <p:spPr>
                <a:xfrm>
                  <a:off x="3311175" y="3089148"/>
                  <a:ext cx="39243" cy="408241"/>
                </a:xfrm>
                <a:custGeom>
                  <a:avLst/>
                  <a:gdLst>
                    <a:gd name="connsiteX0" fmla="*/ 0 w 39243"/>
                    <a:gd name="connsiteY0" fmla="*/ 0 h 408241"/>
                    <a:gd name="connsiteX1" fmla="*/ 39243 w 39243"/>
                    <a:gd name="connsiteY1" fmla="*/ 0 h 408241"/>
                    <a:gd name="connsiteX2" fmla="*/ 39243 w 39243"/>
                    <a:gd name="connsiteY2" fmla="*/ 408242 h 408241"/>
                    <a:gd name="connsiteX3" fmla="*/ 0 w 39243"/>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39243" h="408241">
                      <a:moveTo>
                        <a:pt x="0" y="0"/>
                      </a:moveTo>
                      <a:lnTo>
                        <a:pt x="39243" y="0"/>
                      </a:lnTo>
                      <a:lnTo>
                        <a:pt x="39243" y="408242"/>
                      </a:lnTo>
                      <a:lnTo>
                        <a:pt x="0" y="408242"/>
                      </a:lnTo>
                      <a:close/>
                    </a:path>
                  </a:pathLst>
                </a:custGeom>
                <a:solidFill>
                  <a:srgbClr val="FFFFFF"/>
                </a:solidFill>
                <a:ln w="9525" cap="flat">
                  <a:noFill/>
                  <a:prstDash val="solid"/>
                  <a:miter/>
                </a:ln>
              </p:spPr>
              <p:txBody>
                <a:bodyPr rtlCol="0" anchor="ctr"/>
                <a:lstStyle/>
                <a:p>
                  <a:endParaRPr lang="en-US"/>
                </a:p>
              </p:txBody>
            </p:sp>
          </p:grpSp>
        </p:grpSp>
      </p:grpSp>
    </p:spTree>
    <p:extLst>
      <p:ext uri="{BB962C8B-B14F-4D97-AF65-F5344CB8AC3E}">
        <p14:creationId xmlns:p14="http://schemas.microsoft.com/office/powerpoint/2010/main" val="21114769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Section Header 6">
    <p:bg>
      <p:bgPr>
        <a:solidFill>
          <a:schemeClr val="bg1"/>
        </a:solidFill>
        <a:effectLst/>
      </p:bgPr>
    </p:bg>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90AD1A87-0805-4BEA-BB61-F93C5C2817B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9030" b="43903"/>
          <a:stretch/>
        </p:blipFill>
        <p:spPr>
          <a:xfrm>
            <a:off x="6451055" y="2320195"/>
            <a:ext cx="5740945" cy="4537805"/>
          </a:xfrm>
          <a:prstGeom prst="rect">
            <a:avLst/>
          </a:prstGeom>
        </p:spPr>
      </p:pic>
      <p:sp>
        <p:nvSpPr>
          <p:cNvPr id="2" name="Title 1">
            <a:extLst>
              <a:ext uri="{FF2B5EF4-FFF2-40B4-BE49-F238E27FC236}">
                <a16:creationId xmlns:a16="http://schemas.microsoft.com/office/drawing/2014/main" id="{E5CE1993-BE39-490E-9534-FB9A1C75B602}"/>
              </a:ext>
            </a:extLst>
          </p:cNvPr>
          <p:cNvSpPr>
            <a:spLocks noGrp="1"/>
          </p:cNvSpPr>
          <p:nvPr>
            <p:ph type="title" hasCustomPrompt="1"/>
          </p:nvPr>
        </p:nvSpPr>
        <p:spPr>
          <a:xfrm>
            <a:off x="670328" y="1696658"/>
            <a:ext cx="6194548" cy="1839707"/>
          </a:xfrm>
        </p:spPr>
        <p:txBody>
          <a:bodyPr anchor="b">
            <a:noAutofit/>
          </a:bodyPr>
          <a:lstStyle>
            <a:lvl1pPr>
              <a:defRPr sz="3600">
                <a:solidFill>
                  <a:schemeClr val="tx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4DEE2C6E-67AA-4D43-9B3C-C7B5ABD5F4A9}"/>
              </a:ext>
            </a:extLst>
          </p:cNvPr>
          <p:cNvSpPr>
            <a:spLocks noGrp="1"/>
          </p:cNvSpPr>
          <p:nvPr>
            <p:ph type="body" idx="1"/>
          </p:nvPr>
        </p:nvSpPr>
        <p:spPr>
          <a:xfrm>
            <a:off x="670328" y="3749448"/>
            <a:ext cx="6194548" cy="1268056"/>
          </a:xfrm>
        </p:spPr>
        <p:txBody>
          <a:bodyPr>
            <a:noAutofit/>
          </a:bodyPr>
          <a:lstStyle>
            <a:lvl1pPr marL="0" indent="0">
              <a:buNone/>
              <a:defRPr sz="1800" b="1" spc="0" baseline="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949ECF-91DD-4525-BA80-F5358FF0279E}"/>
              </a:ext>
            </a:extLst>
          </p:cNvPr>
          <p:cNvSpPr>
            <a:spLocks noGrp="1"/>
          </p:cNvSpPr>
          <p:nvPr>
            <p:ph type="dt" sz="half" idx="10"/>
          </p:nvPr>
        </p:nvSpPr>
        <p:spPr/>
        <p:txBody>
          <a:bodyPr/>
          <a:lstStyle>
            <a:lvl1pPr>
              <a:defRPr>
                <a:solidFill>
                  <a:schemeClr val="tx1"/>
                </a:solidFill>
              </a:defRPr>
            </a:lvl1pPr>
          </a:lstStyle>
          <a:p>
            <a:fld id="{1D8BD707-D9CF-40AE-B4C6-C98DA3205C09}" type="datetimeFigureOut">
              <a:rPr lang="en-US" smtClean="0"/>
              <a:t>3/25/2025</a:t>
            </a:fld>
            <a:endParaRPr lang="en-US"/>
          </a:p>
        </p:txBody>
      </p:sp>
      <p:sp>
        <p:nvSpPr>
          <p:cNvPr id="6" name="Slide Number Placeholder 5">
            <a:extLst>
              <a:ext uri="{FF2B5EF4-FFF2-40B4-BE49-F238E27FC236}">
                <a16:creationId xmlns:a16="http://schemas.microsoft.com/office/drawing/2014/main" id="{C436E9D1-F93D-4E60-8763-605456119D73}"/>
              </a:ext>
            </a:extLst>
          </p:cNvPr>
          <p:cNvSpPr>
            <a:spLocks noGrp="1"/>
          </p:cNvSpPr>
          <p:nvPr>
            <p:ph type="sldNum" sz="quarter" idx="12"/>
          </p:nvPr>
        </p:nvSpPr>
        <p:spPr/>
        <p:txBody>
          <a:bodyPr/>
          <a:lstStyle>
            <a:lvl1pPr>
              <a:defRPr>
                <a:solidFill>
                  <a:schemeClr val="tx1"/>
                </a:solidFill>
              </a:defRPr>
            </a:lvl1pPr>
          </a:lstStyle>
          <a:p>
            <a:fld id="{B6F15528-21DE-4FAA-801E-634DDDAF4B2B}" type="slidenum">
              <a:rPr lang="en-US" smtClean="0"/>
              <a:t>‹#›</a:t>
            </a:fld>
            <a:endParaRPr lang="en-US"/>
          </a:p>
        </p:txBody>
      </p:sp>
      <p:sp>
        <p:nvSpPr>
          <p:cNvPr id="9" name="Footer Placeholder 6">
            <a:extLst>
              <a:ext uri="{FF2B5EF4-FFF2-40B4-BE49-F238E27FC236}">
                <a16:creationId xmlns:a16="http://schemas.microsoft.com/office/drawing/2014/main" id="{D8AB6B63-CDC2-43EC-A71D-01D9DA2ECBC2}"/>
              </a:ext>
            </a:extLst>
          </p:cNvPr>
          <p:cNvSpPr>
            <a:spLocks noGrp="1"/>
          </p:cNvSpPr>
          <p:nvPr>
            <p:ph type="ftr" sz="quarter" idx="3"/>
          </p:nvPr>
        </p:nvSpPr>
        <p:spPr>
          <a:xfrm>
            <a:off x="3528060" y="501470"/>
            <a:ext cx="3943004" cy="174939"/>
          </a:xfrm>
          <a:prstGeom prst="rect">
            <a:avLst/>
          </a:prstGeom>
        </p:spPr>
        <p:txBody>
          <a:bodyPr vert="horz" lIns="0" tIns="0" rIns="0" bIns="0" rtlCol="0" anchor="t" anchorCtr="0"/>
          <a:lstStyle>
            <a:lvl1pPr algn="l">
              <a:lnSpc>
                <a:spcPct val="120000"/>
              </a:lnSpc>
              <a:defRPr sz="800">
                <a:solidFill>
                  <a:schemeClr val="tx1"/>
                </a:solidFill>
              </a:defRPr>
            </a:lvl1pPr>
          </a:lstStyle>
          <a:p>
            <a:endParaRPr lang="en-US"/>
          </a:p>
        </p:txBody>
      </p:sp>
      <p:grpSp>
        <p:nvGrpSpPr>
          <p:cNvPr id="10" name="Graphic 7">
            <a:extLst>
              <a:ext uri="{FF2B5EF4-FFF2-40B4-BE49-F238E27FC236}">
                <a16:creationId xmlns:a16="http://schemas.microsoft.com/office/drawing/2014/main" id="{D0749CBD-FC20-D88D-6236-2C9F2E0630DA}"/>
              </a:ext>
            </a:extLst>
          </p:cNvPr>
          <p:cNvGrpSpPr>
            <a:grpSpLocks noChangeAspect="1"/>
          </p:cNvGrpSpPr>
          <p:nvPr/>
        </p:nvGrpSpPr>
        <p:grpSpPr>
          <a:xfrm>
            <a:off x="688983" y="434340"/>
            <a:ext cx="1357289" cy="384048"/>
            <a:chOff x="1048035" y="2000440"/>
            <a:chExt cx="10099547" cy="2857690"/>
          </a:xfrm>
        </p:grpSpPr>
        <p:grpSp>
          <p:nvGrpSpPr>
            <p:cNvPr id="11" name="Graphic 7">
              <a:extLst>
                <a:ext uri="{FF2B5EF4-FFF2-40B4-BE49-F238E27FC236}">
                  <a16:creationId xmlns:a16="http://schemas.microsoft.com/office/drawing/2014/main" id="{4733F2E8-A2AE-435B-1386-77908676FCCD}"/>
                </a:ext>
              </a:extLst>
            </p:cNvPr>
            <p:cNvGrpSpPr/>
            <p:nvPr/>
          </p:nvGrpSpPr>
          <p:grpSpPr>
            <a:xfrm>
              <a:off x="4377785" y="2317623"/>
              <a:ext cx="6769798" cy="2249424"/>
              <a:chOff x="4377785" y="2317623"/>
              <a:chExt cx="6769798" cy="2249424"/>
            </a:xfrm>
            <a:solidFill>
              <a:srgbClr val="00664F"/>
            </a:solidFill>
          </p:grpSpPr>
          <p:grpSp>
            <p:nvGrpSpPr>
              <p:cNvPr id="24" name="Graphic 7">
                <a:extLst>
                  <a:ext uri="{FF2B5EF4-FFF2-40B4-BE49-F238E27FC236}">
                    <a16:creationId xmlns:a16="http://schemas.microsoft.com/office/drawing/2014/main" id="{729C5EC0-1ABC-70C2-C95A-C865C716634D}"/>
                  </a:ext>
                </a:extLst>
              </p:cNvPr>
              <p:cNvGrpSpPr/>
              <p:nvPr/>
            </p:nvGrpSpPr>
            <p:grpSpPr>
              <a:xfrm>
                <a:off x="4377785" y="2317623"/>
                <a:ext cx="6769798" cy="922781"/>
                <a:chOff x="4377785" y="2317623"/>
                <a:chExt cx="6769798" cy="922781"/>
              </a:xfrm>
              <a:solidFill>
                <a:srgbClr val="00664F"/>
              </a:solidFill>
            </p:grpSpPr>
            <p:sp>
              <p:nvSpPr>
                <p:cNvPr id="32" name="Freeform 31">
                  <a:extLst>
                    <a:ext uri="{FF2B5EF4-FFF2-40B4-BE49-F238E27FC236}">
                      <a16:creationId xmlns:a16="http://schemas.microsoft.com/office/drawing/2014/main" id="{A55F605B-57D2-B7C8-1DAA-111F71945658}"/>
                    </a:ext>
                  </a:extLst>
                </p:cNvPr>
                <p:cNvSpPr/>
                <p:nvPr/>
              </p:nvSpPr>
              <p:spPr>
                <a:xfrm>
                  <a:off x="4377785" y="2317718"/>
                  <a:ext cx="823245" cy="914685"/>
                </a:xfrm>
                <a:custGeom>
                  <a:avLst/>
                  <a:gdLst>
                    <a:gd name="connsiteX0" fmla="*/ 0 w 823245"/>
                    <a:gd name="connsiteY0" fmla="*/ 867632 h 914685"/>
                    <a:gd name="connsiteX1" fmla="*/ 60103 w 823245"/>
                    <a:gd name="connsiteY1" fmla="*/ 867632 h 914685"/>
                    <a:gd name="connsiteX2" fmla="*/ 104489 w 823245"/>
                    <a:gd name="connsiteY2" fmla="*/ 823246 h 914685"/>
                    <a:gd name="connsiteX3" fmla="*/ 104489 w 823245"/>
                    <a:gd name="connsiteY3" fmla="*/ 94107 h 914685"/>
                    <a:gd name="connsiteX4" fmla="*/ 60103 w 823245"/>
                    <a:gd name="connsiteY4" fmla="*/ 48387 h 914685"/>
                    <a:gd name="connsiteX5" fmla="*/ 0 w 823245"/>
                    <a:gd name="connsiteY5" fmla="*/ 48387 h 914685"/>
                    <a:gd name="connsiteX6" fmla="*/ 0 w 823245"/>
                    <a:gd name="connsiteY6" fmla="*/ 0 h 914685"/>
                    <a:gd name="connsiteX7" fmla="*/ 359378 w 823245"/>
                    <a:gd name="connsiteY7" fmla="*/ 0 h 914685"/>
                    <a:gd name="connsiteX8" fmla="*/ 823246 w 823245"/>
                    <a:gd name="connsiteY8" fmla="*/ 456057 h 914685"/>
                    <a:gd name="connsiteX9" fmla="*/ 356711 w 823245"/>
                    <a:gd name="connsiteY9" fmla="*/ 914686 h 914685"/>
                    <a:gd name="connsiteX10" fmla="*/ 0 w 823245"/>
                    <a:gd name="connsiteY10" fmla="*/ 914686 h 914685"/>
                    <a:gd name="connsiteX11" fmla="*/ 0 w 823245"/>
                    <a:gd name="connsiteY11" fmla="*/ 867632 h 914685"/>
                    <a:gd name="connsiteX12" fmla="*/ 356711 w 823245"/>
                    <a:gd name="connsiteY12" fmla="*/ 863727 h 914685"/>
                    <a:gd name="connsiteX13" fmla="*/ 740855 w 823245"/>
                    <a:gd name="connsiteY13" fmla="*/ 457295 h 914685"/>
                    <a:gd name="connsiteX14" fmla="*/ 356711 w 823245"/>
                    <a:gd name="connsiteY14" fmla="*/ 50863 h 914685"/>
                    <a:gd name="connsiteX15" fmla="*/ 185547 w 823245"/>
                    <a:gd name="connsiteY15" fmla="*/ 50863 h 914685"/>
                    <a:gd name="connsiteX16" fmla="*/ 185547 w 823245"/>
                    <a:gd name="connsiteY16" fmla="*/ 863632 h 914685"/>
                    <a:gd name="connsiteX17" fmla="*/ 356711 w 823245"/>
                    <a:gd name="connsiteY17" fmla="*/ 863632 h 914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23245" h="914685">
                      <a:moveTo>
                        <a:pt x="0" y="867632"/>
                      </a:moveTo>
                      <a:lnTo>
                        <a:pt x="60103" y="867632"/>
                      </a:lnTo>
                      <a:cubicBezTo>
                        <a:pt x="82296" y="867632"/>
                        <a:pt x="104489" y="844105"/>
                        <a:pt x="104489" y="823246"/>
                      </a:cubicBezTo>
                      <a:lnTo>
                        <a:pt x="104489" y="94107"/>
                      </a:lnTo>
                      <a:cubicBezTo>
                        <a:pt x="104489" y="73152"/>
                        <a:pt x="82296" y="48387"/>
                        <a:pt x="60103" y="48387"/>
                      </a:cubicBezTo>
                      <a:lnTo>
                        <a:pt x="0" y="48387"/>
                      </a:lnTo>
                      <a:lnTo>
                        <a:pt x="0" y="0"/>
                      </a:lnTo>
                      <a:lnTo>
                        <a:pt x="359378" y="0"/>
                      </a:lnTo>
                      <a:cubicBezTo>
                        <a:pt x="661226" y="0"/>
                        <a:pt x="823246" y="132017"/>
                        <a:pt x="823246" y="456057"/>
                      </a:cubicBezTo>
                      <a:cubicBezTo>
                        <a:pt x="823246" y="778859"/>
                        <a:pt x="661226" y="914686"/>
                        <a:pt x="356711" y="914686"/>
                      </a:cubicBezTo>
                      <a:lnTo>
                        <a:pt x="0" y="914686"/>
                      </a:lnTo>
                      <a:lnTo>
                        <a:pt x="0" y="867632"/>
                      </a:lnTo>
                      <a:close/>
                      <a:moveTo>
                        <a:pt x="356711" y="863727"/>
                      </a:moveTo>
                      <a:cubicBezTo>
                        <a:pt x="616744" y="863727"/>
                        <a:pt x="740855" y="751332"/>
                        <a:pt x="740855" y="457295"/>
                      </a:cubicBezTo>
                      <a:cubicBezTo>
                        <a:pt x="740855" y="161925"/>
                        <a:pt x="616744" y="50863"/>
                        <a:pt x="356711" y="50863"/>
                      </a:cubicBezTo>
                      <a:lnTo>
                        <a:pt x="185547" y="50863"/>
                      </a:lnTo>
                      <a:lnTo>
                        <a:pt x="185547" y="863632"/>
                      </a:lnTo>
                      <a:lnTo>
                        <a:pt x="356711" y="863632"/>
                      </a:lnTo>
                      <a:close/>
                    </a:path>
                  </a:pathLst>
                </a:custGeom>
                <a:solidFill>
                  <a:srgbClr val="00664F"/>
                </a:solidFill>
                <a:ln w="952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54E7CA20-2145-71E5-C704-040A0BF5D927}"/>
                    </a:ext>
                  </a:extLst>
                </p:cNvPr>
                <p:cNvSpPr/>
                <p:nvPr/>
              </p:nvSpPr>
              <p:spPr>
                <a:xfrm>
                  <a:off x="5330285" y="2543746"/>
                  <a:ext cx="612934" cy="695325"/>
                </a:xfrm>
                <a:custGeom>
                  <a:avLst/>
                  <a:gdLst>
                    <a:gd name="connsiteX0" fmla="*/ 0 w 612934"/>
                    <a:gd name="connsiteY0" fmla="*/ 496634 h 695325"/>
                    <a:gd name="connsiteX1" fmla="*/ 271844 w 612934"/>
                    <a:gd name="connsiteY1" fmla="*/ 298037 h 695325"/>
                    <a:gd name="connsiteX2" fmla="*/ 449580 w 612934"/>
                    <a:gd name="connsiteY2" fmla="*/ 318897 h 695325"/>
                    <a:gd name="connsiteX3" fmla="*/ 449580 w 612934"/>
                    <a:gd name="connsiteY3" fmla="*/ 196025 h 695325"/>
                    <a:gd name="connsiteX4" fmla="*/ 286226 w 612934"/>
                    <a:gd name="connsiteY4" fmla="*/ 53626 h 695325"/>
                    <a:gd name="connsiteX5" fmla="*/ 82391 w 612934"/>
                    <a:gd name="connsiteY5" fmla="*/ 121539 h 695325"/>
                    <a:gd name="connsiteX6" fmla="*/ 44482 w 612934"/>
                    <a:gd name="connsiteY6" fmla="*/ 121539 h 695325"/>
                    <a:gd name="connsiteX7" fmla="*/ 44482 w 612934"/>
                    <a:gd name="connsiteY7" fmla="*/ 57531 h 695325"/>
                    <a:gd name="connsiteX8" fmla="*/ 292798 w 612934"/>
                    <a:gd name="connsiteY8" fmla="*/ 0 h 695325"/>
                    <a:gd name="connsiteX9" fmla="*/ 525399 w 612934"/>
                    <a:gd name="connsiteY9" fmla="*/ 189452 h 695325"/>
                    <a:gd name="connsiteX10" fmla="*/ 525399 w 612934"/>
                    <a:gd name="connsiteY10" fmla="*/ 585407 h 695325"/>
                    <a:gd name="connsiteX11" fmla="*/ 578930 w 612934"/>
                    <a:gd name="connsiteY11" fmla="*/ 642938 h 695325"/>
                    <a:gd name="connsiteX12" fmla="*/ 612934 w 612934"/>
                    <a:gd name="connsiteY12" fmla="*/ 639032 h 695325"/>
                    <a:gd name="connsiteX13" fmla="*/ 612934 w 612934"/>
                    <a:gd name="connsiteY13" fmla="*/ 682180 h 695325"/>
                    <a:gd name="connsiteX14" fmla="*/ 554164 w 612934"/>
                    <a:gd name="connsiteY14" fmla="*/ 693992 h 695325"/>
                    <a:gd name="connsiteX15" fmla="*/ 449580 w 612934"/>
                    <a:gd name="connsiteY15" fmla="*/ 602552 h 695325"/>
                    <a:gd name="connsiteX16" fmla="*/ 449580 w 612934"/>
                    <a:gd name="connsiteY16" fmla="*/ 588169 h 695325"/>
                    <a:gd name="connsiteX17" fmla="*/ 226123 w 612934"/>
                    <a:gd name="connsiteY17" fmla="*/ 695325 h 695325"/>
                    <a:gd name="connsiteX18" fmla="*/ 0 w 612934"/>
                    <a:gd name="connsiteY18" fmla="*/ 496634 h 695325"/>
                    <a:gd name="connsiteX19" fmla="*/ 449580 w 612934"/>
                    <a:gd name="connsiteY19" fmla="*/ 531876 h 695325"/>
                    <a:gd name="connsiteX20" fmla="*/ 449580 w 612934"/>
                    <a:gd name="connsiteY20" fmla="*/ 367189 h 695325"/>
                    <a:gd name="connsiteX21" fmla="*/ 284893 w 612934"/>
                    <a:gd name="connsiteY21" fmla="*/ 347567 h 695325"/>
                    <a:gd name="connsiteX22" fmla="*/ 73247 w 612934"/>
                    <a:gd name="connsiteY22" fmla="*/ 496538 h 695325"/>
                    <a:gd name="connsiteX23" fmla="*/ 236601 w 612934"/>
                    <a:gd name="connsiteY23" fmla="*/ 642938 h 695325"/>
                    <a:gd name="connsiteX24" fmla="*/ 449580 w 612934"/>
                    <a:gd name="connsiteY24" fmla="*/ 531876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12934" h="695325">
                      <a:moveTo>
                        <a:pt x="0" y="496634"/>
                      </a:moveTo>
                      <a:cubicBezTo>
                        <a:pt x="0" y="359474"/>
                        <a:pt x="113729" y="298037"/>
                        <a:pt x="271844" y="298037"/>
                      </a:cubicBezTo>
                      <a:cubicBezTo>
                        <a:pt x="338519" y="298037"/>
                        <a:pt x="395954" y="304609"/>
                        <a:pt x="449580" y="318897"/>
                      </a:cubicBezTo>
                      <a:lnTo>
                        <a:pt x="449580" y="196025"/>
                      </a:lnTo>
                      <a:cubicBezTo>
                        <a:pt x="449580" y="86296"/>
                        <a:pt x="382905" y="53626"/>
                        <a:pt x="286226" y="53626"/>
                      </a:cubicBezTo>
                      <a:cubicBezTo>
                        <a:pt x="185642" y="53626"/>
                        <a:pt x="121539" y="86296"/>
                        <a:pt x="82391" y="121539"/>
                      </a:cubicBezTo>
                      <a:lnTo>
                        <a:pt x="44482" y="121539"/>
                      </a:lnTo>
                      <a:lnTo>
                        <a:pt x="44482" y="57531"/>
                      </a:lnTo>
                      <a:cubicBezTo>
                        <a:pt x="98013" y="27432"/>
                        <a:pt x="179070" y="0"/>
                        <a:pt x="292798" y="0"/>
                      </a:cubicBezTo>
                      <a:cubicBezTo>
                        <a:pt x="431292" y="0"/>
                        <a:pt x="525399" y="43148"/>
                        <a:pt x="525399" y="189452"/>
                      </a:cubicBezTo>
                      <a:lnTo>
                        <a:pt x="525399" y="585407"/>
                      </a:lnTo>
                      <a:cubicBezTo>
                        <a:pt x="525399" y="625888"/>
                        <a:pt x="542354" y="642938"/>
                        <a:pt x="578930" y="642938"/>
                      </a:cubicBezTo>
                      <a:cubicBezTo>
                        <a:pt x="594646" y="642938"/>
                        <a:pt x="612934" y="639032"/>
                        <a:pt x="612934" y="639032"/>
                      </a:cubicBezTo>
                      <a:lnTo>
                        <a:pt x="612934" y="682180"/>
                      </a:lnTo>
                      <a:cubicBezTo>
                        <a:pt x="605124" y="686086"/>
                        <a:pt x="581597" y="693992"/>
                        <a:pt x="554164" y="693992"/>
                      </a:cubicBezTo>
                      <a:cubicBezTo>
                        <a:pt x="488823" y="693992"/>
                        <a:pt x="449580" y="666559"/>
                        <a:pt x="449580" y="602552"/>
                      </a:cubicBezTo>
                      <a:lnTo>
                        <a:pt x="449580" y="588169"/>
                      </a:lnTo>
                      <a:cubicBezTo>
                        <a:pt x="397288" y="653510"/>
                        <a:pt x="326707" y="695325"/>
                        <a:pt x="226123" y="695325"/>
                      </a:cubicBezTo>
                      <a:cubicBezTo>
                        <a:pt x="91535" y="695230"/>
                        <a:pt x="0" y="632555"/>
                        <a:pt x="0" y="496634"/>
                      </a:cubicBezTo>
                      <a:close/>
                      <a:moveTo>
                        <a:pt x="449580" y="531876"/>
                      </a:moveTo>
                      <a:lnTo>
                        <a:pt x="449580" y="367189"/>
                      </a:lnTo>
                      <a:cubicBezTo>
                        <a:pt x="398622" y="355378"/>
                        <a:pt x="343758" y="347567"/>
                        <a:pt x="284893" y="347567"/>
                      </a:cubicBezTo>
                      <a:cubicBezTo>
                        <a:pt x="155543" y="347567"/>
                        <a:pt x="73247" y="390716"/>
                        <a:pt x="73247" y="496538"/>
                      </a:cubicBezTo>
                      <a:cubicBezTo>
                        <a:pt x="73247" y="599789"/>
                        <a:pt x="134684" y="642938"/>
                        <a:pt x="236601" y="642938"/>
                      </a:cubicBezTo>
                      <a:cubicBezTo>
                        <a:pt x="338519" y="642938"/>
                        <a:pt x="397288" y="595884"/>
                        <a:pt x="449580" y="531876"/>
                      </a:cubicBezTo>
                      <a:close/>
                    </a:path>
                  </a:pathLst>
                </a:custGeom>
                <a:solidFill>
                  <a:srgbClr val="00664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8E08E72F-4562-0AD6-8B0D-C42E0E011A72}"/>
                    </a:ext>
                  </a:extLst>
                </p:cNvPr>
                <p:cNvSpPr/>
                <p:nvPr/>
              </p:nvSpPr>
              <p:spPr>
                <a:xfrm>
                  <a:off x="6056852" y="2546318"/>
                  <a:ext cx="436435" cy="685990"/>
                </a:xfrm>
                <a:custGeom>
                  <a:avLst/>
                  <a:gdLst>
                    <a:gd name="connsiteX0" fmla="*/ 6477 w 436435"/>
                    <a:gd name="connsiteY0" fmla="*/ 639032 h 685990"/>
                    <a:gd name="connsiteX1" fmla="*/ 64008 w 436435"/>
                    <a:gd name="connsiteY1" fmla="*/ 639032 h 685990"/>
                    <a:gd name="connsiteX2" fmla="*/ 101918 w 436435"/>
                    <a:gd name="connsiteY2" fmla="*/ 601123 h 685990"/>
                    <a:gd name="connsiteX3" fmla="*/ 101918 w 436435"/>
                    <a:gd name="connsiteY3" fmla="*/ 92774 h 685990"/>
                    <a:gd name="connsiteX4" fmla="*/ 64008 w 436435"/>
                    <a:gd name="connsiteY4" fmla="*/ 53530 h 685990"/>
                    <a:gd name="connsiteX5" fmla="*/ 0 w 436435"/>
                    <a:gd name="connsiteY5" fmla="*/ 53530 h 685990"/>
                    <a:gd name="connsiteX6" fmla="*/ 0 w 436435"/>
                    <a:gd name="connsiteY6" fmla="*/ 3905 h 685990"/>
                    <a:gd name="connsiteX7" fmla="*/ 154210 w 436435"/>
                    <a:gd name="connsiteY7" fmla="*/ 3905 h 685990"/>
                    <a:gd name="connsiteX8" fmla="*/ 177736 w 436435"/>
                    <a:gd name="connsiteY8" fmla="*/ 50959 h 685990"/>
                    <a:gd name="connsiteX9" fmla="*/ 177736 w 436435"/>
                    <a:gd name="connsiteY9" fmla="*/ 137160 h 685990"/>
                    <a:gd name="connsiteX10" fmla="*/ 403765 w 436435"/>
                    <a:gd name="connsiteY10" fmla="*/ 0 h 685990"/>
                    <a:gd name="connsiteX11" fmla="*/ 436436 w 436435"/>
                    <a:gd name="connsiteY11" fmla="*/ 3905 h 685990"/>
                    <a:gd name="connsiteX12" fmla="*/ 436436 w 436435"/>
                    <a:gd name="connsiteY12" fmla="*/ 66580 h 685990"/>
                    <a:gd name="connsiteX13" fmla="*/ 406432 w 436435"/>
                    <a:gd name="connsiteY13" fmla="*/ 65246 h 685990"/>
                    <a:gd name="connsiteX14" fmla="*/ 177736 w 436435"/>
                    <a:gd name="connsiteY14" fmla="*/ 186785 h 685990"/>
                    <a:gd name="connsiteX15" fmla="*/ 177736 w 436435"/>
                    <a:gd name="connsiteY15" fmla="*/ 638937 h 685990"/>
                    <a:gd name="connsiteX16" fmla="*/ 303180 w 436435"/>
                    <a:gd name="connsiteY16" fmla="*/ 638937 h 685990"/>
                    <a:gd name="connsiteX17" fmla="*/ 303180 w 436435"/>
                    <a:gd name="connsiteY17" fmla="*/ 685991 h 685990"/>
                    <a:gd name="connsiteX18" fmla="*/ 6572 w 436435"/>
                    <a:gd name="connsiteY18" fmla="*/ 685991 h 685990"/>
                    <a:gd name="connsiteX19" fmla="*/ 6572 w 436435"/>
                    <a:gd name="connsiteY19" fmla="*/ 639032 h 685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6435" h="685990">
                      <a:moveTo>
                        <a:pt x="6477" y="639032"/>
                      </a:moveTo>
                      <a:lnTo>
                        <a:pt x="64008" y="639032"/>
                      </a:lnTo>
                      <a:cubicBezTo>
                        <a:pt x="83629" y="639032"/>
                        <a:pt x="101918" y="620744"/>
                        <a:pt x="101918" y="601123"/>
                      </a:cubicBezTo>
                      <a:lnTo>
                        <a:pt x="101918" y="92774"/>
                      </a:lnTo>
                      <a:cubicBezTo>
                        <a:pt x="101918" y="74485"/>
                        <a:pt x="83629" y="53530"/>
                        <a:pt x="64008" y="53530"/>
                      </a:cubicBezTo>
                      <a:lnTo>
                        <a:pt x="0" y="53530"/>
                      </a:lnTo>
                      <a:lnTo>
                        <a:pt x="0" y="3905"/>
                      </a:lnTo>
                      <a:lnTo>
                        <a:pt x="154210" y="3905"/>
                      </a:lnTo>
                      <a:cubicBezTo>
                        <a:pt x="169926" y="3905"/>
                        <a:pt x="177736" y="13049"/>
                        <a:pt x="177736" y="50959"/>
                      </a:cubicBezTo>
                      <a:lnTo>
                        <a:pt x="177736" y="137160"/>
                      </a:lnTo>
                      <a:cubicBezTo>
                        <a:pt x="230028" y="69247"/>
                        <a:pt x="300609" y="0"/>
                        <a:pt x="403765" y="0"/>
                      </a:cubicBezTo>
                      <a:cubicBezTo>
                        <a:pt x="420719" y="0"/>
                        <a:pt x="432530" y="2572"/>
                        <a:pt x="436436" y="3905"/>
                      </a:cubicBezTo>
                      <a:lnTo>
                        <a:pt x="436436" y="66580"/>
                      </a:lnTo>
                      <a:cubicBezTo>
                        <a:pt x="436436" y="66580"/>
                        <a:pt x="418147" y="65246"/>
                        <a:pt x="406432" y="65246"/>
                      </a:cubicBezTo>
                      <a:cubicBezTo>
                        <a:pt x="305848" y="65246"/>
                        <a:pt x="245745" y="110966"/>
                        <a:pt x="177736" y="186785"/>
                      </a:cubicBezTo>
                      <a:lnTo>
                        <a:pt x="177736" y="638937"/>
                      </a:lnTo>
                      <a:lnTo>
                        <a:pt x="303180" y="638937"/>
                      </a:lnTo>
                      <a:lnTo>
                        <a:pt x="303180" y="685991"/>
                      </a:lnTo>
                      <a:lnTo>
                        <a:pt x="6572" y="685991"/>
                      </a:lnTo>
                      <a:lnTo>
                        <a:pt x="6572" y="639032"/>
                      </a:lnTo>
                      <a:close/>
                    </a:path>
                  </a:pathLst>
                </a:custGeom>
                <a:solidFill>
                  <a:srgbClr val="00664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5776CC4F-51E4-1950-0B61-8C0DCFE5067A}"/>
                    </a:ext>
                  </a:extLst>
                </p:cNvPr>
                <p:cNvSpPr/>
                <p:nvPr/>
              </p:nvSpPr>
              <p:spPr>
                <a:xfrm>
                  <a:off x="6613398" y="2362200"/>
                  <a:ext cx="365854" cy="876871"/>
                </a:xfrm>
                <a:custGeom>
                  <a:avLst/>
                  <a:gdLst>
                    <a:gd name="connsiteX0" fmla="*/ 98012 w 365854"/>
                    <a:gd name="connsiteY0" fmla="*/ 722567 h 876871"/>
                    <a:gd name="connsiteX1" fmla="*/ 98012 w 365854"/>
                    <a:gd name="connsiteY1" fmla="*/ 237744 h 876871"/>
                    <a:gd name="connsiteX2" fmla="*/ 0 w 365854"/>
                    <a:gd name="connsiteY2" fmla="*/ 237744 h 876871"/>
                    <a:gd name="connsiteX3" fmla="*/ 0 w 365854"/>
                    <a:gd name="connsiteY3" fmla="*/ 188119 h 876871"/>
                    <a:gd name="connsiteX4" fmla="*/ 98012 w 365854"/>
                    <a:gd name="connsiteY4" fmla="*/ 188119 h 876871"/>
                    <a:gd name="connsiteX5" fmla="*/ 98012 w 365854"/>
                    <a:gd name="connsiteY5" fmla="*/ 0 h 876871"/>
                    <a:gd name="connsiteX6" fmla="*/ 173831 w 365854"/>
                    <a:gd name="connsiteY6" fmla="*/ 0 h 876871"/>
                    <a:gd name="connsiteX7" fmla="*/ 173831 w 365854"/>
                    <a:gd name="connsiteY7" fmla="*/ 188214 h 876871"/>
                    <a:gd name="connsiteX8" fmla="*/ 351568 w 365854"/>
                    <a:gd name="connsiteY8" fmla="*/ 188214 h 876871"/>
                    <a:gd name="connsiteX9" fmla="*/ 351568 w 365854"/>
                    <a:gd name="connsiteY9" fmla="*/ 237839 h 876871"/>
                    <a:gd name="connsiteX10" fmla="*/ 173831 w 365854"/>
                    <a:gd name="connsiteY10" fmla="*/ 237839 h 876871"/>
                    <a:gd name="connsiteX11" fmla="*/ 173831 w 365854"/>
                    <a:gd name="connsiteY11" fmla="*/ 716089 h 876871"/>
                    <a:gd name="connsiteX12" fmla="*/ 265271 w 365854"/>
                    <a:gd name="connsiteY12" fmla="*/ 824579 h 876871"/>
                    <a:gd name="connsiteX13" fmla="*/ 329279 w 365854"/>
                    <a:gd name="connsiteY13" fmla="*/ 811530 h 876871"/>
                    <a:gd name="connsiteX14" fmla="*/ 365855 w 365854"/>
                    <a:gd name="connsiteY14" fmla="*/ 811530 h 876871"/>
                    <a:gd name="connsiteX15" fmla="*/ 365855 w 365854"/>
                    <a:gd name="connsiteY15" fmla="*/ 861155 h 876871"/>
                    <a:gd name="connsiteX16" fmla="*/ 263938 w 365854"/>
                    <a:gd name="connsiteY16" fmla="*/ 876872 h 876871"/>
                    <a:gd name="connsiteX17" fmla="*/ 98012 w 365854"/>
                    <a:gd name="connsiteY17" fmla="*/ 722567 h 87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5854" h="876871">
                      <a:moveTo>
                        <a:pt x="98012" y="722567"/>
                      </a:moveTo>
                      <a:lnTo>
                        <a:pt x="98012" y="237744"/>
                      </a:lnTo>
                      <a:lnTo>
                        <a:pt x="0" y="237744"/>
                      </a:lnTo>
                      <a:lnTo>
                        <a:pt x="0" y="188119"/>
                      </a:lnTo>
                      <a:lnTo>
                        <a:pt x="98012" y="188119"/>
                      </a:lnTo>
                      <a:lnTo>
                        <a:pt x="98012" y="0"/>
                      </a:lnTo>
                      <a:lnTo>
                        <a:pt x="173831" y="0"/>
                      </a:lnTo>
                      <a:lnTo>
                        <a:pt x="173831" y="188214"/>
                      </a:lnTo>
                      <a:lnTo>
                        <a:pt x="351568" y="188214"/>
                      </a:lnTo>
                      <a:lnTo>
                        <a:pt x="351568" y="237839"/>
                      </a:lnTo>
                      <a:lnTo>
                        <a:pt x="173831" y="237839"/>
                      </a:lnTo>
                      <a:lnTo>
                        <a:pt x="173831" y="716089"/>
                      </a:lnTo>
                      <a:cubicBezTo>
                        <a:pt x="173831" y="797147"/>
                        <a:pt x="197358" y="824579"/>
                        <a:pt x="265271" y="824579"/>
                      </a:cubicBezTo>
                      <a:cubicBezTo>
                        <a:pt x="294037" y="824579"/>
                        <a:pt x="318801" y="818007"/>
                        <a:pt x="329279" y="811530"/>
                      </a:cubicBezTo>
                      <a:lnTo>
                        <a:pt x="365855" y="811530"/>
                      </a:lnTo>
                      <a:lnTo>
                        <a:pt x="365855" y="861155"/>
                      </a:lnTo>
                      <a:cubicBezTo>
                        <a:pt x="343662" y="868966"/>
                        <a:pt x="303181" y="876872"/>
                        <a:pt x="263938" y="876872"/>
                      </a:cubicBezTo>
                      <a:cubicBezTo>
                        <a:pt x="155543" y="876776"/>
                        <a:pt x="98012" y="833628"/>
                        <a:pt x="98012" y="722567"/>
                      </a:cubicBezTo>
                      <a:close/>
                    </a:path>
                  </a:pathLst>
                </a:custGeom>
                <a:solidFill>
                  <a:srgbClr val="00664F"/>
                </a:solidFill>
                <a:ln w="952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5B5E2B6F-A762-6619-6686-C7781C1757E5}"/>
                    </a:ext>
                  </a:extLst>
                </p:cNvPr>
                <p:cNvSpPr/>
                <p:nvPr/>
              </p:nvSpPr>
              <p:spPr>
                <a:xfrm>
                  <a:off x="7093076" y="2543651"/>
                  <a:ext cx="1134237" cy="688752"/>
                </a:xfrm>
                <a:custGeom>
                  <a:avLst/>
                  <a:gdLst>
                    <a:gd name="connsiteX0" fmla="*/ 611410 w 1134237"/>
                    <a:gd name="connsiteY0" fmla="*/ 641699 h 688752"/>
                    <a:gd name="connsiteX1" fmla="*/ 715994 w 1134237"/>
                    <a:gd name="connsiteY1" fmla="*/ 641699 h 688752"/>
                    <a:gd name="connsiteX2" fmla="*/ 715994 w 1134237"/>
                    <a:gd name="connsiteY2" fmla="*/ 688753 h 688752"/>
                    <a:gd name="connsiteX3" fmla="*/ 431102 w 1134237"/>
                    <a:gd name="connsiteY3" fmla="*/ 688753 h 688752"/>
                    <a:gd name="connsiteX4" fmla="*/ 431102 w 1134237"/>
                    <a:gd name="connsiteY4" fmla="*/ 641699 h 688752"/>
                    <a:gd name="connsiteX5" fmla="*/ 535686 w 1134237"/>
                    <a:gd name="connsiteY5" fmla="*/ 641699 h 688752"/>
                    <a:gd name="connsiteX6" fmla="*/ 535686 w 1134237"/>
                    <a:gd name="connsiteY6" fmla="*/ 192214 h 688752"/>
                    <a:gd name="connsiteX7" fmla="*/ 421957 w 1134237"/>
                    <a:gd name="connsiteY7" fmla="*/ 61531 h 688752"/>
                    <a:gd name="connsiteX8" fmla="*/ 177641 w 1134237"/>
                    <a:gd name="connsiteY8" fmla="*/ 172593 h 688752"/>
                    <a:gd name="connsiteX9" fmla="*/ 177641 w 1134237"/>
                    <a:gd name="connsiteY9" fmla="*/ 641699 h 688752"/>
                    <a:gd name="connsiteX10" fmla="*/ 295275 w 1134237"/>
                    <a:gd name="connsiteY10" fmla="*/ 641699 h 688752"/>
                    <a:gd name="connsiteX11" fmla="*/ 295275 w 1134237"/>
                    <a:gd name="connsiteY11" fmla="*/ 688753 h 688752"/>
                    <a:gd name="connsiteX12" fmla="*/ 6477 w 1134237"/>
                    <a:gd name="connsiteY12" fmla="*/ 688753 h 688752"/>
                    <a:gd name="connsiteX13" fmla="*/ 6477 w 1134237"/>
                    <a:gd name="connsiteY13" fmla="*/ 641699 h 688752"/>
                    <a:gd name="connsiteX14" fmla="*/ 64008 w 1134237"/>
                    <a:gd name="connsiteY14" fmla="*/ 641699 h 688752"/>
                    <a:gd name="connsiteX15" fmla="*/ 101918 w 1134237"/>
                    <a:gd name="connsiteY15" fmla="*/ 603790 h 688752"/>
                    <a:gd name="connsiteX16" fmla="*/ 101918 w 1134237"/>
                    <a:gd name="connsiteY16" fmla="*/ 95441 h 688752"/>
                    <a:gd name="connsiteX17" fmla="*/ 64008 w 1134237"/>
                    <a:gd name="connsiteY17" fmla="*/ 56197 h 688752"/>
                    <a:gd name="connsiteX18" fmla="*/ 0 w 1134237"/>
                    <a:gd name="connsiteY18" fmla="*/ 56197 h 688752"/>
                    <a:gd name="connsiteX19" fmla="*/ 0 w 1134237"/>
                    <a:gd name="connsiteY19" fmla="*/ 6572 h 688752"/>
                    <a:gd name="connsiteX20" fmla="*/ 154210 w 1134237"/>
                    <a:gd name="connsiteY20" fmla="*/ 6572 h 688752"/>
                    <a:gd name="connsiteX21" fmla="*/ 177737 w 1134237"/>
                    <a:gd name="connsiteY21" fmla="*/ 50959 h 688752"/>
                    <a:gd name="connsiteX22" fmla="*/ 177737 w 1134237"/>
                    <a:gd name="connsiteY22" fmla="*/ 126778 h 688752"/>
                    <a:gd name="connsiteX23" fmla="*/ 443008 w 1134237"/>
                    <a:gd name="connsiteY23" fmla="*/ 0 h 688752"/>
                    <a:gd name="connsiteX24" fmla="*/ 608933 w 1134237"/>
                    <a:gd name="connsiteY24" fmla="*/ 128016 h 688752"/>
                    <a:gd name="connsiteX25" fmla="*/ 876776 w 1134237"/>
                    <a:gd name="connsiteY25" fmla="*/ 0 h 688752"/>
                    <a:gd name="connsiteX26" fmla="*/ 1045369 w 1134237"/>
                    <a:gd name="connsiteY26" fmla="*/ 169831 h 688752"/>
                    <a:gd name="connsiteX27" fmla="*/ 1045369 w 1134237"/>
                    <a:gd name="connsiteY27" fmla="*/ 603694 h 688752"/>
                    <a:gd name="connsiteX28" fmla="*/ 1083278 w 1134237"/>
                    <a:gd name="connsiteY28" fmla="*/ 641604 h 688752"/>
                    <a:gd name="connsiteX29" fmla="*/ 1134237 w 1134237"/>
                    <a:gd name="connsiteY29" fmla="*/ 641604 h 688752"/>
                    <a:gd name="connsiteX30" fmla="*/ 1134237 w 1134237"/>
                    <a:gd name="connsiteY30" fmla="*/ 688658 h 688752"/>
                    <a:gd name="connsiteX31" fmla="*/ 852011 w 1134237"/>
                    <a:gd name="connsiteY31" fmla="*/ 688658 h 688752"/>
                    <a:gd name="connsiteX32" fmla="*/ 852011 w 1134237"/>
                    <a:gd name="connsiteY32" fmla="*/ 641604 h 688752"/>
                    <a:gd name="connsiteX33" fmla="*/ 969645 w 1134237"/>
                    <a:gd name="connsiteY33" fmla="*/ 641604 h 688752"/>
                    <a:gd name="connsiteX34" fmla="*/ 969645 w 1134237"/>
                    <a:gd name="connsiteY34" fmla="*/ 192119 h 688752"/>
                    <a:gd name="connsiteX35" fmla="*/ 854678 w 1134237"/>
                    <a:gd name="connsiteY35" fmla="*/ 61436 h 688752"/>
                    <a:gd name="connsiteX36" fmla="*/ 611600 w 1134237"/>
                    <a:gd name="connsiteY36" fmla="*/ 172498 h 688752"/>
                    <a:gd name="connsiteX37" fmla="*/ 611600 w 1134237"/>
                    <a:gd name="connsiteY37" fmla="*/ 641699 h 68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34237" h="688752">
                      <a:moveTo>
                        <a:pt x="611410" y="641699"/>
                      </a:moveTo>
                      <a:lnTo>
                        <a:pt x="715994" y="641699"/>
                      </a:lnTo>
                      <a:lnTo>
                        <a:pt x="715994" y="688753"/>
                      </a:lnTo>
                      <a:lnTo>
                        <a:pt x="431102" y="688753"/>
                      </a:lnTo>
                      <a:lnTo>
                        <a:pt x="431102" y="641699"/>
                      </a:lnTo>
                      <a:lnTo>
                        <a:pt x="535686" y="641699"/>
                      </a:lnTo>
                      <a:lnTo>
                        <a:pt x="535686" y="192214"/>
                      </a:lnTo>
                      <a:cubicBezTo>
                        <a:pt x="535686" y="85058"/>
                        <a:pt x="486061" y="61531"/>
                        <a:pt x="421957" y="61531"/>
                      </a:cubicBezTo>
                      <a:cubicBezTo>
                        <a:pt x="333090" y="61531"/>
                        <a:pt x="254698" y="107251"/>
                        <a:pt x="177641" y="172593"/>
                      </a:cubicBezTo>
                      <a:lnTo>
                        <a:pt x="177641" y="641699"/>
                      </a:lnTo>
                      <a:lnTo>
                        <a:pt x="295275" y="641699"/>
                      </a:lnTo>
                      <a:lnTo>
                        <a:pt x="295275" y="688753"/>
                      </a:lnTo>
                      <a:lnTo>
                        <a:pt x="6477" y="688753"/>
                      </a:lnTo>
                      <a:lnTo>
                        <a:pt x="6477" y="641699"/>
                      </a:lnTo>
                      <a:lnTo>
                        <a:pt x="64008" y="641699"/>
                      </a:lnTo>
                      <a:cubicBezTo>
                        <a:pt x="83630" y="641699"/>
                        <a:pt x="101918" y="623411"/>
                        <a:pt x="101918" y="603790"/>
                      </a:cubicBezTo>
                      <a:lnTo>
                        <a:pt x="101918" y="95441"/>
                      </a:lnTo>
                      <a:cubicBezTo>
                        <a:pt x="101918" y="77152"/>
                        <a:pt x="83630" y="56197"/>
                        <a:pt x="64008" y="56197"/>
                      </a:cubicBezTo>
                      <a:lnTo>
                        <a:pt x="0" y="56197"/>
                      </a:lnTo>
                      <a:lnTo>
                        <a:pt x="0" y="6572"/>
                      </a:lnTo>
                      <a:lnTo>
                        <a:pt x="154210" y="6572"/>
                      </a:lnTo>
                      <a:cubicBezTo>
                        <a:pt x="169926" y="6572"/>
                        <a:pt x="176403" y="15716"/>
                        <a:pt x="177737" y="50959"/>
                      </a:cubicBezTo>
                      <a:lnTo>
                        <a:pt x="177737" y="126778"/>
                      </a:lnTo>
                      <a:cubicBezTo>
                        <a:pt x="252222" y="58864"/>
                        <a:pt x="337185" y="0"/>
                        <a:pt x="443008" y="0"/>
                      </a:cubicBezTo>
                      <a:cubicBezTo>
                        <a:pt x="521398" y="0"/>
                        <a:pt x="594550" y="27432"/>
                        <a:pt x="608933" y="128016"/>
                      </a:cubicBezTo>
                      <a:cubicBezTo>
                        <a:pt x="691229" y="53530"/>
                        <a:pt x="773621" y="0"/>
                        <a:pt x="876776" y="0"/>
                      </a:cubicBezTo>
                      <a:cubicBezTo>
                        <a:pt x="962978" y="0"/>
                        <a:pt x="1045369" y="34004"/>
                        <a:pt x="1045369" y="169831"/>
                      </a:cubicBezTo>
                      <a:lnTo>
                        <a:pt x="1045369" y="603694"/>
                      </a:lnTo>
                      <a:cubicBezTo>
                        <a:pt x="1045369" y="623316"/>
                        <a:pt x="1064990" y="641604"/>
                        <a:pt x="1083278" y="641604"/>
                      </a:cubicBezTo>
                      <a:lnTo>
                        <a:pt x="1134237" y="641604"/>
                      </a:lnTo>
                      <a:lnTo>
                        <a:pt x="1134237" y="688658"/>
                      </a:lnTo>
                      <a:lnTo>
                        <a:pt x="852011" y="688658"/>
                      </a:lnTo>
                      <a:lnTo>
                        <a:pt x="852011" y="641604"/>
                      </a:lnTo>
                      <a:lnTo>
                        <a:pt x="969645" y="641604"/>
                      </a:lnTo>
                      <a:lnTo>
                        <a:pt x="969645" y="192119"/>
                      </a:lnTo>
                      <a:cubicBezTo>
                        <a:pt x="969645" y="84963"/>
                        <a:pt x="920020" y="61436"/>
                        <a:pt x="854678" y="61436"/>
                      </a:cubicBezTo>
                      <a:cubicBezTo>
                        <a:pt x="767143" y="61436"/>
                        <a:pt x="687419" y="112395"/>
                        <a:pt x="611600" y="172498"/>
                      </a:cubicBezTo>
                      <a:lnTo>
                        <a:pt x="611600" y="641699"/>
                      </a:lnTo>
                      <a:close/>
                    </a:path>
                  </a:pathLst>
                </a:custGeom>
                <a:solidFill>
                  <a:srgbClr val="00664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678FC387-4897-7A87-531B-AD84B59E0AAC}"/>
                    </a:ext>
                  </a:extLst>
                </p:cNvPr>
                <p:cNvSpPr/>
                <p:nvPr/>
              </p:nvSpPr>
              <p:spPr>
                <a:xfrm>
                  <a:off x="8342090" y="2543841"/>
                  <a:ext cx="666369" cy="693896"/>
                </a:xfrm>
                <a:custGeom>
                  <a:avLst/>
                  <a:gdLst>
                    <a:gd name="connsiteX0" fmla="*/ 0 w 666369"/>
                    <a:gd name="connsiteY0" fmla="*/ 347567 h 693896"/>
                    <a:gd name="connsiteX1" fmla="*/ 333184 w 666369"/>
                    <a:gd name="connsiteY1" fmla="*/ 0 h 693896"/>
                    <a:gd name="connsiteX2" fmla="*/ 666369 w 666369"/>
                    <a:gd name="connsiteY2" fmla="*/ 347567 h 693896"/>
                    <a:gd name="connsiteX3" fmla="*/ 333184 w 666369"/>
                    <a:gd name="connsiteY3" fmla="*/ 693896 h 693896"/>
                    <a:gd name="connsiteX4" fmla="*/ 0 w 666369"/>
                    <a:gd name="connsiteY4" fmla="*/ 347567 h 693896"/>
                    <a:gd name="connsiteX5" fmla="*/ 589312 w 666369"/>
                    <a:gd name="connsiteY5" fmla="*/ 348805 h 693896"/>
                    <a:gd name="connsiteX6" fmla="*/ 333184 w 666369"/>
                    <a:gd name="connsiteY6" fmla="*/ 52197 h 693896"/>
                    <a:gd name="connsiteX7" fmla="*/ 77058 w 666369"/>
                    <a:gd name="connsiteY7" fmla="*/ 348805 h 693896"/>
                    <a:gd name="connsiteX8" fmla="*/ 333184 w 666369"/>
                    <a:gd name="connsiteY8" fmla="*/ 644176 h 693896"/>
                    <a:gd name="connsiteX9" fmla="*/ 589312 w 666369"/>
                    <a:gd name="connsiteY9" fmla="*/ 348805 h 693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369" h="693896">
                      <a:moveTo>
                        <a:pt x="0" y="347567"/>
                      </a:moveTo>
                      <a:cubicBezTo>
                        <a:pt x="0" y="131921"/>
                        <a:pt x="142399" y="0"/>
                        <a:pt x="333184" y="0"/>
                      </a:cubicBezTo>
                      <a:cubicBezTo>
                        <a:pt x="525304" y="0"/>
                        <a:pt x="666369" y="132016"/>
                        <a:pt x="666369" y="347567"/>
                      </a:cubicBezTo>
                      <a:cubicBezTo>
                        <a:pt x="666369" y="563118"/>
                        <a:pt x="525209" y="693896"/>
                        <a:pt x="333184" y="693896"/>
                      </a:cubicBezTo>
                      <a:cubicBezTo>
                        <a:pt x="142399" y="693801"/>
                        <a:pt x="0" y="563118"/>
                        <a:pt x="0" y="347567"/>
                      </a:cubicBezTo>
                      <a:close/>
                      <a:moveTo>
                        <a:pt x="589312" y="348805"/>
                      </a:moveTo>
                      <a:cubicBezTo>
                        <a:pt x="589312" y="160687"/>
                        <a:pt x="484727" y="52197"/>
                        <a:pt x="333184" y="52197"/>
                      </a:cubicBezTo>
                      <a:cubicBezTo>
                        <a:pt x="181642" y="52197"/>
                        <a:pt x="77058" y="160687"/>
                        <a:pt x="77058" y="348805"/>
                      </a:cubicBezTo>
                      <a:cubicBezTo>
                        <a:pt x="77058" y="535686"/>
                        <a:pt x="181642" y="644176"/>
                        <a:pt x="333184" y="644176"/>
                      </a:cubicBezTo>
                      <a:cubicBezTo>
                        <a:pt x="484823" y="644176"/>
                        <a:pt x="589312" y="535686"/>
                        <a:pt x="589312" y="348805"/>
                      </a:cubicBezTo>
                      <a:close/>
                    </a:path>
                  </a:pathLst>
                </a:custGeom>
                <a:solidFill>
                  <a:srgbClr val="00664F"/>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2EEC628E-30EF-FB3D-F37F-BD44AA06C5F2}"/>
                    </a:ext>
                  </a:extLst>
                </p:cNvPr>
                <p:cNvSpPr/>
                <p:nvPr/>
              </p:nvSpPr>
              <p:spPr>
                <a:xfrm>
                  <a:off x="9110376" y="2550318"/>
                  <a:ext cx="743522" cy="690086"/>
                </a:xfrm>
                <a:custGeom>
                  <a:avLst/>
                  <a:gdLst>
                    <a:gd name="connsiteX0" fmla="*/ 99346 w 743522"/>
                    <a:gd name="connsiteY0" fmla="*/ 521399 h 690086"/>
                    <a:gd name="connsiteX1" fmla="*/ 99346 w 743522"/>
                    <a:gd name="connsiteY1" fmla="*/ 88868 h 690086"/>
                    <a:gd name="connsiteX2" fmla="*/ 61436 w 743522"/>
                    <a:gd name="connsiteY2" fmla="*/ 49625 h 690086"/>
                    <a:gd name="connsiteX3" fmla="*/ 0 w 743522"/>
                    <a:gd name="connsiteY3" fmla="*/ 49625 h 690086"/>
                    <a:gd name="connsiteX4" fmla="*/ 0 w 743522"/>
                    <a:gd name="connsiteY4" fmla="*/ 0 h 690086"/>
                    <a:gd name="connsiteX5" fmla="*/ 175070 w 743522"/>
                    <a:gd name="connsiteY5" fmla="*/ 0 h 690086"/>
                    <a:gd name="connsiteX6" fmla="*/ 175070 w 743522"/>
                    <a:gd name="connsiteY6" fmla="*/ 499205 h 690086"/>
                    <a:gd name="connsiteX7" fmla="*/ 301847 w 743522"/>
                    <a:gd name="connsiteY7" fmla="*/ 631222 h 690086"/>
                    <a:gd name="connsiteX8" fmla="*/ 565785 w 743522"/>
                    <a:gd name="connsiteY8" fmla="*/ 518827 h 690086"/>
                    <a:gd name="connsiteX9" fmla="*/ 565785 w 743522"/>
                    <a:gd name="connsiteY9" fmla="*/ 49721 h 690086"/>
                    <a:gd name="connsiteX10" fmla="*/ 457295 w 743522"/>
                    <a:gd name="connsiteY10" fmla="*/ 49721 h 690086"/>
                    <a:gd name="connsiteX11" fmla="*/ 457295 w 743522"/>
                    <a:gd name="connsiteY11" fmla="*/ 95 h 690086"/>
                    <a:gd name="connsiteX12" fmla="*/ 640271 w 743522"/>
                    <a:gd name="connsiteY12" fmla="*/ 95 h 690086"/>
                    <a:gd name="connsiteX13" fmla="*/ 640271 w 743522"/>
                    <a:gd name="connsiteY13" fmla="*/ 595979 h 690086"/>
                    <a:gd name="connsiteX14" fmla="*/ 679514 w 743522"/>
                    <a:gd name="connsiteY14" fmla="*/ 635222 h 690086"/>
                    <a:gd name="connsiteX15" fmla="*/ 743522 w 743522"/>
                    <a:gd name="connsiteY15" fmla="*/ 635222 h 690086"/>
                    <a:gd name="connsiteX16" fmla="*/ 743522 w 743522"/>
                    <a:gd name="connsiteY16" fmla="*/ 682276 h 690086"/>
                    <a:gd name="connsiteX17" fmla="*/ 587979 w 743522"/>
                    <a:gd name="connsiteY17" fmla="*/ 682276 h 690086"/>
                    <a:gd name="connsiteX18" fmla="*/ 565785 w 743522"/>
                    <a:gd name="connsiteY18" fmla="*/ 639128 h 690086"/>
                    <a:gd name="connsiteX19" fmla="*/ 565785 w 743522"/>
                    <a:gd name="connsiteY19" fmla="*/ 567214 h 690086"/>
                    <a:gd name="connsiteX20" fmla="*/ 279654 w 743522"/>
                    <a:gd name="connsiteY20" fmla="*/ 690086 h 690086"/>
                    <a:gd name="connsiteX21" fmla="*/ 99346 w 743522"/>
                    <a:gd name="connsiteY21" fmla="*/ 521399 h 69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3522" h="690086">
                      <a:moveTo>
                        <a:pt x="99346" y="521399"/>
                      </a:moveTo>
                      <a:lnTo>
                        <a:pt x="99346" y="88868"/>
                      </a:lnTo>
                      <a:cubicBezTo>
                        <a:pt x="99346" y="69247"/>
                        <a:pt x="79725" y="49625"/>
                        <a:pt x="61436" y="49625"/>
                      </a:cubicBezTo>
                      <a:lnTo>
                        <a:pt x="0" y="49625"/>
                      </a:lnTo>
                      <a:lnTo>
                        <a:pt x="0" y="0"/>
                      </a:lnTo>
                      <a:lnTo>
                        <a:pt x="175070" y="0"/>
                      </a:lnTo>
                      <a:lnTo>
                        <a:pt x="175070" y="499205"/>
                      </a:lnTo>
                      <a:cubicBezTo>
                        <a:pt x="175070" y="605028"/>
                        <a:pt x="231267" y="631222"/>
                        <a:pt x="301847" y="631222"/>
                      </a:cubicBezTo>
                      <a:cubicBezTo>
                        <a:pt x="399860" y="631222"/>
                        <a:pt x="492633" y="578930"/>
                        <a:pt x="565785" y="518827"/>
                      </a:cubicBezTo>
                      <a:lnTo>
                        <a:pt x="565785" y="49721"/>
                      </a:lnTo>
                      <a:lnTo>
                        <a:pt x="457295" y="49721"/>
                      </a:lnTo>
                      <a:lnTo>
                        <a:pt x="457295" y="95"/>
                      </a:lnTo>
                      <a:lnTo>
                        <a:pt x="640271" y="95"/>
                      </a:lnTo>
                      <a:lnTo>
                        <a:pt x="640271" y="595979"/>
                      </a:lnTo>
                      <a:cubicBezTo>
                        <a:pt x="640271" y="615601"/>
                        <a:pt x="659892" y="635222"/>
                        <a:pt x="679514" y="635222"/>
                      </a:cubicBezTo>
                      <a:lnTo>
                        <a:pt x="743522" y="635222"/>
                      </a:lnTo>
                      <a:lnTo>
                        <a:pt x="743522" y="682276"/>
                      </a:lnTo>
                      <a:lnTo>
                        <a:pt x="587979" y="682276"/>
                      </a:lnTo>
                      <a:cubicBezTo>
                        <a:pt x="573596" y="682276"/>
                        <a:pt x="567024" y="674465"/>
                        <a:pt x="565785" y="639128"/>
                      </a:cubicBezTo>
                      <a:lnTo>
                        <a:pt x="565785" y="567214"/>
                      </a:lnTo>
                      <a:cubicBezTo>
                        <a:pt x="486061" y="632555"/>
                        <a:pt x="394621" y="690086"/>
                        <a:pt x="279654" y="690086"/>
                      </a:cubicBezTo>
                      <a:cubicBezTo>
                        <a:pt x="184309" y="689991"/>
                        <a:pt x="99346" y="650748"/>
                        <a:pt x="99346" y="521399"/>
                      </a:cubicBezTo>
                      <a:close/>
                    </a:path>
                  </a:pathLst>
                </a:custGeom>
                <a:solidFill>
                  <a:srgbClr val="00664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4CF5CE80-7B9F-51BC-18E1-7A02FA5FF67E}"/>
                    </a:ext>
                  </a:extLst>
                </p:cNvPr>
                <p:cNvSpPr/>
                <p:nvPr/>
              </p:nvSpPr>
              <p:spPr>
                <a:xfrm>
                  <a:off x="9941432" y="2362200"/>
                  <a:ext cx="365855" cy="876871"/>
                </a:xfrm>
                <a:custGeom>
                  <a:avLst/>
                  <a:gdLst>
                    <a:gd name="connsiteX0" fmla="*/ 98013 w 365855"/>
                    <a:gd name="connsiteY0" fmla="*/ 722567 h 876871"/>
                    <a:gd name="connsiteX1" fmla="*/ 98013 w 365855"/>
                    <a:gd name="connsiteY1" fmla="*/ 237744 h 876871"/>
                    <a:gd name="connsiteX2" fmla="*/ 0 w 365855"/>
                    <a:gd name="connsiteY2" fmla="*/ 237744 h 876871"/>
                    <a:gd name="connsiteX3" fmla="*/ 0 w 365855"/>
                    <a:gd name="connsiteY3" fmla="*/ 188119 h 876871"/>
                    <a:gd name="connsiteX4" fmla="*/ 98013 w 365855"/>
                    <a:gd name="connsiteY4" fmla="*/ 188119 h 876871"/>
                    <a:gd name="connsiteX5" fmla="*/ 98013 w 365855"/>
                    <a:gd name="connsiteY5" fmla="*/ 0 h 876871"/>
                    <a:gd name="connsiteX6" fmla="*/ 173831 w 365855"/>
                    <a:gd name="connsiteY6" fmla="*/ 0 h 876871"/>
                    <a:gd name="connsiteX7" fmla="*/ 173831 w 365855"/>
                    <a:gd name="connsiteY7" fmla="*/ 188214 h 876871"/>
                    <a:gd name="connsiteX8" fmla="*/ 351568 w 365855"/>
                    <a:gd name="connsiteY8" fmla="*/ 188214 h 876871"/>
                    <a:gd name="connsiteX9" fmla="*/ 351568 w 365855"/>
                    <a:gd name="connsiteY9" fmla="*/ 237839 h 876871"/>
                    <a:gd name="connsiteX10" fmla="*/ 173831 w 365855"/>
                    <a:gd name="connsiteY10" fmla="*/ 237839 h 876871"/>
                    <a:gd name="connsiteX11" fmla="*/ 173831 w 365855"/>
                    <a:gd name="connsiteY11" fmla="*/ 716089 h 876871"/>
                    <a:gd name="connsiteX12" fmla="*/ 265271 w 365855"/>
                    <a:gd name="connsiteY12" fmla="*/ 824579 h 876871"/>
                    <a:gd name="connsiteX13" fmla="*/ 329280 w 365855"/>
                    <a:gd name="connsiteY13" fmla="*/ 811530 h 876871"/>
                    <a:gd name="connsiteX14" fmla="*/ 365856 w 365855"/>
                    <a:gd name="connsiteY14" fmla="*/ 811530 h 876871"/>
                    <a:gd name="connsiteX15" fmla="*/ 365856 w 365855"/>
                    <a:gd name="connsiteY15" fmla="*/ 861155 h 876871"/>
                    <a:gd name="connsiteX16" fmla="*/ 263939 w 365855"/>
                    <a:gd name="connsiteY16" fmla="*/ 876872 h 876871"/>
                    <a:gd name="connsiteX17" fmla="*/ 98013 w 365855"/>
                    <a:gd name="connsiteY17" fmla="*/ 722567 h 87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5855" h="876871">
                      <a:moveTo>
                        <a:pt x="98013" y="722567"/>
                      </a:moveTo>
                      <a:lnTo>
                        <a:pt x="98013" y="237744"/>
                      </a:lnTo>
                      <a:lnTo>
                        <a:pt x="0" y="237744"/>
                      </a:lnTo>
                      <a:lnTo>
                        <a:pt x="0" y="188119"/>
                      </a:lnTo>
                      <a:lnTo>
                        <a:pt x="98013" y="188119"/>
                      </a:lnTo>
                      <a:lnTo>
                        <a:pt x="98013" y="0"/>
                      </a:lnTo>
                      <a:lnTo>
                        <a:pt x="173831" y="0"/>
                      </a:lnTo>
                      <a:lnTo>
                        <a:pt x="173831" y="188214"/>
                      </a:lnTo>
                      <a:lnTo>
                        <a:pt x="351568" y="188214"/>
                      </a:lnTo>
                      <a:lnTo>
                        <a:pt x="351568" y="237839"/>
                      </a:lnTo>
                      <a:lnTo>
                        <a:pt x="173831" y="237839"/>
                      </a:lnTo>
                      <a:lnTo>
                        <a:pt x="173831" y="716089"/>
                      </a:lnTo>
                      <a:cubicBezTo>
                        <a:pt x="173831" y="797147"/>
                        <a:pt x="197358" y="824579"/>
                        <a:pt x="265271" y="824579"/>
                      </a:cubicBezTo>
                      <a:cubicBezTo>
                        <a:pt x="294037" y="824579"/>
                        <a:pt x="318801" y="818007"/>
                        <a:pt x="329280" y="811530"/>
                      </a:cubicBezTo>
                      <a:lnTo>
                        <a:pt x="365856" y="811530"/>
                      </a:lnTo>
                      <a:lnTo>
                        <a:pt x="365856" y="861155"/>
                      </a:lnTo>
                      <a:cubicBezTo>
                        <a:pt x="343663" y="868966"/>
                        <a:pt x="303182" y="876872"/>
                        <a:pt x="263939" y="876872"/>
                      </a:cubicBezTo>
                      <a:cubicBezTo>
                        <a:pt x="155449" y="876776"/>
                        <a:pt x="98013" y="833628"/>
                        <a:pt x="98013" y="722567"/>
                      </a:cubicBezTo>
                      <a:close/>
                    </a:path>
                  </a:pathLst>
                </a:custGeom>
                <a:solidFill>
                  <a:srgbClr val="00664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AD13416-570D-1EED-3A5B-1D415F985ADC}"/>
                    </a:ext>
                  </a:extLst>
                </p:cNvPr>
                <p:cNvSpPr/>
                <p:nvPr/>
              </p:nvSpPr>
              <p:spPr>
                <a:xfrm>
                  <a:off x="10409205" y="2317623"/>
                  <a:ext cx="738378" cy="914780"/>
                </a:xfrm>
                <a:custGeom>
                  <a:avLst/>
                  <a:gdLst>
                    <a:gd name="connsiteX0" fmla="*/ 176403 w 738378"/>
                    <a:gd name="connsiteY0" fmla="*/ 867727 h 914780"/>
                    <a:gd name="connsiteX1" fmla="*/ 294037 w 738378"/>
                    <a:gd name="connsiteY1" fmla="*/ 867727 h 914780"/>
                    <a:gd name="connsiteX2" fmla="*/ 294037 w 738378"/>
                    <a:gd name="connsiteY2" fmla="*/ 914781 h 914780"/>
                    <a:gd name="connsiteX3" fmla="*/ 5239 w 738378"/>
                    <a:gd name="connsiteY3" fmla="*/ 914781 h 914780"/>
                    <a:gd name="connsiteX4" fmla="*/ 5239 w 738378"/>
                    <a:gd name="connsiteY4" fmla="*/ 867727 h 914780"/>
                    <a:gd name="connsiteX5" fmla="*/ 62771 w 738378"/>
                    <a:gd name="connsiteY5" fmla="*/ 867727 h 914780"/>
                    <a:gd name="connsiteX6" fmla="*/ 100680 w 738378"/>
                    <a:gd name="connsiteY6" fmla="*/ 829818 h 914780"/>
                    <a:gd name="connsiteX7" fmla="*/ 100680 w 738378"/>
                    <a:gd name="connsiteY7" fmla="*/ 87630 h 914780"/>
                    <a:gd name="connsiteX8" fmla="*/ 62771 w 738378"/>
                    <a:gd name="connsiteY8" fmla="*/ 48387 h 914780"/>
                    <a:gd name="connsiteX9" fmla="*/ 0 w 738378"/>
                    <a:gd name="connsiteY9" fmla="*/ 48387 h 914780"/>
                    <a:gd name="connsiteX10" fmla="*/ 0 w 738378"/>
                    <a:gd name="connsiteY10" fmla="*/ 0 h 914780"/>
                    <a:gd name="connsiteX11" fmla="*/ 158116 w 738378"/>
                    <a:gd name="connsiteY11" fmla="*/ 0 h 914780"/>
                    <a:gd name="connsiteX12" fmla="*/ 176403 w 738378"/>
                    <a:gd name="connsiteY12" fmla="*/ 23527 h 914780"/>
                    <a:gd name="connsiteX13" fmla="*/ 176403 w 738378"/>
                    <a:gd name="connsiteY13" fmla="*/ 352806 h 914780"/>
                    <a:gd name="connsiteX14" fmla="*/ 466535 w 738378"/>
                    <a:gd name="connsiteY14" fmla="*/ 226028 h 914780"/>
                    <a:gd name="connsiteX15" fmla="*/ 649510 w 738378"/>
                    <a:gd name="connsiteY15" fmla="*/ 395859 h 914780"/>
                    <a:gd name="connsiteX16" fmla="*/ 649510 w 738378"/>
                    <a:gd name="connsiteY16" fmla="*/ 829723 h 914780"/>
                    <a:gd name="connsiteX17" fmla="*/ 687420 w 738378"/>
                    <a:gd name="connsiteY17" fmla="*/ 867632 h 914780"/>
                    <a:gd name="connsiteX18" fmla="*/ 738378 w 738378"/>
                    <a:gd name="connsiteY18" fmla="*/ 867632 h 914780"/>
                    <a:gd name="connsiteX19" fmla="*/ 738378 w 738378"/>
                    <a:gd name="connsiteY19" fmla="*/ 914686 h 914780"/>
                    <a:gd name="connsiteX20" fmla="*/ 456152 w 738378"/>
                    <a:gd name="connsiteY20" fmla="*/ 914686 h 914780"/>
                    <a:gd name="connsiteX21" fmla="*/ 456152 w 738378"/>
                    <a:gd name="connsiteY21" fmla="*/ 867632 h 914780"/>
                    <a:gd name="connsiteX22" fmla="*/ 573786 w 738378"/>
                    <a:gd name="connsiteY22" fmla="*/ 867632 h 914780"/>
                    <a:gd name="connsiteX23" fmla="*/ 573786 w 738378"/>
                    <a:gd name="connsiteY23" fmla="*/ 418147 h 914780"/>
                    <a:gd name="connsiteX24" fmla="*/ 441770 w 738378"/>
                    <a:gd name="connsiteY24" fmla="*/ 287464 h 914780"/>
                    <a:gd name="connsiteX25" fmla="*/ 176499 w 738378"/>
                    <a:gd name="connsiteY25" fmla="*/ 399859 h 914780"/>
                    <a:gd name="connsiteX26" fmla="*/ 176499 w 738378"/>
                    <a:gd name="connsiteY26" fmla="*/ 867727 h 91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38378" h="914780">
                      <a:moveTo>
                        <a:pt x="176403" y="867727"/>
                      </a:moveTo>
                      <a:lnTo>
                        <a:pt x="294037" y="867727"/>
                      </a:lnTo>
                      <a:lnTo>
                        <a:pt x="294037" y="914781"/>
                      </a:lnTo>
                      <a:lnTo>
                        <a:pt x="5239" y="914781"/>
                      </a:lnTo>
                      <a:lnTo>
                        <a:pt x="5239" y="867727"/>
                      </a:lnTo>
                      <a:lnTo>
                        <a:pt x="62771" y="867727"/>
                      </a:lnTo>
                      <a:cubicBezTo>
                        <a:pt x="82391" y="867727"/>
                        <a:pt x="100680" y="849439"/>
                        <a:pt x="100680" y="829818"/>
                      </a:cubicBezTo>
                      <a:lnTo>
                        <a:pt x="100680" y="87630"/>
                      </a:lnTo>
                      <a:cubicBezTo>
                        <a:pt x="100680" y="69342"/>
                        <a:pt x="82391" y="48387"/>
                        <a:pt x="62771" y="48387"/>
                      </a:cubicBezTo>
                      <a:lnTo>
                        <a:pt x="0" y="48387"/>
                      </a:lnTo>
                      <a:lnTo>
                        <a:pt x="0" y="0"/>
                      </a:lnTo>
                      <a:lnTo>
                        <a:pt x="158116" y="0"/>
                      </a:lnTo>
                      <a:cubicBezTo>
                        <a:pt x="171165" y="0"/>
                        <a:pt x="176403" y="7810"/>
                        <a:pt x="176403" y="23527"/>
                      </a:cubicBezTo>
                      <a:lnTo>
                        <a:pt x="176403" y="352806"/>
                      </a:lnTo>
                      <a:cubicBezTo>
                        <a:pt x="250889" y="287464"/>
                        <a:pt x="355378" y="226028"/>
                        <a:pt x="466535" y="226028"/>
                      </a:cubicBezTo>
                      <a:cubicBezTo>
                        <a:pt x="568453" y="226028"/>
                        <a:pt x="649510" y="260032"/>
                        <a:pt x="649510" y="395859"/>
                      </a:cubicBezTo>
                      <a:lnTo>
                        <a:pt x="649510" y="829723"/>
                      </a:lnTo>
                      <a:cubicBezTo>
                        <a:pt x="649510" y="849344"/>
                        <a:pt x="669131" y="867632"/>
                        <a:pt x="687420" y="867632"/>
                      </a:cubicBezTo>
                      <a:lnTo>
                        <a:pt x="738378" y="867632"/>
                      </a:lnTo>
                      <a:lnTo>
                        <a:pt x="738378" y="914686"/>
                      </a:lnTo>
                      <a:lnTo>
                        <a:pt x="456152" y="914686"/>
                      </a:lnTo>
                      <a:lnTo>
                        <a:pt x="456152" y="867632"/>
                      </a:lnTo>
                      <a:lnTo>
                        <a:pt x="573786" y="867632"/>
                      </a:lnTo>
                      <a:lnTo>
                        <a:pt x="573786" y="418147"/>
                      </a:lnTo>
                      <a:cubicBezTo>
                        <a:pt x="573786" y="309658"/>
                        <a:pt x="518923" y="287464"/>
                        <a:pt x="441770" y="287464"/>
                      </a:cubicBezTo>
                      <a:cubicBezTo>
                        <a:pt x="343758" y="287464"/>
                        <a:pt x="253555" y="337090"/>
                        <a:pt x="176499" y="399859"/>
                      </a:cubicBezTo>
                      <a:lnTo>
                        <a:pt x="176499" y="867727"/>
                      </a:lnTo>
                      <a:close/>
                    </a:path>
                  </a:pathLst>
                </a:custGeom>
                <a:solidFill>
                  <a:srgbClr val="00664F"/>
                </a:solidFill>
                <a:ln w="9525" cap="flat">
                  <a:noFill/>
                  <a:prstDash val="solid"/>
                  <a:miter/>
                </a:ln>
              </p:spPr>
              <p:txBody>
                <a:bodyPr rtlCol="0" anchor="ctr"/>
                <a:lstStyle/>
                <a:p>
                  <a:endParaRPr lang="en-US"/>
                </a:p>
              </p:txBody>
            </p:sp>
          </p:grpSp>
          <p:grpSp>
            <p:nvGrpSpPr>
              <p:cNvPr id="25" name="Graphic 7">
                <a:extLst>
                  <a:ext uri="{FF2B5EF4-FFF2-40B4-BE49-F238E27FC236}">
                    <a16:creationId xmlns:a16="http://schemas.microsoft.com/office/drawing/2014/main" id="{CDF4ED09-FD62-9A36-F003-7D8CA3D05C8A}"/>
                  </a:ext>
                </a:extLst>
              </p:cNvPr>
              <p:cNvGrpSpPr/>
              <p:nvPr/>
            </p:nvGrpSpPr>
            <p:grpSpPr>
              <a:xfrm>
                <a:off x="4478369" y="3643122"/>
                <a:ext cx="3599594" cy="923925"/>
                <a:chOff x="4478369" y="3643122"/>
                <a:chExt cx="3599594" cy="923925"/>
              </a:xfrm>
              <a:solidFill>
                <a:srgbClr val="00664F"/>
              </a:solidFill>
            </p:grpSpPr>
            <p:sp>
              <p:nvSpPr>
                <p:cNvPr id="26" name="Freeform 25">
                  <a:extLst>
                    <a:ext uri="{FF2B5EF4-FFF2-40B4-BE49-F238E27FC236}">
                      <a16:creationId xmlns:a16="http://schemas.microsoft.com/office/drawing/2014/main" id="{D113DF96-2CF0-80FA-3FF7-F1A8736F3079}"/>
                    </a:ext>
                  </a:extLst>
                </p:cNvPr>
                <p:cNvSpPr/>
                <p:nvPr/>
              </p:nvSpPr>
              <p:spPr>
                <a:xfrm>
                  <a:off x="4478369" y="3643122"/>
                  <a:ext cx="670369" cy="917352"/>
                </a:xfrm>
                <a:custGeom>
                  <a:avLst/>
                  <a:gdLst>
                    <a:gd name="connsiteX0" fmla="*/ 598456 w 670369"/>
                    <a:gd name="connsiteY0" fmla="*/ 414242 h 917352"/>
                    <a:gd name="connsiteX1" fmla="*/ 71914 w 670369"/>
                    <a:gd name="connsiteY1" fmla="*/ 414242 h 917352"/>
                    <a:gd name="connsiteX2" fmla="*/ 71914 w 670369"/>
                    <a:gd name="connsiteY2" fmla="*/ 0 h 917352"/>
                    <a:gd name="connsiteX3" fmla="*/ 0 w 670369"/>
                    <a:gd name="connsiteY3" fmla="*/ 0 h 917352"/>
                    <a:gd name="connsiteX4" fmla="*/ 0 w 670369"/>
                    <a:gd name="connsiteY4" fmla="*/ 917353 h 917352"/>
                    <a:gd name="connsiteX5" fmla="*/ 71914 w 670369"/>
                    <a:gd name="connsiteY5" fmla="*/ 917353 h 917352"/>
                    <a:gd name="connsiteX6" fmla="*/ 71914 w 670369"/>
                    <a:gd name="connsiteY6" fmla="*/ 474345 h 917352"/>
                    <a:gd name="connsiteX7" fmla="*/ 598456 w 670369"/>
                    <a:gd name="connsiteY7" fmla="*/ 474345 h 917352"/>
                    <a:gd name="connsiteX8" fmla="*/ 598456 w 670369"/>
                    <a:gd name="connsiteY8" fmla="*/ 917353 h 917352"/>
                    <a:gd name="connsiteX9" fmla="*/ 670369 w 670369"/>
                    <a:gd name="connsiteY9" fmla="*/ 917353 h 917352"/>
                    <a:gd name="connsiteX10" fmla="*/ 670369 w 670369"/>
                    <a:gd name="connsiteY10" fmla="*/ 0 h 917352"/>
                    <a:gd name="connsiteX11" fmla="*/ 598456 w 670369"/>
                    <a:gd name="connsiteY11" fmla="*/ 0 h 9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0369" h="917352">
                      <a:moveTo>
                        <a:pt x="598456" y="414242"/>
                      </a:moveTo>
                      <a:lnTo>
                        <a:pt x="71914" y="414242"/>
                      </a:lnTo>
                      <a:lnTo>
                        <a:pt x="71914" y="0"/>
                      </a:lnTo>
                      <a:lnTo>
                        <a:pt x="0" y="0"/>
                      </a:lnTo>
                      <a:lnTo>
                        <a:pt x="0" y="917353"/>
                      </a:lnTo>
                      <a:lnTo>
                        <a:pt x="71914" y="917353"/>
                      </a:lnTo>
                      <a:lnTo>
                        <a:pt x="71914" y="474345"/>
                      </a:lnTo>
                      <a:lnTo>
                        <a:pt x="598456" y="474345"/>
                      </a:lnTo>
                      <a:lnTo>
                        <a:pt x="598456" y="917353"/>
                      </a:lnTo>
                      <a:lnTo>
                        <a:pt x="670369" y="917353"/>
                      </a:lnTo>
                      <a:lnTo>
                        <a:pt x="670369" y="0"/>
                      </a:lnTo>
                      <a:lnTo>
                        <a:pt x="598456" y="0"/>
                      </a:lnTo>
                      <a:close/>
                    </a:path>
                  </a:pathLst>
                </a:custGeom>
                <a:solidFill>
                  <a:srgbClr val="00664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4227B19B-5244-CDE5-67FB-1364783E6387}"/>
                    </a:ext>
                  </a:extLst>
                </p:cNvPr>
                <p:cNvSpPr/>
                <p:nvPr/>
              </p:nvSpPr>
              <p:spPr>
                <a:xfrm>
                  <a:off x="5321141" y="3869245"/>
                  <a:ext cx="584167" cy="696467"/>
                </a:xfrm>
                <a:custGeom>
                  <a:avLst/>
                  <a:gdLst>
                    <a:gd name="connsiteX0" fmla="*/ 303180 w 584167"/>
                    <a:gd name="connsiteY0" fmla="*/ 0 h 696467"/>
                    <a:gd name="connsiteX1" fmla="*/ 86106 w 584167"/>
                    <a:gd name="connsiteY1" fmla="*/ 95155 h 696467"/>
                    <a:gd name="connsiteX2" fmla="*/ 0 w 584167"/>
                    <a:gd name="connsiteY2" fmla="*/ 351472 h 696467"/>
                    <a:gd name="connsiteX3" fmla="*/ 82867 w 584167"/>
                    <a:gd name="connsiteY3" fmla="*/ 603599 h 696467"/>
                    <a:gd name="connsiteX4" fmla="*/ 320230 w 584167"/>
                    <a:gd name="connsiteY4" fmla="*/ 696468 h 696467"/>
                    <a:gd name="connsiteX5" fmla="*/ 567976 w 584167"/>
                    <a:gd name="connsiteY5" fmla="*/ 620363 h 696467"/>
                    <a:gd name="connsiteX6" fmla="*/ 568452 w 584167"/>
                    <a:gd name="connsiteY6" fmla="*/ 619982 h 696467"/>
                    <a:gd name="connsiteX7" fmla="*/ 568452 w 584167"/>
                    <a:gd name="connsiteY7" fmla="*/ 569690 h 696467"/>
                    <a:gd name="connsiteX8" fmla="*/ 537877 w 584167"/>
                    <a:gd name="connsiteY8" fmla="*/ 569690 h 696467"/>
                    <a:gd name="connsiteX9" fmla="*/ 537496 w 584167"/>
                    <a:gd name="connsiteY9" fmla="*/ 570071 h 696467"/>
                    <a:gd name="connsiteX10" fmla="*/ 326707 w 584167"/>
                    <a:gd name="connsiteY10" fmla="*/ 640271 h 696467"/>
                    <a:gd name="connsiteX11" fmla="*/ 134588 w 584167"/>
                    <a:gd name="connsiteY11" fmla="*/ 567214 h 696467"/>
                    <a:gd name="connsiteX12" fmla="*/ 69246 w 584167"/>
                    <a:gd name="connsiteY12" fmla="*/ 352806 h 696467"/>
                    <a:gd name="connsiteX13" fmla="*/ 582835 w 584167"/>
                    <a:gd name="connsiteY13" fmla="*/ 352806 h 696467"/>
                    <a:gd name="connsiteX14" fmla="*/ 582835 w 584167"/>
                    <a:gd name="connsiteY14" fmla="*/ 351472 h 696467"/>
                    <a:gd name="connsiteX15" fmla="*/ 583120 w 584167"/>
                    <a:gd name="connsiteY15" fmla="*/ 345853 h 696467"/>
                    <a:gd name="connsiteX16" fmla="*/ 584168 w 584167"/>
                    <a:gd name="connsiteY16" fmla="*/ 320135 h 696467"/>
                    <a:gd name="connsiteX17" fmla="*/ 506730 w 584167"/>
                    <a:gd name="connsiteY17" fmla="*/ 76486 h 696467"/>
                    <a:gd name="connsiteX18" fmla="*/ 303180 w 584167"/>
                    <a:gd name="connsiteY18" fmla="*/ 0 h 696467"/>
                    <a:gd name="connsiteX19" fmla="*/ 303180 w 584167"/>
                    <a:gd name="connsiteY19" fmla="*/ 52197 h 696467"/>
                    <a:gd name="connsiteX20" fmla="*/ 455390 w 584167"/>
                    <a:gd name="connsiteY20" fmla="*/ 109156 h 696467"/>
                    <a:gd name="connsiteX21" fmla="*/ 516064 w 584167"/>
                    <a:gd name="connsiteY21" fmla="*/ 300514 h 696467"/>
                    <a:gd name="connsiteX22" fmla="*/ 70675 w 584167"/>
                    <a:gd name="connsiteY22" fmla="*/ 300514 h 696467"/>
                    <a:gd name="connsiteX23" fmla="*/ 145922 w 584167"/>
                    <a:gd name="connsiteY23" fmla="*/ 114586 h 696467"/>
                    <a:gd name="connsiteX24" fmla="*/ 303180 w 584167"/>
                    <a:gd name="connsiteY24" fmla="*/ 52197 h 69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4167" h="696467">
                      <a:moveTo>
                        <a:pt x="303180" y="0"/>
                      </a:moveTo>
                      <a:cubicBezTo>
                        <a:pt x="217455" y="0"/>
                        <a:pt x="140398" y="33814"/>
                        <a:pt x="86106" y="95155"/>
                      </a:cubicBezTo>
                      <a:cubicBezTo>
                        <a:pt x="29813" y="158782"/>
                        <a:pt x="0" y="247460"/>
                        <a:pt x="0" y="351472"/>
                      </a:cubicBezTo>
                      <a:cubicBezTo>
                        <a:pt x="0" y="456819"/>
                        <a:pt x="28670" y="543973"/>
                        <a:pt x="82867" y="603599"/>
                      </a:cubicBezTo>
                      <a:cubicBezTo>
                        <a:pt x="138113" y="664369"/>
                        <a:pt x="220218" y="696468"/>
                        <a:pt x="320230" y="696468"/>
                      </a:cubicBezTo>
                      <a:cubicBezTo>
                        <a:pt x="421671" y="696468"/>
                        <a:pt x="502729" y="671608"/>
                        <a:pt x="567976" y="620363"/>
                      </a:cubicBezTo>
                      <a:lnTo>
                        <a:pt x="568452" y="619982"/>
                      </a:lnTo>
                      <a:lnTo>
                        <a:pt x="568452" y="569690"/>
                      </a:lnTo>
                      <a:lnTo>
                        <a:pt x="537877" y="569690"/>
                      </a:lnTo>
                      <a:lnTo>
                        <a:pt x="537496" y="570071"/>
                      </a:lnTo>
                      <a:cubicBezTo>
                        <a:pt x="476440" y="631127"/>
                        <a:pt x="379190" y="640271"/>
                        <a:pt x="326707" y="640271"/>
                      </a:cubicBezTo>
                      <a:cubicBezTo>
                        <a:pt x="242506" y="640271"/>
                        <a:pt x="177927" y="615696"/>
                        <a:pt x="134588" y="567214"/>
                      </a:cubicBezTo>
                      <a:cubicBezTo>
                        <a:pt x="91440" y="518922"/>
                        <a:pt x="69437" y="446722"/>
                        <a:pt x="69246" y="352806"/>
                      </a:cubicBezTo>
                      <a:lnTo>
                        <a:pt x="582835" y="352806"/>
                      </a:lnTo>
                      <a:lnTo>
                        <a:pt x="582835" y="351472"/>
                      </a:lnTo>
                      <a:cubicBezTo>
                        <a:pt x="582835" y="350711"/>
                        <a:pt x="582930" y="348615"/>
                        <a:pt x="583120" y="345853"/>
                      </a:cubicBezTo>
                      <a:cubicBezTo>
                        <a:pt x="583501" y="339566"/>
                        <a:pt x="584168" y="329184"/>
                        <a:pt x="584168" y="320135"/>
                      </a:cubicBezTo>
                      <a:cubicBezTo>
                        <a:pt x="584168" y="212979"/>
                        <a:pt x="558069" y="130969"/>
                        <a:pt x="506730" y="76486"/>
                      </a:cubicBezTo>
                      <a:cubicBezTo>
                        <a:pt x="458724" y="25718"/>
                        <a:pt x="390334" y="0"/>
                        <a:pt x="303180" y="0"/>
                      </a:cubicBezTo>
                      <a:close/>
                      <a:moveTo>
                        <a:pt x="303180" y="52197"/>
                      </a:moveTo>
                      <a:cubicBezTo>
                        <a:pt x="369094" y="52197"/>
                        <a:pt x="420243" y="71342"/>
                        <a:pt x="455390" y="109156"/>
                      </a:cubicBezTo>
                      <a:cubicBezTo>
                        <a:pt x="493585" y="150209"/>
                        <a:pt x="514064" y="214598"/>
                        <a:pt x="516064" y="300514"/>
                      </a:cubicBezTo>
                      <a:lnTo>
                        <a:pt x="70675" y="300514"/>
                      </a:lnTo>
                      <a:cubicBezTo>
                        <a:pt x="78391" y="220313"/>
                        <a:pt x="103727" y="157829"/>
                        <a:pt x="145922" y="114586"/>
                      </a:cubicBezTo>
                      <a:cubicBezTo>
                        <a:pt x="185832" y="73819"/>
                        <a:pt x="240125" y="52197"/>
                        <a:pt x="303180" y="52197"/>
                      </a:cubicBezTo>
                      <a:close/>
                    </a:path>
                  </a:pathLst>
                </a:custGeom>
                <a:solidFill>
                  <a:srgbClr val="00664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5FA49E69-1B1E-DBF0-29C7-44BA5AD35D67}"/>
                    </a:ext>
                  </a:extLst>
                </p:cNvPr>
                <p:cNvSpPr/>
                <p:nvPr/>
              </p:nvSpPr>
              <p:spPr>
                <a:xfrm>
                  <a:off x="6039897" y="3869245"/>
                  <a:ext cx="520065" cy="697801"/>
                </a:xfrm>
                <a:custGeom>
                  <a:avLst/>
                  <a:gdLst>
                    <a:gd name="connsiteX0" fmla="*/ 456438 w 520065"/>
                    <a:gd name="connsiteY0" fmla="*/ 43339 h 697801"/>
                    <a:gd name="connsiteX1" fmla="*/ 288703 w 520065"/>
                    <a:gd name="connsiteY1" fmla="*/ 0 h 697801"/>
                    <a:gd name="connsiteX2" fmla="*/ 46291 w 520065"/>
                    <a:gd name="connsiteY2" fmla="*/ 58960 h 697801"/>
                    <a:gd name="connsiteX3" fmla="*/ 45625 w 520065"/>
                    <a:gd name="connsiteY3" fmla="*/ 59341 h 697801"/>
                    <a:gd name="connsiteX4" fmla="*/ 45625 w 520065"/>
                    <a:gd name="connsiteY4" fmla="*/ 114967 h 697801"/>
                    <a:gd name="connsiteX5" fmla="*/ 74866 w 520065"/>
                    <a:gd name="connsiteY5" fmla="*/ 114967 h 697801"/>
                    <a:gd name="connsiteX6" fmla="*/ 75248 w 520065"/>
                    <a:gd name="connsiteY6" fmla="*/ 114681 h 697801"/>
                    <a:gd name="connsiteX7" fmla="*/ 286131 w 520065"/>
                    <a:gd name="connsiteY7" fmla="*/ 54864 h 697801"/>
                    <a:gd name="connsiteX8" fmla="*/ 406241 w 520065"/>
                    <a:gd name="connsiteY8" fmla="*/ 86773 h 697801"/>
                    <a:gd name="connsiteX9" fmla="*/ 452152 w 520065"/>
                    <a:gd name="connsiteY9" fmla="*/ 197263 h 697801"/>
                    <a:gd name="connsiteX10" fmla="*/ 452152 w 520065"/>
                    <a:gd name="connsiteY10" fmla="*/ 318421 h 697801"/>
                    <a:gd name="connsiteX11" fmla="*/ 274415 w 520065"/>
                    <a:gd name="connsiteY11" fmla="*/ 297942 h 697801"/>
                    <a:gd name="connsiteX12" fmla="*/ 0 w 520065"/>
                    <a:gd name="connsiteY12" fmla="*/ 499205 h 697801"/>
                    <a:gd name="connsiteX13" fmla="*/ 62675 w 520065"/>
                    <a:gd name="connsiteY13" fmla="*/ 646843 h 697801"/>
                    <a:gd name="connsiteX14" fmla="*/ 220789 w 520065"/>
                    <a:gd name="connsiteY14" fmla="*/ 697802 h 697801"/>
                    <a:gd name="connsiteX15" fmla="*/ 358235 w 520065"/>
                    <a:gd name="connsiteY15" fmla="*/ 670560 h 697801"/>
                    <a:gd name="connsiteX16" fmla="*/ 452057 w 520065"/>
                    <a:gd name="connsiteY16" fmla="*/ 600456 h 697801"/>
                    <a:gd name="connsiteX17" fmla="*/ 452057 w 520065"/>
                    <a:gd name="connsiteY17" fmla="*/ 623316 h 697801"/>
                    <a:gd name="connsiteX18" fmla="*/ 500444 w 520065"/>
                    <a:gd name="connsiteY18" fmla="*/ 691229 h 697801"/>
                    <a:gd name="connsiteX19" fmla="*/ 520065 w 520065"/>
                    <a:gd name="connsiteY19" fmla="*/ 691229 h 697801"/>
                    <a:gd name="connsiteX20" fmla="*/ 520065 w 520065"/>
                    <a:gd name="connsiteY20" fmla="*/ 193357 h 697801"/>
                    <a:gd name="connsiteX21" fmla="*/ 456438 w 520065"/>
                    <a:gd name="connsiteY21" fmla="*/ 43339 h 697801"/>
                    <a:gd name="connsiteX22" fmla="*/ 229838 w 520065"/>
                    <a:gd name="connsiteY22" fmla="*/ 644176 h 697801"/>
                    <a:gd name="connsiteX23" fmla="*/ 69152 w 520065"/>
                    <a:gd name="connsiteY23" fmla="*/ 493871 h 697801"/>
                    <a:gd name="connsiteX24" fmla="*/ 278225 w 520065"/>
                    <a:gd name="connsiteY24" fmla="*/ 347472 h 697801"/>
                    <a:gd name="connsiteX25" fmla="*/ 452057 w 520065"/>
                    <a:gd name="connsiteY25" fmla="*/ 368141 h 697801"/>
                    <a:gd name="connsiteX26" fmla="*/ 452057 w 520065"/>
                    <a:gd name="connsiteY26" fmla="*/ 533876 h 697801"/>
                    <a:gd name="connsiteX27" fmla="*/ 229838 w 520065"/>
                    <a:gd name="connsiteY27" fmla="*/ 644176 h 697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0065" h="697801">
                      <a:moveTo>
                        <a:pt x="456438" y="43339"/>
                      </a:moveTo>
                      <a:cubicBezTo>
                        <a:pt x="418338" y="14573"/>
                        <a:pt x="361950" y="0"/>
                        <a:pt x="288703" y="0"/>
                      </a:cubicBezTo>
                      <a:cubicBezTo>
                        <a:pt x="196787" y="0"/>
                        <a:pt x="119825" y="18764"/>
                        <a:pt x="46291" y="58960"/>
                      </a:cubicBezTo>
                      <a:lnTo>
                        <a:pt x="45625" y="59341"/>
                      </a:lnTo>
                      <a:lnTo>
                        <a:pt x="45625" y="114967"/>
                      </a:lnTo>
                      <a:lnTo>
                        <a:pt x="74866" y="114967"/>
                      </a:lnTo>
                      <a:lnTo>
                        <a:pt x="75248" y="114681"/>
                      </a:lnTo>
                      <a:cubicBezTo>
                        <a:pt x="124968" y="75533"/>
                        <a:pt x="197834" y="54864"/>
                        <a:pt x="286131" y="54864"/>
                      </a:cubicBezTo>
                      <a:cubicBezTo>
                        <a:pt x="338424" y="54864"/>
                        <a:pt x="378809" y="65627"/>
                        <a:pt x="406241" y="86773"/>
                      </a:cubicBezTo>
                      <a:cubicBezTo>
                        <a:pt x="436722" y="110299"/>
                        <a:pt x="452152" y="147447"/>
                        <a:pt x="452152" y="197263"/>
                      </a:cubicBezTo>
                      <a:lnTo>
                        <a:pt x="452152" y="318421"/>
                      </a:lnTo>
                      <a:cubicBezTo>
                        <a:pt x="396812" y="304419"/>
                        <a:pt x="340233" y="297942"/>
                        <a:pt x="274415" y="297942"/>
                      </a:cubicBezTo>
                      <a:cubicBezTo>
                        <a:pt x="100013" y="297942"/>
                        <a:pt x="0" y="371285"/>
                        <a:pt x="0" y="499205"/>
                      </a:cubicBezTo>
                      <a:cubicBezTo>
                        <a:pt x="0" y="560832"/>
                        <a:pt x="21717" y="611886"/>
                        <a:pt x="62675" y="646843"/>
                      </a:cubicBezTo>
                      <a:cubicBezTo>
                        <a:pt x="101727" y="680180"/>
                        <a:pt x="156401" y="697802"/>
                        <a:pt x="220789" y="697802"/>
                      </a:cubicBezTo>
                      <a:cubicBezTo>
                        <a:pt x="274225" y="697802"/>
                        <a:pt x="319183" y="688848"/>
                        <a:pt x="358235" y="670560"/>
                      </a:cubicBezTo>
                      <a:cubicBezTo>
                        <a:pt x="391096" y="655130"/>
                        <a:pt x="420148" y="633508"/>
                        <a:pt x="452057" y="600456"/>
                      </a:cubicBezTo>
                      <a:lnTo>
                        <a:pt x="452057" y="623316"/>
                      </a:lnTo>
                      <a:cubicBezTo>
                        <a:pt x="452057" y="678561"/>
                        <a:pt x="461106" y="691229"/>
                        <a:pt x="500444" y="691229"/>
                      </a:cubicBezTo>
                      <a:lnTo>
                        <a:pt x="520065" y="691229"/>
                      </a:lnTo>
                      <a:lnTo>
                        <a:pt x="520065" y="193357"/>
                      </a:lnTo>
                      <a:cubicBezTo>
                        <a:pt x="519970" y="125730"/>
                        <a:pt x="498634" y="75247"/>
                        <a:pt x="456438" y="43339"/>
                      </a:cubicBezTo>
                      <a:close/>
                      <a:moveTo>
                        <a:pt x="229838" y="644176"/>
                      </a:moveTo>
                      <a:cubicBezTo>
                        <a:pt x="90011" y="644176"/>
                        <a:pt x="69152" y="549973"/>
                        <a:pt x="69152" y="493871"/>
                      </a:cubicBezTo>
                      <a:cubicBezTo>
                        <a:pt x="69152" y="439198"/>
                        <a:pt x="96298" y="347472"/>
                        <a:pt x="278225" y="347472"/>
                      </a:cubicBezTo>
                      <a:cubicBezTo>
                        <a:pt x="333851" y="347472"/>
                        <a:pt x="389097" y="354044"/>
                        <a:pt x="452057" y="368141"/>
                      </a:cubicBezTo>
                      <a:lnTo>
                        <a:pt x="452057" y="533876"/>
                      </a:lnTo>
                      <a:cubicBezTo>
                        <a:pt x="396526" y="600170"/>
                        <a:pt x="337471" y="644176"/>
                        <a:pt x="229838" y="644176"/>
                      </a:cubicBezTo>
                      <a:close/>
                    </a:path>
                  </a:pathLst>
                </a:custGeom>
                <a:solidFill>
                  <a:srgbClr val="00664F"/>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ED85CA70-F63B-9551-14CB-C31D63551EEA}"/>
                    </a:ext>
                  </a:extLst>
                </p:cNvPr>
                <p:cNvSpPr/>
                <p:nvPr/>
              </p:nvSpPr>
              <p:spPr>
                <a:xfrm>
                  <a:off x="6793706" y="3643122"/>
                  <a:ext cx="67915" cy="917352"/>
                </a:xfrm>
                <a:custGeom>
                  <a:avLst/>
                  <a:gdLst>
                    <a:gd name="connsiteX0" fmla="*/ 24860 w 67915"/>
                    <a:gd name="connsiteY0" fmla="*/ 0 h 917352"/>
                    <a:gd name="connsiteX1" fmla="*/ 0 w 67915"/>
                    <a:gd name="connsiteY1" fmla="*/ 0 h 917352"/>
                    <a:gd name="connsiteX2" fmla="*/ 0 w 67915"/>
                    <a:gd name="connsiteY2" fmla="*/ 917353 h 917352"/>
                    <a:gd name="connsiteX3" fmla="*/ 67913 w 67915"/>
                    <a:gd name="connsiteY3" fmla="*/ 917353 h 917352"/>
                    <a:gd name="connsiteX4" fmla="*/ 67913 w 67915"/>
                    <a:gd name="connsiteY4" fmla="*/ 64103 h 917352"/>
                    <a:gd name="connsiteX5" fmla="*/ 24860 w 67915"/>
                    <a:gd name="connsiteY5" fmla="*/ 0 h 9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15" h="917352">
                      <a:moveTo>
                        <a:pt x="24860" y="0"/>
                      </a:moveTo>
                      <a:lnTo>
                        <a:pt x="0" y="0"/>
                      </a:lnTo>
                      <a:lnTo>
                        <a:pt x="0" y="917353"/>
                      </a:lnTo>
                      <a:lnTo>
                        <a:pt x="67913" y="917353"/>
                      </a:lnTo>
                      <a:lnTo>
                        <a:pt x="67913" y="64103"/>
                      </a:lnTo>
                      <a:cubicBezTo>
                        <a:pt x="68009" y="10573"/>
                        <a:pt x="64484" y="0"/>
                        <a:pt x="24860" y="0"/>
                      </a:cubicBezTo>
                      <a:close/>
                    </a:path>
                  </a:pathLst>
                </a:custGeom>
                <a:solidFill>
                  <a:srgbClr val="00664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4FD32FF-7C01-9CC0-D1EE-5F17D6E06BEB}"/>
                    </a:ext>
                  </a:extLst>
                </p:cNvPr>
                <p:cNvSpPr/>
                <p:nvPr/>
              </p:nvSpPr>
              <p:spPr>
                <a:xfrm>
                  <a:off x="7028878" y="3687603"/>
                  <a:ext cx="354139" cy="878109"/>
                </a:xfrm>
                <a:custGeom>
                  <a:avLst/>
                  <a:gdLst>
                    <a:gd name="connsiteX0" fmla="*/ 158115 w 354139"/>
                    <a:gd name="connsiteY0" fmla="*/ 716089 h 878109"/>
                    <a:gd name="connsiteX1" fmla="*/ 158115 w 354139"/>
                    <a:gd name="connsiteY1" fmla="*/ 241745 h 878109"/>
                    <a:gd name="connsiteX2" fmla="*/ 339757 w 354139"/>
                    <a:gd name="connsiteY2" fmla="*/ 241745 h 878109"/>
                    <a:gd name="connsiteX3" fmla="*/ 339757 w 354139"/>
                    <a:gd name="connsiteY3" fmla="*/ 189452 h 878109"/>
                    <a:gd name="connsiteX4" fmla="*/ 158115 w 354139"/>
                    <a:gd name="connsiteY4" fmla="*/ 189452 h 878109"/>
                    <a:gd name="connsiteX5" fmla="*/ 158115 w 354139"/>
                    <a:gd name="connsiteY5" fmla="*/ 0 h 878109"/>
                    <a:gd name="connsiteX6" fmla="*/ 90201 w 354139"/>
                    <a:gd name="connsiteY6" fmla="*/ 0 h 878109"/>
                    <a:gd name="connsiteX7" fmla="*/ 90201 w 354139"/>
                    <a:gd name="connsiteY7" fmla="*/ 189452 h 878109"/>
                    <a:gd name="connsiteX8" fmla="*/ 0 w 354139"/>
                    <a:gd name="connsiteY8" fmla="*/ 189452 h 878109"/>
                    <a:gd name="connsiteX9" fmla="*/ 0 w 354139"/>
                    <a:gd name="connsiteY9" fmla="*/ 241745 h 878109"/>
                    <a:gd name="connsiteX10" fmla="*/ 90201 w 354139"/>
                    <a:gd name="connsiteY10" fmla="*/ 241745 h 878109"/>
                    <a:gd name="connsiteX11" fmla="*/ 90201 w 354139"/>
                    <a:gd name="connsiteY11" fmla="*/ 723900 h 878109"/>
                    <a:gd name="connsiteX12" fmla="*/ 252222 w 354139"/>
                    <a:gd name="connsiteY12" fmla="*/ 878110 h 878109"/>
                    <a:gd name="connsiteX13" fmla="*/ 353092 w 354139"/>
                    <a:gd name="connsiteY13" fmla="*/ 870204 h 878109"/>
                    <a:gd name="connsiteX14" fmla="*/ 354139 w 354139"/>
                    <a:gd name="connsiteY14" fmla="*/ 870013 h 878109"/>
                    <a:gd name="connsiteX15" fmla="*/ 354139 w 354139"/>
                    <a:gd name="connsiteY15" fmla="*/ 821912 h 878109"/>
                    <a:gd name="connsiteX16" fmla="*/ 274415 w 354139"/>
                    <a:gd name="connsiteY16" fmla="*/ 821912 h 878109"/>
                    <a:gd name="connsiteX17" fmla="*/ 158115 w 354139"/>
                    <a:gd name="connsiteY17" fmla="*/ 716089 h 87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4139" h="878109">
                      <a:moveTo>
                        <a:pt x="158115" y="716089"/>
                      </a:moveTo>
                      <a:lnTo>
                        <a:pt x="158115" y="241745"/>
                      </a:lnTo>
                      <a:lnTo>
                        <a:pt x="339757" y="241745"/>
                      </a:lnTo>
                      <a:lnTo>
                        <a:pt x="339757" y="189452"/>
                      </a:lnTo>
                      <a:lnTo>
                        <a:pt x="158115" y="189452"/>
                      </a:lnTo>
                      <a:lnTo>
                        <a:pt x="158115" y="0"/>
                      </a:lnTo>
                      <a:lnTo>
                        <a:pt x="90201" y="0"/>
                      </a:lnTo>
                      <a:lnTo>
                        <a:pt x="90201" y="189452"/>
                      </a:lnTo>
                      <a:lnTo>
                        <a:pt x="0" y="189452"/>
                      </a:lnTo>
                      <a:lnTo>
                        <a:pt x="0" y="241745"/>
                      </a:lnTo>
                      <a:lnTo>
                        <a:pt x="90201" y="241745"/>
                      </a:lnTo>
                      <a:lnTo>
                        <a:pt x="90201" y="723900"/>
                      </a:lnTo>
                      <a:cubicBezTo>
                        <a:pt x="90201" y="829056"/>
                        <a:pt x="141732" y="878110"/>
                        <a:pt x="252222" y="878110"/>
                      </a:cubicBezTo>
                      <a:cubicBezTo>
                        <a:pt x="292894" y="878110"/>
                        <a:pt x="332137" y="874205"/>
                        <a:pt x="353092" y="870204"/>
                      </a:cubicBezTo>
                      <a:lnTo>
                        <a:pt x="354139" y="870013"/>
                      </a:lnTo>
                      <a:lnTo>
                        <a:pt x="354139" y="821912"/>
                      </a:lnTo>
                      <a:lnTo>
                        <a:pt x="274415" y="821912"/>
                      </a:lnTo>
                      <a:cubicBezTo>
                        <a:pt x="189643" y="821912"/>
                        <a:pt x="158115" y="793242"/>
                        <a:pt x="158115" y="716089"/>
                      </a:cubicBezTo>
                      <a:close/>
                    </a:path>
                  </a:pathLst>
                </a:custGeom>
                <a:solidFill>
                  <a:srgbClr val="00664F"/>
                </a:solidFill>
                <a:ln w="952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F3C6F742-962F-3046-288F-45820BB95662}"/>
                    </a:ext>
                  </a:extLst>
                </p:cNvPr>
                <p:cNvSpPr/>
                <p:nvPr/>
              </p:nvSpPr>
              <p:spPr>
                <a:xfrm>
                  <a:off x="7534465" y="3643217"/>
                  <a:ext cx="543497" cy="917352"/>
                </a:xfrm>
                <a:custGeom>
                  <a:avLst/>
                  <a:gdLst>
                    <a:gd name="connsiteX0" fmla="*/ 490823 w 543497"/>
                    <a:gd name="connsiteY0" fmla="*/ 263747 h 917352"/>
                    <a:gd name="connsiteX1" fmla="*/ 365950 w 543497"/>
                    <a:gd name="connsiteY1" fmla="*/ 226028 h 917352"/>
                    <a:gd name="connsiteX2" fmla="*/ 68008 w 543497"/>
                    <a:gd name="connsiteY2" fmla="*/ 340900 h 917352"/>
                    <a:gd name="connsiteX3" fmla="*/ 68008 w 543497"/>
                    <a:gd name="connsiteY3" fmla="*/ 64008 h 917352"/>
                    <a:gd name="connsiteX4" fmla="*/ 24860 w 543497"/>
                    <a:gd name="connsiteY4" fmla="*/ 0 h 917352"/>
                    <a:gd name="connsiteX5" fmla="*/ 0 w 543497"/>
                    <a:gd name="connsiteY5" fmla="*/ 0 h 917352"/>
                    <a:gd name="connsiteX6" fmla="*/ 0 w 543497"/>
                    <a:gd name="connsiteY6" fmla="*/ 917353 h 917352"/>
                    <a:gd name="connsiteX7" fmla="*/ 67913 w 543497"/>
                    <a:gd name="connsiteY7" fmla="*/ 917353 h 917352"/>
                    <a:gd name="connsiteX8" fmla="*/ 67913 w 543497"/>
                    <a:gd name="connsiteY8" fmla="*/ 397955 h 917352"/>
                    <a:gd name="connsiteX9" fmla="*/ 340995 w 543497"/>
                    <a:gd name="connsiteY9" fmla="*/ 283655 h 917352"/>
                    <a:gd name="connsiteX10" fmla="*/ 475583 w 543497"/>
                    <a:gd name="connsiteY10" fmla="*/ 416909 h 917352"/>
                    <a:gd name="connsiteX11" fmla="*/ 475583 w 543497"/>
                    <a:gd name="connsiteY11" fmla="*/ 917353 h 917352"/>
                    <a:gd name="connsiteX12" fmla="*/ 543497 w 543497"/>
                    <a:gd name="connsiteY12" fmla="*/ 917353 h 917352"/>
                    <a:gd name="connsiteX13" fmla="*/ 543497 w 543497"/>
                    <a:gd name="connsiteY13" fmla="*/ 409004 h 917352"/>
                    <a:gd name="connsiteX14" fmla="*/ 490823 w 543497"/>
                    <a:gd name="connsiteY14" fmla="*/ 263747 h 9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3497" h="917352">
                      <a:moveTo>
                        <a:pt x="490823" y="263747"/>
                      </a:moveTo>
                      <a:cubicBezTo>
                        <a:pt x="461676" y="238696"/>
                        <a:pt x="419671" y="226028"/>
                        <a:pt x="365950" y="226028"/>
                      </a:cubicBezTo>
                      <a:cubicBezTo>
                        <a:pt x="264700" y="226028"/>
                        <a:pt x="164496" y="264700"/>
                        <a:pt x="68008" y="340900"/>
                      </a:cubicBezTo>
                      <a:lnTo>
                        <a:pt x="68008" y="64008"/>
                      </a:lnTo>
                      <a:cubicBezTo>
                        <a:pt x="68008" y="7715"/>
                        <a:pt x="62769" y="0"/>
                        <a:pt x="24860" y="0"/>
                      </a:cubicBezTo>
                      <a:lnTo>
                        <a:pt x="0" y="0"/>
                      </a:lnTo>
                      <a:lnTo>
                        <a:pt x="0" y="917353"/>
                      </a:lnTo>
                      <a:lnTo>
                        <a:pt x="67913" y="917353"/>
                      </a:lnTo>
                      <a:lnTo>
                        <a:pt x="67913" y="397955"/>
                      </a:lnTo>
                      <a:cubicBezTo>
                        <a:pt x="168878" y="320993"/>
                        <a:pt x="258223" y="283655"/>
                        <a:pt x="340995" y="283655"/>
                      </a:cubicBezTo>
                      <a:cubicBezTo>
                        <a:pt x="403670" y="283655"/>
                        <a:pt x="475583" y="298799"/>
                        <a:pt x="475583" y="416909"/>
                      </a:cubicBezTo>
                      <a:lnTo>
                        <a:pt x="475583" y="917353"/>
                      </a:lnTo>
                      <a:lnTo>
                        <a:pt x="543497" y="917353"/>
                      </a:lnTo>
                      <a:lnTo>
                        <a:pt x="543497" y="409004"/>
                      </a:lnTo>
                      <a:cubicBezTo>
                        <a:pt x="543687" y="342710"/>
                        <a:pt x="525970" y="293846"/>
                        <a:pt x="490823" y="263747"/>
                      </a:cubicBezTo>
                      <a:close/>
                    </a:path>
                  </a:pathLst>
                </a:custGeom>
                <a:solidFill>
                  <a:srgbClr val="00664F"/>
                </a:solidFill>
                <a:ln w="9525" cap="flat">
                  <a:noFill/>
                  <a:prstDash val="solid"/>
                  <a:miter/>
                </a:ln>
              </p:spPr>
              <p:txBody>
                <a:bodyPr rtlCol="0" anchor="ctr"/>
                <a:lstStyle/>
                <a:p>
                  <a:endParaRPr lang="en-US"/>
                </a:p>
              </p:txBody>
            </p:sp>
          </p:grpSp>
        </p:grpSp>
        <p:grpSp>
          <p:nvGrpSpPr>
            <p:cNvPr id="12" name="Graphic 7">
              <a:extLst>
                <a:ext uri="{FF2B5EF4-FFF2-40B4-BE49-F238E27FC236}">
                  <a16:creationId xmlns:a16="http://schemas.microsoft.com/office/drawing/2014/main" id="{0E95AD62-AB9B-C103-F54C-378310846AC5}"/>
                </a:ext>
              </a:extLst>
            </p:cNvPr>
            <p:cNvGrpSpPr/>
            <p:nvPr/>
          </p:nvGrpSpPr>
          <p:grpSpPr>
            <a:xfrm>
              <a:off x="1048035" y="2000440"/>
              <a:ext cx="2857500" cy="2857690"/>
              <a:chOff x="1048035" y="2000440"/>
              <a:chExt cx="2857500" cy="2857690"/>
            </a:xfrm>
          </p:grpSpPr>
          <p:sp>
            <p:nvSpPr>
              <p:cNvPr id="13" name="Freeform 12">
                <a:extLst>
                  <a:ext uri="{FF2B5EF4-FFF2-40B4-BE49-F238E27FC236}">
                    <a16:creationId xmlns:a16="http://schemas.microsoft.com/office/drawing/2014/main" id="{5AC6D372-A37A-3A2B-B1D0-F0C58735559C}"/>
                  </a:ext>
                </a:extLst>
              </p:cNvPr>
              <p:cNvSpPr/>
              <p:nvPr/>
            </p:nvSpPr>
            <p:spPr>
              <a:xfrm>
                <a:off x="1048035" y="2953226"/>
                <a:ext cx="2857500" cy="952309"/>
              </a:xfrm>
              <a:custGeom>
                <a:avLst/>
                <a:gdLst>
                  <a:gd name="connsiteX0" fmla="*/ 2653379 w 2857500"/>
                  <a:gd name="connsiteY0" fmla="*/ 952309 h 952309"/>
                  <a:gd name="connsiteX1" fmla="*/ 68008 w 2857500"/>
                  <a:gd name="connsiteY1" fmla="*/ 952309 h 952309"/>
                  <a:gd name="connsiteX2" fmla="*/ 0 w 2857500"/>
                  <a:gd name="connsiteY2" fmla="*/ 884301 h 952309"/>
                  <a:gd name="connsiteX3" fmla="*/ 68008 w 2857500"/>
                  <a:gd name="connsiteY3" fmla="*/ 816293 h 952309"/>
                  <a:gd name="connsiteX4" fmla="*/ 2653379 w 2857500"/>
                  <a:gd name="connsiteY4" fmla="*/ 816293 h 952309"/>
                  <a:gd name="connsiteX5" fmla="*/ 2721388 w 2857500"/>
                  <a:gd name="connsiteY5" fmla="*/ 748284 h 952309"/>
                  <a:gd name="connsiteX6" fmla="*/ 2653379 w 2857500"/>
                  <a:gd name="connsiteY6" fmla="*/ 680276 h 952309"/>
                  <a:gd name="connsiteX7" fmla="*/ 204121 w 2857500"/>
                  <a:gd name="connsiteY7" fmla="*/ 680276 h 952309"/>
                  <a:gd name="connsiteX8" fmla="*/ 0 w 2857500"/>
                  <a:gd name="connsiteY8" fmla="*/ 476155 h 952309"/>
                  <a:gd name="connsiteX9" fmla="*/ 204121 w 2857500"/>
                  <a:gd name="connsiteY9" fmla="*/ 272034 h 952309"/>
                  <a:gd name="connsiteX10" fmla="*/ 2653379 w 2857500"/>
                  <a:gd name="connsiteY10" fmla="*/ 272034 h 952309"/>
                  <a:gd name="connsiteX11" fmla="*/ 2721388 w 2857500"/>
                  <a:gd name="connsiteY11" fmla="*/ 204025 h 952309"/>
                  <a:gd name="connsiteX12" fmla="*/ 2653379 w 2857500"/>
                  <a:gd name="connsiteY12" fmla="*/ 136017 h 952309"/>
                  <a:gd name="connsiteX13" fmla="*/ 68008 w 2857500"/>
                  <a:gd name="connsiteY13" fmla="*/ 136017 h 952309"/>
                  <a:gd name="connsiteX14" fmla="*/ 0 w 2857500"/>
                  <a:gd name="connsiteY14" fmla="*/ 68008 h 952309"/>
                  <a:gd name="connsiteX15" fmla="*/ 68008 w 2857500"/>
                  <a:gd name="connsiteY15" fmla="*/ 0 h 952309"/>
                  <a:gd name="connsiteX16" fmla="*/ 2653379 w 2857500"/>
                  <a:gd name="connsiteY16" fmla="*/ 0 h 952309"/>
                  <a:gd name="connsiteX17" fmla="*/ 2857500 w 2857500"/>
                  <a:gd name="connsiteY17" fmla="*/ 204121 h 952309"/>
                  <a:gd name="connsiteX18" fmla="*/ 2653379 w 2857500"/>
                  <a:gd name="connsiteY18" fmla="*/ 408242 h 952309"/>
                  <a:gd name="connsiteX19" fmla="*/ 204121 w 2857500"/>
                  <a:gd name="connsiteY19" fmla="*/ 408242 h 952309"/>
                  <a:gd name="connsiteX20" fmla="*/ 136112 w 2857500"/>
                  <a:gd name="connsiteY20" fmla="*/ 476250 h 952309"/>
                  <a:gd name="connsiteX21" fmla="*/ 204121 w 2857500"/>
                  <a:gd name="connsiteY21" fmla="*/ 544259 h 952309"/>
                  <a:gd name="connsiteX22" fmla="*/ 2653379 w 2857500"/>
                  <a:gd name="connsiteY22" fmla="*/ 544259 h 952309"/>
                  <a:gd name="connsiteX23" fmla="*/ 2857500 w 2857500"/>
                  <a:gd name="connsiteY23" fmla="*/ 748379 h 952309"/>
                  <a:gd name="connsiteX24" fmla="*/ 2653379 w 2857500"/>
                  <a:gd name="connsiteY24" fmla="*/ 952309 h 95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57500" h="952309">
                    <a:moveTo>
                      <a:pt x="2653379" y="952309"/>
                    </a:moveTo>
                    <a:lnTo>
                      <a:pt x="68008" y="952309"/>
                    </a:lnTo>
                    <a:cubicBezTo>
                      <a:pt x="30385" y="952309"/>
                      <a:pt x="0" y="921829"/>
                      <a:pt x="0" y="884301"/>
                    </a:cubicBezTo>
                    <a:cubicBezTo>
                      <a:pt x="0" y="846677"/>
                      <a:pt x="30480" y="816293"/>
                      <a:pt x="68008" y="816293"/>
                    </a:cubicBezTo>
                    <a:lnTo>
                      <a:pt x="2653379" y="816293"/>
                    </a:lnTo>
                    <a:cubicBezTo>
                      <a:pt x="2690908" y="816293"/>
                      <a:pt x="2721388" y="785812"/>
                      <a:pt x="2721388" y="748284"/>
                    </a:cubicBezTo>
                    <a:cubicBezTo>
                      <a:pt x="2721388" y="710756"/>
                      <a:pt x="2690908" y="680276"/>
                      <a:pt x="2653379" y="680276"/>
                    </a:cubicBezTo>
                    <a:lnTo>
                      <a:pt x="204121" y="680276"/>
                    </a:lnTo>
                    <a:cubicBezTo>
                      <a:pt x="91535" y="680276"/>
                      <a:pt x="0" y="588740"/>
                      <a:pt x="0" y="476155"/>
                    </a:cubicBezTo>
                    <a:cubicBezTo>
                      <a:pt x="0" y="363569"/>
                      <a:pt x="91535" y="272034"/>
                      <a:pt x="204121" y="272034"/>
                    </a:cubicBezTo>
                    <a:lnTo>
                      <a:pt x="2653379" y="272034"/>
                    </a:lnTo>
                    <a:cubicBezTo>
                      <a:pt x="2690908" y="272034"/>
                      <a:pt x="2721388" y="241554"/>
                      <a:pt x="2721388" y="204025"/>
                    </a:cubicBezTo>
                    <a:cubicBezTo>
                      <a:pt x="2721388" y="166497"/>
                      <a:pt x="2690908" y="136017"/>
                      <a:pt x="2653379" y="136017"/>
                    </a:cubicBezTo>
                    <a:lnTo>
                      <a:pt x="68008" y="136017"/>
                    </a:lnTo>
                    <a:cubicBezTo>
                      <a:pt x="30385" y="136017"/>
                      <a:pt x="0" y="105537"/>
                      <a:pt x="0" y="68008"/>
                    </a:cubicBezTo>
                    <a:cubicBezTo>
                      <a:pt x="0" y="30480"/>
                      <a:pt x="30480" y="0"/>
                      <a:pt x="68008" y="0"/>
                    </a:cubicBezTo>
                    <a:lnTo>
                      <a:pt x="2653379" y="0"/>
                    </a:lnTo>
                    <a:cubicBezTo>
                      <a:pt x="2765965" y="0"/>
                      <a:pt x="2857500" y="91535"/>
                      <a:pt x="2857500" y="204121"/>
                    </a:cubicBezTo>
                    <a:cubicBezTo>
                      <a:pt x="2857500" y="316706"/>
                      <a:pt x="2765965" y="408242"/>
                      <a:pt x="2653379" y="408242"/>
                    </a:cubicBezTo>
                    <a:lnTo>
                      <a:pt x="204121" y="408242"/>
                    </a:lnTo>
                    <a:cubicBezTo>
                      <a:pt x="166592" y="408242"/>
                      <a:pt x="136112" y="438721"/>
                      <a:pt x="136112" y="476250"/>
                    </a:cubicBezTo>
                    <a:cubicBezTo>
                      <a:pt x="136112" y="513779"/>
                      <a:pt x="166592" y="544259"/>
                      <a:pt x="204121" y="544259"/>
                    </a:cubicBezTo>
                    <a:lnTo>
                      <a:pt x="2653379" y="544259"/>
                    </a:lnTo>
                    <a:cubicBezTo>
                      <a:pt x="2765965" y="544259"/>
                      <a:pt x="2857500" y="635794"/>
                      <a:pt x="2857500" y="748379"/>
                    </a:cubicBezTo>
                    <a:cubicBezTo>
                      <a:pt x="2857500" y="860965"/>
                      <a:pt x="2765965" y="952309"/>
                      <a:pt x="2653379" y="952309"/>
                    </a:cubicBezTo>
                    <a:close/>
                  </a:path>
                </a:pathLst>
              </a:custGeom>
              <a:solidFill>
                <a:srgbClr val="6ECEB2"/>
              </a:solidFill>
              <a:ln w="9525" cap="flat">
                <a:noFill/>
                <a:prstDash val="solid"/>
                <a:miter/>
              </a:ln>
            </p:spPr>
            <p:txBody>
              <a:bodyPr rtlCol="0" anchor="ctr"/>
              <a:lstStyle/>
              <a:p>
                <a:endParaRPr lang="en-US"/>
              </a:p>
            </p:txBody>
          </p:sp>
          <p:grpSp>
            <p:nvGrpSpPr>
              <p:cNvPr id="15" name="Graphic 7">
                <a:extLst>
                  <a:ext uri="{FF2B5EF4-FFF2-40B4-BE49-F238E27FC236}">
                    <a16:creationId xmlns:a16="http://schemas.microsoft.com/office/drawing/2014/main" id="{6FF8501B-4920-572E-4E5A-BB07161230DB}"/>
                  </a:ext>
                </a:extLst>
              </p:cNvPr>
              <p:cNvGrpSpPr/>
              <p:nvPr/>
            </p:nvGrpSpPr>
            <p:grpSpPr>
              <a:xfrm>
                <a:off x="1087469" y="2000440"/>
                <a:ext cx="2778633" cy="2857690"/>
                <a:chOff x="1087469" y="2000440"/>
                <a:chExt cx="2778633" cy="2857690"/>
              </a:xfrm>
              <a:solidFill>
                <a:srgbClr val="00664F"/>
              </a:solidFill>
            </p:grpSpPr>
            <p:sp>
              <p:nvSpPr>
                <p:cNvPr id="16" name="Freeform 15">
                  <a:extLst>
                    <a:ext uri="{FF2B5EF4-FFF2-40B4-BE49-F238E27FC236}">
                      <a16:creationId xmlns:a16="http://schemas.microsoft.com/office/drawing/2014/main" id="{8A6AF3D9-351B-56E9-D937-E41F097482C5}"/>
                    </a:ext>
                  </a:extLst>
                </p:cNvPr>
                <p:cNvSpPr/>
                <p:nvPr/>
              </p:nvSpPr>
              <p:spPr>
                <a:xfrm>
                  <a:off x="1087469" y="3633406"/>
                  <a:ext cx="2778156" cy="1224724"/>
                </a:xfrm>
                <a:custGeom>
                  <a:avLst/>
                  <a:gdLst>
                    <a:gd name="connsiteX0" fmla="*/ 2758631 w 2778156"/>
                    <a:gd name="connsiteY0" fmla="*/ 630269 h 1224724"/>
                    <a:gd name="connsiteX1" fmla="*/ 2262854 w 2778156"/>
                    <a:gd name="connsiteY1" fmla="*/ 630269 h 1224724"/>
                    <a:gd name="connsiteX2" fmla="*/ 2262854 w 2778156"/>
                    <a:gd name="connsiteY2" fmla="*/ 0 h 1224724"/>
                    <a:gd name="connsiteX3" fmla="*/ 2223611 w 2778156"/>
                    <a:gd name="connsiteY3" fmla="*/ 0 h 1224724"/>
                    <a:gd name="connsiteX4" fmla="*/ 2223611 w 2778156"/>
                    <a:gd name="connsiteY4" fmla="*/ 630269 h 1224724"/>
                    <a:gd name="connsiteX5" fmla="*/ 1865471 w 2778156"/>
                    <a:gd name="connsiteY5" fmla="*/ 630269 h 1224724"/>
                    <a:gd name="connsiteX6" fmla="*/ 1865471 w 2778156"/>
                    <a:gd name="connsiteY6" fmla="*/ 0 h 1224724"/>
                    <a:gd name="connsiteX7" fmla="*/ 1729359 w 2778156"/>
                    <a:gd name="connsiteY7" fmla="*/ 0 h 1224724"/>
                    <a:gd name="connsiteX8" fmla="*/ 1729359 w 2778156"/>
                    <a:gd name="connsiteY8" fmla="*/ 630269 h 1224724"/>
                    <a:gd name="connsiteX9" fmla="*/ 1593247 w 2778156"/>
                    <a:gd name="connsiteY9" fmla="*/ 630269 h 1224724"/>
                    <a:gd name="connsiteX10" fmla="*/ 1593247 w 2778156"/>
                    <a:gd name="connsiteY10" fmla="*/ 272129 h 1224724"/>
                    <a:gd name="connsiteX11" fmla="*/ 1457230 w 2778156"/>
                    <a:gd name="connsiteY11" fmla="*/ 272129 h 1224724"/>
                    <a:gd name="connsiteX12" fmla="*/ 1457230 w 2778156"/>
                    <a:gd name="connsiteY12" fmla="*/ 630269 h 1224724"/>
                    <a:gd name="connsiteX13" fmla="*/ 1321118 w 2778156"/>
                    <a:gd name="connsiteY13" fmla="*/ 630269 h 1224724"/>
                    <a:gd name="connsiteX14" fmla="*/ 1321118 w 2778156"/>
                    <a:gd name="connsiteY14" fmla="*/ 0 h 1224724"/>
                    <a:gd name="connsiteX15" fmla="*/ 1185005 w 2778156"/>
                    <a:gd name="connsiteY15" fmla="*/ 0 h 1224724"/>
                    <a:gd name="connsiteX16" fmla="*/ 1185005 w 2778156"/>
                    <a:gd name="connsiteY16" fmla="*/ 630269 h 1224724"/>
                    <a:gd name="connsiteX17" fmla="*/ 1048893 w 2778156"/>
                    <a:gd name="connsiteY17" fmla="*/ 630269 h 1224724"/>
                    <a:gd name="connsiteX18" fmla="*/ 1048893 w 2778156"/>
                    <a:gd name="connsiteY18" fmla="*/ 272129 h 1224724"/>
                    <a:gd name="connsiteX19" fmla="*/ 912876 w 2778156"/>
                    <a:gd name="connsiteY19" fmla="*/ 272129 h 1224724"/>
                    <a:gd name="connsiteX20" fmla="*/ 912876 w 2778156"/>
                    <a:gd name="connsiteY20" fmla="*/ 630269 h 1224724"/>
                    <a:gd name="connsiteX21" fmla="*/ 554641 w 2778156"/>
                    <a:gd name="connsiteY21" fmla="*/ 630269 h 1224724"/>
                    <a:gd name="connsiteX22" fmla="*/ 554641 w 2778156"/>
                    <a:gd name="connsiteY22" fmla="*/ 272129 h 1224724"/>
                    <a:gd name="connsiteX23" fmla="*/ 515398 w 2778156"/>
                    <a:gd name="connsiteY23" fmla="*/ 272129 h 1224724"/>
                    <a:gd name="connsiteX24" fmla="*/ 515398 w 2778156"/>
                    <a:gd name="connsiteY24" fmla="*/ 630269 h 1224724"/>
                    <a:gd name="connsiteX25" fmla="*/ 19622 w 2778156"/>
                    <a:gd name="connsiteY25" fmla="*/ 630269 h 1224724"/>
                    <a:gd name="connsiteX26" fmla="*/ 0 w 2778156"/>
                    <a:gd name="connsiteY26" fmla="*/ 649891 h 1224724"/>
                    <a:gd name="connsiteX27" fmla="*/ 19622 w 2778156"/>
                    <a:gd name="connsiteY27" fmla="*/ 669512 h 1224724"/>
                    <a:gd name="connsiteX28" fmla="*/ 515398 w 2778156"/>
                    <a:gd name="connsiteY28" fmla="*/ 669512 h 1224724"/>
                    <a:gd name="connsiteX29" fmla="*/ 515398 w 2778156"/>
                    <a:gd name="connsiteY29" fmla="*/ 1165289 h 1224724"/>
                    <a:gd name="connsiteX30" fmla="*/ 535019 w 2778156"/>
                    <a:gd name="connsiteY30" fmla="*/ 1184910 h 1224724"/>
                    <a:gd name="connsiteX31" fmla="*/ 554641 w 2778156"/>
                    <a:gd name="connsiteY31" fmla="*/ 1165289 h 1224724"/>
                    <a:gd name="connsiteX32" fmla="*/ 554641 w 2778156"/>
                    <a:gd name="connsiteY32" fmla="*/ 669512 h 1224724"/>
                    <a:gd name="connsiteX33" fmla="*/ 912876 w 2778156"/>
                    <a:gd name="connsiteY33" fmla="*/ 669512 h 1224724"/>
                    <a:gd name="connsiteX34" fmla="*/ 912876 w 2778156"/>
                    <a:gd name="connsiteY34" fmla="*/ 1156621 h 1224724"/>
                    <a:gd name="connsiteX35" fmla="*/ 980884 w 2778156"/>
                    <a:gd name="connsiteY35" fmla="*/ 1224629 h 1224724"/>
                    <a:gd name="connsiteX36" fmla="*/ 1048893 w 2778156"/>
                    <a:gd name="connsiteY36" fmla="*/ 1156621 h 1224724"/>
                    <a:gd name="connsiteX37" fmla="*/ 1048893 w 2778156"/>
                    <a:gd name="connsiteY37" fmla="*/ 669512 h 1224724"/>
                    <a:gd name="connsiteX38" fmla="*/ 1185005 w 2778156"/>
                    <a:gd name="connsiteY38" fmla="*/ 669512 h 1224724"/>
                    <a:gd name="connsiteX39" fmla="*/ 1185005 w 2778156"/>
                    <a:gd name="connsiteY39" fmla="*/ 1020604 h 1224724"/>
                    <a:gd name="connsiteX40" fmla="*/ 1389126 w 2778156"/>
                    <a:gd name="connsiteY40" fmla="*/ 1224725 h 1224724"/>
                    <a:gd name="connsiteX41" fmla="*/ 1593247 w 2778156"/>
                    <a:gd name="connsiteY41" fmla="*/ 1020604 h 1224724"/>
                    <a:gd name="connsiteX42" fmla="*/ 1593247 w 2778156"/>
                    <a:gd name="connsiteY42" fmla="*/ 669512 h 1224724"/>
                    <a:gd name="connsiteX43" fmla="*/ 1729359 w 2778156"/>
                    <a:gd name="connsiteY43" fmla="*/ 669512 h 1224724"/>
                    <a:gd name="connsiteX44" fmla="*/ 1729359 w 2778156"/>
                    <a:gd name="connsiteY44" fmla="*/ 1156621 h 1224724"/>
                    <a:gd name="connsiteX45" fmla="*/ 1797368 w 2778156"/>
                    <a:gd name="connsiteY45" fmla="*/ 1224629 h 1224724"/>
                    <a:gd name="connsiteX46" fmla="*/ 1865376 w 2778156"/>
                    <a:gd name="connsiteY46" fmla="*/ 1156621 h 1224724"/>
                    <a:gd name="connsiteX47" fmla="*/ 1865376 w 2778156"/>
                    <a:gd name="connsiteY47" fmla="*/ 669512 h 1224724"/>
                    <a:gd name="connsiteX48" fmla="*/ 2223516 w 2778156"/>
                    <a:gd name="connsiteY48" fmla="*/ 669512 h 1224724"/>
                    <a:gd name="connsiteX49" fmla="*/ 2223516 w 2778156"/>
                    <a:gd name="connsiteY49" fmla="*/ 1165289 h 1224724"/>
                    <a:gd name="connsiteX50" fmla="*/ 2243138 w 2778156"/>
                    <a:gd name="connsiteY50" fmla="*/ 1184910 h 1224724"/>
                    <a:gd name="connsiteX51" fmla="*/ 2262759 w 2778156"/>
                    <a:gd name="connsiteY51" fmla="*/ 1165289 h 1224724"/>
                    <a:gd name="connsiteX52" fmla="*/ 2262759 w 2778156"/>
                    <a:gd name="connsiteY52" fmla="*/ 669512 h 1224724"/>
                    <a:gd name="connsiteX53" fmla="*/ 2758535 w 2778156"/>
                    <a:gd name="connsiteY53" fmla="*/ 669512 h 1224724"/>
                    <a:gd name="connsiteX54" fmla="*/ 2778157 w 2778156"/>
                    <a:gd name="connsiteY54" fmla="*/ 649891 h 1224724"/>
                    <a:gd name="connsiteX55" fmla="*/ 2758631 w 2778156"/>
                    <a:gd name="connsiteY55" fmla="*/ 630269 h 1224724"/>
                    <a:gd name="connsiteX56" fmla="*/ 1457420 w 2778156"/>
                    <a:gd name="connsiteY56" fmla="*/ 1020509 h 1224724"/>
                    <a:gd name="connsiteX57" fmla="*/ 1389412 w 2778156"/>
                    <a:gd name="connsiteY57" fmla="*/ 1088517 h 1224724"/>
                    <a:gd name="connsiteX58" fmla="*/ 1321403 w 2778156"/>
                    <a:gd name="connsiteY58" fmla="*/ 1020509 h 1224724"/>
                    <a:gd name="connsiteX59" fmla="*/ 1321403 w 2778156"/>
                    <a:gd name="connsiteY59" fmla="*/ 669417 h 1224724"/>
                    <a:gd name="connsiteX60" fmla="*/ 1457516 w 2778156"/>
                    <a:gd name="connsiteY60" fmla="*/ 669417 h 1224724"/>
                    <a:gd name="connsiteX61" fmla="*/ 1457516 w 2778156"/>
                    <a:gd name="connsiteY61" fmla="*/ 1020509 h 122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778156" h="1224724">
                      <a:moveTo>
                        <a:pt x="2758631" y="630269"/>
                      </a:moveTo>
                      <a:lnTo>
                        <a:pt x="2262854" y="630269"/>
                      </a:lnTo>
                      <a:lnTo>
                        <a:pt x="2262854" y="0"/>
                      </a:lnTo>
                      <a:lnTo>
                        <a:pt x="2223611" y="0"/>
                      </a:lnTo>
                      <a:lnTo>
                        <a:pt x="2223611" y="630269"/>
                      </a:lnTo>
                      <a:lnTo>
                        <a:pt x="1865471" y="630269"/>
                      </a:lnTo>
                      <a:lnTo>
                        <a:pt x="1865471" y="0"/>
                      </a:lnTo>
                      <a:lnTo>
                        <a:pt x="1729359" y="0"/>
                      </a:lnTo>
                      <a:lnTo>
                        <a:pt x="1729359" y="630269"/>
                      </a:lnTo>
                      <a:lnTo>
                        <a:pt x="1593247" y="630269"/>
                      </a:lnTo>
                      <a:lnTo>
                        <a:pt x="1593247" y="272129"/>
                      </a:lnTo>
                      <a:lnTo>
                        <a:pt x="1457230" y="272129"/>
                      </a:lnTo>
                      <a:lnTo>
                        <a:pt x="1457230" y="630269"/>
                      </a:lnTo>
                      <a:lnTo>
                        <a:pt x="1321118" y="630269"/>
                      </a:lnTo>
                      <a:lnTo>
                        <a:pt x="1321118" y="0"/>
                      </a:lnTo>
                      <a:lnTo>
                        <a:pt x="1185005" y="0"/>
                      </a:lnTo>
                      <a:lnTo>
                        <a:pt x="1185005" y="630269"/>
                      </a:lnTo>
                      <a:lnTo>
                        <a:pt x="1048893" y="630269"/>
                      </a:lnTo>
                      <a:lnTo>
                        <a:pt x="1048893" y="272129"/>
                      </a:lnTo>
                      <a:lnTo>
                        <a:pt x="912876" y="272129"/>
                      </a:lnTo>
                      <a:lnTo>
                        <a:pt x="912876" y="630269"/>
                      </a:lnTo>
                      <a:lnTo>
                        <a:pt x="554641" y="630269"/>
                      </a:lnTo>
                      <a:lnTo>
                        <a:pt x="554641" y="272129"/>
                      </a:lnTo>
                      <a:lnTo>
                        <a:pt x="515398" y="272129"/>
                      </a:lnTo>
                      <a:lnTo>
                        <a:pt x="515398" y="630269"/>
                      </a:lnTo>
                      <a:lnTo>
                        <a:pt x="19622" y="630269"/>
                      </a:lnTo>
                      <a:cubicBezTo>
                        <a:pt x="8763" y="630269"/>
                        <a:pt x="0" y="639032"/>
                        <a:pt x="0" y="649891"/>
                      </a:cubicBezTo>
                      <a:cubicBezTo>
                        <a:pt x="0" y="660749"/>
                        <a:pt x="8763" y="669512"/>
                        <a:pt x="19622" y="669512"/>
                      </a:cubicBezTo>
                      <a:lnTo>
                        <a:pt x="515398" y="669512"/>
                      </a:lnTo>
                      <a:lnTo>
                        <a:pt x="515398" y="1165289"/>
                      </a:lnTo>
                      <a:cubicBezTo>
                        <a:pt x="515398" y="1176147"/>
                        <a:pt x="524161" y="1184910"/>
                        <a:pt x="535019" y="1184910"/>
                      </a:cubicBezTo>
                      <a:cubicBezTo>
                        <a:pt x="545878" y="1184910"/>
                        <a:pt x="554641" y="1176147"/>
                        <a:pt x="554641" y="1165289"/>
                      </a:cubicBezTo>
                      <a:lnTo>
                        <a:pt x="554641" y="669512"/>
                      </a:lnTo>
                      <a:lnTo>
                        <a:pt x="912876" y="669512"/>
                      </a:lnTo>
                      <a:lnTo>
                        <a:pt x="912876" y="1156621"/>
                      </a:lnTo>
                      <a:cubicBezTo>
                        <a:pt x="912876" y="1194245"/>
                        <a:pt x="943356" y="1224629"/>
                        <a:pt x="980884" y="1224629"/>
                      </a:cubicBezTo>
                      <a:cubicBezTo>
                        <a:pt x="1018413" y="1224629"/>
                        <a:pt x="1048893" y="1194149"/>
                        <a:pt x="1048893" y="1156621"/>
                      </a:cubicBezTo>
                      <a:lnTo>
                        <a:pt x="1048893" y="669512"/>
                      </a:lnTo>
                      <a:lnTo>
                        <a:pt x="1185005" y="669512"/>
                      </a:lnTo>
                      <a:lnTo>
                        <a:pt x="1185005" y="1020604"/>
                      </a:lnTo>
                      <a:cubicBezTo>
                        <a:pt x="1185005" y="1133189"/>
                        <a:pt x="1276541" y="1224725"/>
                        <a:pt x="1389126" y="1224725"/>
                      </a:cubicBezTo>
                      <a:cubicBezTo>
                        <a:pt x="1501711" y="1224725"/>
                        <a:pt x="1593247" y="1133189"/>
                        <a:pt x="1593247" y="1020604"/>
                      </a:cubicBezTo>
                      <a:lnTo>
                        <a:pt x="1593247" y="669512"/>
                      </a:lnTo>
                      <a:lnTo>
                        <a:pt x="1729359" y="669512"/>
                      </a:lnTo>
                      <a:lnTo>
                        <a:pt x="1729359" y="1156621"/>
                      </a:lnTo>
                      <a:cubicBezTo>
                        <a:pt x="1729359" y="1194245"/>
                        <a:pt x="1759839" y="1224629"/>
                        <a:pt x="1797368" y="1224629"/>
                      </a:cubicBezTo>
                      <a:cubicBezTo>
                        <a:pt x="1834896" y="1224629"/>
                        <a:pt x="1865376" y="1194149"/>
                        <a:pt x="1865376" y="1156621"/>
                      </a:cubicBezTo>
                      <a:lnTo>
                        <a:pt x="1865376" y="669512"/>
                      </a:lnTo>
                      <a:lnTo>
                        <a:pt x="2223516" y="669512"/>
                      </a:lnTo>
                      <a:lnTo>
                        <a:pt x="2223516" y="1165289"/>
                      </a:lnTo>
                      <a:cubicBezTo>
                        <a:pt x="2223516" y="1176147"/>
                        <a:pt x="2232279" y="1184910"/>
                        <a:pt x="2243138" y="1184910"/>
                      </a:cubicBezTo>
                      <a:cubicBezTo>
                        <a:pt x="2253996" y="1184910"/>
                        <a:pt x="2262759" y="1176147"/>
                        <a:pt x="2262759" y="1165289"/>
                      </a:cubicBezTo>
                      <a:lnTo>
                        <a:pt x="2262759" y="669512"/>
                      </a:lnTo>
                      <a:lnTo>
                        <a:pt x="2758535" y="669512"/>
                      </a:lnTo>
                      <a:cubicBezTo>
                        <a:pt x="2769394" y="669512"/>
                        <a:pt x="2778157" y="660749"/>
                        <a:pt x="2778157" y="649891"/>
                      </a:cubicBezTo>
                      <a:cubicBezTo>
                        <a:pt x="2778157" y="639032"/>
                        <a:pt x="2769489" y="630269"/>
                        <a:pt x="2758631" y="630269"/>
                      </a:cubicBezTo>
                      <a:close/>
                      <a:moveTo>
                        <a:pt x="1457420" y="1020509"/>
                      </a:moveTo>
                      <a:cubicBezTo>
                        <a:pt x="1457420" y="1058037"/>
                        <a:pt x="1426940" y="1088517"/>
                        <a:pt x="1389412" y="1088517"/>
                      </a:cubicBezTo>
                      <a:cubicBezTo>
                        <a:pt x="1351883" y="1088517"/>
                        <a:pt x="1321403" y="1058037"/>
                        <a:pt x="1321403" y="1020509"/>
                      </a:cubicBezTo>
                      <a:lnTo>
                        <a:pt x="1321403" y="669417"/>
                      </a:lnTo>
                      <a:lnTo>
                        <a:pt x="1457516" y="669417"/>
                      </a:lnTo>
                      <a:lnTo>
                        <a:pt x="1457516" y="1020509"/>
                      </a:lnTo>
                      <a:close/>
                    </a:path>
                  </a:pathLst>
                </a:custGeom>
                <a:solidFill>
                  <a:srgbClr val="00664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4871D6A-3BCA-B4BC-4BE6-9ED47062D45E}"/>
                    </a:ext>
                  </a:extLst>
                </p:cNvPr>
                <p:cNvSpPr/>
                <p:nvPr/>
              </p:nvSpPr>
              <p:spPr>
                <a:xfrm>
                  <a:off x="1087850" y="2000440"/>
                  <a:ext cx="2778252" cy="1224724"/>
                </a:xfrm>
                <a:custGeom>
                  <a:avLst/>
                  <a:gdLst>
                    <a:gd name="connsiteX0" fmla="*/ 19621 w 2778252"/>
                    <a:gd name="connsiteY0" fmla="*/ 594455 h 1224724"/>
                    <a:gd name="connsiteX1" fmla="*/ 515398 w 2778252"/>
                    <a:gd name="connsiteY1" fmla="*/ 594455 h 1224724"/>
                    <a:gd name="connsiteX2" fmla="*/ 515398 w 2778252"/>
                    <a:gd name="connsiteY2" fmla="*/ 1224725 h 1224724"/>
                    <a:gd name="connsiteX3" fmla="*/ 554641 w 2778252"/>
                    <a:gd name="connsiteY3" fmla="*/ 1224725 h 1224724"/>
                    <a:gd name="connsiteX4" fmla="*/ 554641 w 2778252"/>
                    <a:gd name="connsiteY4" fmla="*/ 594455 h 1224724"/>
                    <a:gd name="connsiteX5" fmla="*/ 912876 w 2778252"/>
                    <a:gd name="connsiteY5" fmla="*/ 594455 h 1224724"/>
                    <a:gd name="connsiteX6" fmla="*/ 912876 w 2778252"/>
                    <a:gd name="connsiteY6" fmla="*/ 1224725 h 1224724"/>
                    <a:gd name="connsiteX7" fmla="*/ 1048893 w 2778252"/>
                    <a:gd name="connsiteY7" fmla="*/ 1224725 h 1224724"/>
                    <a:gd name="connsiteX8" fmla="*/ 1048893 w 2778252"/>
                    <a:gd name="connsiteY8" fmla="*/ 594455 h 1224724"/>
                    <a:gd name="connsiteX9" fmla="*/ 1185005 w 2778252"/>
                    <a:gd name="connsiteY9" fmla="*/ 594455 h 1224724"/>
                    <a:gd name="connsiteX10" fmla="*/ 1185005 w 2778252"/>
                    <a:gd name="connsiteY10" fmla="*/ 952595 h 1224724"/>
                    <a:gd name="connsiteX11" fmla="*/ 1321118 w 2778252"/>
                    <a:gd name="connsiteY11" fmla="*/ 952595 h 1224724"/>
                    <a:gd name="connsiteX12" fmla="*/ 1321118 w 2778252"/>
                    <a:gd name="connsiteY12" fmla="*/ 594455 h 1224724"/>
                    <a:gd name="connsiteX13" fmla="*/ 1457230 w 2778252"/>
                    <a:gd name="connsiteY13" fmla="*/ 594455 h 1224724"/>
                    <a:gd name="connsiteX14" fmla="*/ 1457230 w 2778252"/>
                    <a:gd name="connsiteY14" fmla="*/ 1224725 h 1224724"/>
                    <a:gd name="connsiteX15" fmla="*/ 1593247 w 2778252"/>
                    <a:gd name="connsiteY15" fmla="*/ 1224725 h 1224724"/>
                    <a:gd name="connsiteX16" fmla="*/ 1593247 w 2778252"/>
                    <a:gd name="connsiteY16" fmla="*/ 594455 h 1224724"/>
                    <a:gd name="connsiteX17" fmla="*/ 1729359 w 2778252"/>
                    <a:gd name="connsiteY17" fmla="*/ 594455 h 1224724"/>
                    <a:gd name="connsiteX18" fmla="*/ 1729359 w 2778252"/>
                    <a:gd name="connsiteY18" fmla="*/ 952595 h 1224724"/>
                    <a:gd name="connsiteX19" fmla="*/ 1865471 w 2778252"/>
                    <a:gd name="connsiteY19" fmla="*/ 952595 h 1224724"/>
                    <a:gd name="connsiteX20" fmla="*/ 1865471 w 2778252"/>
                    <a:gd name="connsiteY20" fmla="*/ 594455 h 1224724"/>
                    <a:gd name="connsiteX21" fmla="*/ 2223611 w 2778252"/>
                    <a:gd name="connsiteY21" fmla="*/ 594455 h 1224724"/>
                    <a:gd name="connsiteX22" fmla="*/ 2223611 w 2778252"/>
                    <a:gd name="connsiteY22" fmla="*/ 952595 h 1224724"/>
                    <a:gd name="connsiteX23" fmla="*/ 2262854 w 2778252"/>
                    <a:gd name="connsiteY23" fmla="*/ 952595 h 1224724"/>
                    <a:gd name="connsiteX24" fmla="*/ 2262854 w 2778252"/>
                    <a:gd name="connsiteY24" fmla="*/ 594455 h 1224724"/>
                    <a:gd name="connsiteX25" fmla="*/ 2758631 w 2778252"/>
                    <a:gd name="connsiteY25" fmla="*/ 594455 h 1224724"/>
                    <a:gd name="connsiteX26" fmla="*/ 2778252 w 2778252"/>
                    <a:gd name="connsiteY26" fmla="*/ 574834 h 1224724"/>
                    <a:gd name="connsiteX27" fmla="*/ 2758631 w 2778252"/>
                    <a:gd name="connsiteY27" fmla="*/ 555212 h 1224724"/>
                    <a:gd name="connsiteX28" fmla="*/ 2262854 w 2778252"/>
                    <a:gd name="connsiteY28" fmla="*/ 555212 h 1224724"/>
                    <a:gd name="connsiteX29" fmla="*/ 2262854 w 2778252"/>
                    <a:gd name="connsiteY29" fmla="*/ 59436 h 1224724"/>
                    <a:gd name="connsiteX30" fmla="*/ 2243233 w 2778252"/>
                    <a:gd name="connsiteY30" fmla="*/ 39815 h 1224724"/>
                    <a:gd name="connsiteX31" fmla="*/ 2223611 w 2778252"/>
                    <a:gd name="connsiteY31" fmla="*/ 59436 h 1224724"/>
                    <a:gd name="connsiteX32" fmla="*/ 2223611 w 2778252"/>
                    <a:gd name="connsiteY32" fmla="*/ 555212 h 1224724"/>
                    <a:gd name="connsiteX33" fmla="*/ 1865471 w 2778252"/>
                    <a:gd name="connsiteY33" fmla="*/ 555212 h 1224724"/>
                    <a:gd name="connsiteX34" fmla="*/ 1865471 w 2778252"/>
                    <a:gd name="connsiteY34" fmla="*/ 204121 h 1224724"/>
                    <a:gd name="connsiteX35" fmla="*/ 1661351 w 2778252"/>
                    <a:gd name="connsiteY35" fmla="*/ 0 h 1224724"/>
                    <a:gd name="connsiteX36" fmla="*/ 1457230 w 2778252"/>
                    <a:gd name="connsiteY36" fmla="*/ 204121 h 1224724"/>
                    <a:gd name="connsiteX37" fmla="*/ 1457230 w 2778252"/>
                    <a:gd name="connsiteY37" fmla="*/ 555212 h 1224724"/>
                    <a:gd name="connsiteX38" fmla="*/ 1321118 w 2778252"/>
                    <a:gd name="connsiteY38" fmla="*/ 555212 h 1224724"/>
                    <a:gd name="connsiteX39" fmla="*/ 1321118 w 2778252"/>
                    <a:gd name="connsiteY39" fmla="*/ 204121 h 1224724"/>
                    <a:gd name="connsiteX40" fmla="*/ 1116997 w 2778252"/>
                    <a:gd name="connsiteY40" fmla="*/ 0 h 1224724"/>
                    <a:gd name="connsiteX41" fmla="*/ 912876 w 2778252"/>
                    <a:gd name="connsiteY41" fmla="*/ 204121 h 1224724"/>
                    <a:gd name="connsiteX42" fmla="*/ 912876 w 2778252"/>
                    <a:gd name="connsiteY42" fmla="*/ 555212 h 1224724"/>
                    <a:gd name="connsiteX43" fmla="*/ 554641 w 2778252"/>
                    <a:gd name="connsiteY43" fmla="*/ 555212 h 1224724"/>
                    <a:gd name="connsiteX44" fmla="*/ 554641 w 2778252"/>
                    <a:gd name="connsiteY44" fmla="*/ 59436 h 1224724"/>
                    <a:gd name="connsiteX45" fmla="*/ 535019 w 2778252"/>
                    <a:gd name="connsiteY45" fmla="*/ 39815 h 1224724"/>
                    <a:gd name="connsiteX46" fmla="*/ 515398 w 2778252"/>
                    <a:gd name="connsiteY46" fmla="*/ 59436 h 1224724"/>
                    <a:gd name="connsiteX47" fmla="*/ 515398 w 2778252"/>
                    <a:gd name="connsiteY47" fmla="*/ 555212 h 1224724"/>
                    <a:gd name="connsiteX48" fmla="*/ 19621 w 2778252"/>
                    <a:gd name="connsiteY48" fmla="*/ 555212 h 1224724"/>
                    <a:gd name="connsiteX49" fmla="*/ 0 w 2778252"/>
                    <a:gd name="connsiteY49" fmla="*/ 574834 h 1224724"/>
                    <a:gd name="connsiteX50" fmla="*/ 19621 w 2778252"/>
                    <a:gd name="connsiteY50" fmla="*/ 594455 h 1224724"/>
                    <a:gd name="connsiteX51" fmla="*/ 1593152 w 2778252"/>
                    <a:gd name="connsiteY51" fmla="*/ 204216 h 1224724"/>
                    <a:gd name="connsiteX52" fmla="*/ 1661160 w 2778252"/>
                    <a:gd name="connsiteY52" fmla="*/ 136208 h 1224724"/>
                    <a:gd name="connsiteX53" fmla="*/ 1729169 w 2778252"/>
                    <a:gd name="connsiteY53" fmla="*/ 204216 h 1224724"/>
                    <a:gd name="connsiteX54" fmla="*/ 1729169 w 2778252"/>
                    <a:gd name="connsiteY54" fmla="*/ 555308 h 1224724"/>
                    <a:gd name="connsiteX55" fmla="*/ 1593056 w 2778252"/>
                    <a:gd name="connsiteY55" fmla="*/ 555308 h 1224724"/>
                    <a:gd name="connsiteX56" fmla="*/ 1593056 w 2778252"/>
                    <a:gd name="connsiteY56" fmla="*/ 204216 h 1224724"/>
                    <a:gd name="connsiteX57" fmla="*/ 1048798 w 2778252"/>
                    <a:gd name="connsiteY57" fmla="*/ 204216 h 1224724"/>
                    <a:gd name="connsiteX58" fmla="*/ 1116806 w 2778252"/>
                    <a:gd name="connsiteY58" fmla="*/ 136208 h 1224724"/>
                    <a:gd name="connsiteX59" fmla="*/ 1184815 w 2778252"/>
                    <a:gd name="connsiteY59" fmla="*/ 204216 h 1224724"/>
                    <a:gd name="connsiteX60" fmla="*/ 1184815 w 2778252"/>
                    <a:gd name="connsiteY60" fmla="*/ 555308 h 1224724"/>
                    <a:gd name="connsiteX61" fmla="*/ 1048703 w 2778252"/>
                    <a:gd name="connsiteY61" fmla="*/ 555308 h 1224724"/>
                    <a:gd name="connsiteX62" fmla="*/ 1048703 w 2778252"/>
                    <a:gd name="connsiteY62" fmla="*/ 204216 h 122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778252" h="1224724">
                      <a:moveTo>
                        <a:pt x="19621" y="594455"/>
                      </a:moveTo>
                      <a:lnTo>
                        <a:pt x="515398" y="594455"/>
                      </a:lnTo>
                      <a:lnTo>
                        <a:pt x="515398" y="1224725"/>
                      </a:lnTo>
                      <a:lnTo>
                        <a:pt x="554641" y="1224725"/>
                      </a:lnTo>
                      <a:lnTo>
                        <a:pt x="554641" y="594455"/>
                      </a:lnTo>
                      <a:lnTo>
                        <a:pt x="912876" y="594455"/>
                      </a:lnTo>
                      <a:lnTo>
                        <a:pt x="912876" y="1224725"/>
                      </a:lnTo>
                      <a:lnTo>
                        <a:pt x="1048893" y="1224725"/>
                      </a:lnTo>
                      <a:lnTo>
                        <a:pt x="1048893" y="594455"/>
                      </a:lnTo>
                      <a:lnTo>
                        <a:pt x="1185005" y="594455"/>
                      </a:lnTo>
                      <a:lnTo>
                        <a:pt x="1185005" y="952595"/>
                      </a:lnTo>
                      <a:lnTo>
                        <a:pt x="1321118" y="952595"/>
                      </a:lnTo>
                      <a:lnTo>
                        <a:pt x="1321118" y="594455"/>
                      </a:lnTo>
                      <a:lnTo>
                        <a:pt x="1457230" y="594455"/>
                      </a:lnTo>
                      <a:lnTo>
                        <a:pt x="1457230" y="1224725"/>
                      </a:lnTo>
                      <a:lnTo>
                        <a:pt x="1593247" y="1224725"/>
                      </a:lnTo>
                      <a:lnTo>
                        <a:pt x="1593247" y="594455"/>
                      </a:lnTo>
                      <a:lnTo>
                        <a:pt x="1729359" y="594455"/>
                      </a:lnTo>
                      <a:lnTo>
                        <a:pt x="1729359" y="952595"/>
                      </a:lnTo>
                      <a:lnTo>
                        <a:pt x="1865471" y="952595"/>
                      </a:lnTo>
                      <a:lnTo>
                        <a:pt x="1865471" y="594455"/>
                      </a:lnTo>
                      <a:lnTo>
                        <a:pt x="2223611" y="594455"/>
                      </a:lnTo>
                      <a:lnTo>
                        <a:pt x="2223611" y="952595"/>
                      </a:lnTo>
                      <a:lnTo>
                        <a:pt x="2262854" y="952595"/>
                      </a:lnTo>
                      <a:lnTo>
                        <a:pt x="2262854" y="594455"/>
                      </a:lnTo>
                      <a:lnTo>
                        <a:pt x="2758631" y="594455"/>
                      </a:lnTo>
                      <a:cubicBezTo>
                        <a:pt x="2769489" y="594455"/>
                        <a:pt x="2778252" y="585692"/>
                        <a:pt x="2778252" y="574834"/>
                      </a:cubicBezTo>
                      <a:cubicBezTo>
                        <a:pt x="2778252" y="563975"/>
                        <a:pt x="2769489" y="555212"/>
                        <a:pt x="2758631" y="555212"/>
                      </a:cubicBezTo>
                      <a:lnTo>
                        <a:pt x="2262854" y="555212"/>
                      </a:lnTo>
                      <a:lnTo>
                        <a:pt x="2262854" y="59436"/>
                      </a:lnTo>
                      <a:cubicBezTo>
                        <a:pt x="2262854" y="48578"/>
                        <a:pt x="2254091" y="39815"/>
                        <a:pt x="2243233" y="39815"/>
                      </a:cubicBezTo>
                      <a:cubicBezTo>
                        <a:pt x="2232374" y="39815"/>
                        <a:pt x="2223611" y="48578"/>
                        <a:pt x="2223611" y="59436"/>
                      </a:cubicBezTo>
                      <a:lnTo>
                        <a:pt x="2223611" y="555212"/>
                      </a:lnTo>
                      <a:lnTo>
                        <a:pt x="1865471" y="555212"/>
                      </a:lnTo>
                      <a:lnTo>
                        <a:pt x="1865471" y="204121"/>
                      </a:lnTo>
                      <a:cubicBezTo>
                        <a:pt x="1865471" y="91535"/>
                        <a:pt x="1773936" y="0"/>
                        <a:pt x="1661351" y="0"/>
                      </a:cubicBezTo>
                      <a:cubicBezTo>
                        <a:pt x="1548765" y="0"/>
                        <a:pt x="1457230" y="91535"/>
                        <a:pt x="1457230" y="204121"/>
                      </a:cubicBezTo>
                      <a:lnTo>
                        <a:pt x="1457230" y="555212"/>
                      </a:lnTo>
                      <a:lnTo>
                        <a:pt x="1321118" y="555212"/>
                      </a:lnTo>
                      <a:lnTo>
                        <a:pt x="1321118" y="204121"/>
                      </a:lnTo>
                      <a:cubicBezTo>
                        <a:pt x="1321118" y="91535"/>
                        <a:pt x="1229582" y="0"/>
                        <a:pt x="1116997" y="0"/>
                      </a:cubicBezTo>
                      <a:cubicBezTo>
                        <a:pt x="1004411" y="0"/>
                        <a:pt x="912876" y="91535"/>
                        <a:pt x="912876" y="204121"/>
                      </a:cubicBezTo>
                      <a:lnTo>
                        <a:pt x="912876" y="555212"/>
                      </a:lnTo>
                      <a:lnTo>
                        <a:pt x="554641" y="555212"/>
                      </a:lnTo>
                      <a:lnTo>
                        <a:pt x="554641" y="59436"/>
                      </a:lnTo>
                      <a:cubicBezTo>
                        <a:pt x="554641" y="48578"/>
                        <a:pt x="545878" y="39815"/>
                        <a:pt x="535019" y="39815"/>
                      </a:cubicBezTo>
                      <a:cubicBezTo>
                        <a:pt x="524161" y="39815"/>
                        <a:pt x="515398" y="48578"/>
                        <a:pt x="515398" y="59436"/>
                      </a:cubicBezTo>
                      <a:lnTo>
                        <a:pt x="515398" y="555212"/>
                      </a:lnTo>
                      <a:lnTo>
                        <a:pt x="19621" y="555212"/>
                      </a:lnTo>
                      <a:cubicBezTo>
                        <a:pt x="8763" y="555212"/>
                        <a:pt x="0" y="563975"/>
                        <a:pt x="0" y="574834"/>
                      </a:cubicBezTo>
                      <a:cubicBezTo>
                        <a:pt x="0" y="585692"/>
                        <a:pt x="8763" y="594455"/>
                        <a:pt x="19621" y="594455"/>
                      </a:cubicBezTo>
                      <a:close/>
                      <a:moveTo>
                        <a:pt x="1593152" y="204216"/>
                      </a:moveTo>
                      <a:cubicBezTo>
                        <a:pt x="1593152" y="166688"/>
                        <a:pt x="1623632" y="136208"/>
                        <a:pt x="1661160" y="136208"/>
                      </a:cubicBezTo>
                      <a:cubicBezTo>
                        <a:pt x="1698688" y="136208"/>
                        <a:pt x="1729169" y="166688"/>
                        <a:pt x="1729169" y="204216"/>
                      </a:cubicBezTo>
                      <a:lnTo>
                        <a:pt x="1729169" y="555308"/>
                      </a:lnTo>
                      <a:lnTo>
                        <a:pt x="1593056" y="555308"/>
                      </a:lnTo>
                      <a:lnTo>
                        <a:pt x="1593056" y="204216"/>
                      </a:lnTo>
                      <a:close/>
                      <a:moveTo>
                        <a:pt x="1048798" y="204216"/>
                      </a:moveTo>
                      <a:cubicBezTo>
                        <a:pt x="1048798" y="166688"/>
                        <a:pt x="1079278" y="136208"/>
                        <a:pt x="1116806" y="136208"/>
                      </a:cubicBezTo>
                      <a:cubicBezTo>
                        <a:pt x="1154335" y="136208"/>
                        <a:pt x="1184815" y="166688"/>
                        <a:pt x="1184815" y="204216"/>
                      </a:cubicBezTo>
                      <a:lnTo>
                        <a:pt x="1184815" y="555308"/>
                      </a:lnTo>
                      <a:lnTo>
                        <a:pt x="1048703" y="555308"/>
                      </a:lnTo>
                      <a:lnTo>
                        <a:pt x="1048703" y="204216"/>
                      </a:lnTo>
                      <a:close/>
                    </a:path>
                  </a:pathLst>
                </a:custGeom>
                <a:solidFill>
                  <a:srgbClr val="00664F"/>
                </a:solid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E9A0CCE-C630-3AAE-A4D1-1E9573336531}"/>
                    </a:ext>
                  </a:extLst>
                </p:cNvPr>
                <p:cNvSpPr/>
                <p:nvPr/>
              </p:nvSpPr>
              <p:spPr>
                <a:xfrm>
                  <a:off x="2817018" y="3089148"/>
                  <a:ext cx="136112" cy="408241"/>
                </a:xfrm>
                <a:custGeom>
                  <a:avLst/>
                  <a:gdLst>
                    <a:gd name="connsiteX0" fmla="*/ 0 w 136112"/>
                    <a:gd name="connsiteY0" fmla="*/ 0 h 408241"/>
                    <a:gd name="connsiteX1" fmla="*/ 136112 w 136112"/>
                    <a:gd name="connsiteY1" fmla="*/ 0 h 408241"/>
                    <a:gd name="connsiteX2" fmla="*/ 136112 w 136112"/>
                    <a:gd name="connsiteY2" fmla="*/ 408242 h 408241"/>
                    <a:gd name="connsiteX3" fmla="*/ 0 w 136112"/>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112" h="408241">
                      <a:moveTo>
                        <a:pt x="0" y="0"/>
                      </a:moveTo>
                      <a:lnTo>
                        <a:pt x="136112" y="0"/>
                      </a:lnTo>
                      <a:lnTo>
                        <a:pt x="136112" y="408242"/>
                      </a:lnTo>
                      <a:lnTo>
                        <a:pt x="0" y="408242"/>
                      </a:lnTo>
                      <a:close/>
                    </a:path>
                  </a:pathLst>
                </a:custGeom>
                <a:solidFill>
                  <a:srgbClr val="00664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3BCCF72-ED61-B143-83A9-A9BA1B8B7718}"/>
                    </a:ext>
                  </a:extLst>
                </p:cNvPr>
                <p:cNvSpPr/>
                <p:nvPr/>
              </p:nvSpPr>
              <p:spPr>
                <a:xfrm>
                  <a:off x="2272760" y="3089148"/>
                  <a:ext cx="136112" cy="408241"/>
                </a:xfrm>
                <a:custGeom>
                  <a:avLst/>
                  <a:gdLst>
                    <a:gd name="connsiteX0" fmla="*/ 0 w 136112"/>
                    <a:gd name="connsiteY0" fmla="*/ 0 h 408241"/>
                    <a:gd name="connsiteX1" fmla="*/ 136112 w 136112"/>
                    <a:gd name="connsiteY1" fmla="*/ 0 h 408241"/>
                    <a:gd name="connsiteX2" fmla="*/ 136112 w 136112"/>
                    <a:gd name="connsiteY2" fmla="*/ 408242 h 408241"/>
                    <a:gd name="connsiteX3" fmla="*/ 0 w 136112"/>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112" h="408241">
                      <a:moveTo>
                        <a:pt x="0" y="0"/>
                      </a:moveTo>
                      <a:lnTo>
                        <a:pt x="136112" y="0"/>
                      </a:lnTo>
                      <a:lnTo>
                        <a:pt x="136112" y="408242"/>
                      </a:lnTo>
                      <a:lnTo>
                        <a:pt x="0" y="408242"/>
                      </a:lnTo>
                      <a:close/>
                    </a:path>
                  </a:pathLst>
                </a:custGeom>
                <a:solidFill>
                  <a:srgbClr val="00664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BB092CE1-0D8F-6648-4350-60885B32D45F}"/>
                    </a:ext>
                  </a:extLst>
                </p:cNvPr>
                <p:cNvSpPr/>
                <p:nvPr/>
              </p:nvSpPr>
              <p:spPr>
                <a:xfrm>
                  <a:off x="2544889" y="3361277"/>
                  <a:ext cx="136112" cy="408241"/>
                </a:xfrm>
                <a:custGeom>
                  <a:avLst/>
                  <a:gdLst>
                    <a:gd name="connsiteX0" fmla="*/ 0 w 136112"/>
                    <a:gd name="connsiteY0" fmla="*/ 0 h 408241"/>
                    <a:gd name="connsiteX1" fmla="*/ 136112 w 136112"/>
                    <a:gd name="connsiteY1" fmla="*/ 0 h 408241"/>
                    <a:gd name="connsiteX2" fmla="*/ 136112 w 136112"/>
                    <a:gd name="connsiteY2" fmla="*/ 408242 h 408241"/>
                    <a:gd name="connsiteX3" fmla="*/ 0 w 136112"/>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112" h="408241">
                      <a:moveTo>
                        <a:pt x="0" y="0"/>
                      </a:moveTo>
                      <a:lnTo>
                        <a:pt x="136112" y="0"/>
                      </a:lnTo>
                      <a:lnTo>
                        <a:pt x="136112" y="408242"/>
                      </a:lnTo>
                      <a:lnTo>
                        <a:pt x="0" y="408242"/>
                      </a:lnTo>
                      <a:close/>
                    </a:path>
                  </a:pathLst>
                </a:custGeom>
                <a:solidFill>
                  <a:srgbClr val="00664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AFB41FC2-99C1-D9E3-62F2-CC862FB65EF2}"/>
                    </a:ext>
                  </a:extLst>
                </p:cNvPr>
                <p:cNvSpPr/>
                <p:nvPr/>
              </p:nvSpPr>
              <p:spPr>
                <a:xfrm>
                  <a:off x="2000631" y="3361277"/>
                  <a:ext cx="136017" cy="408241"/>
                </a:xfrm>
                <a:custGeom>
                  <a:avLst/>
                  <a:gdLst>
                    <a:gd name="connsiteX0" fmla="*/ 0 w 136017"/>
                    <a:gd name="connsiteY0" fmla="*/ 0 h 408241"/>
                    <a:gd name="connsiteX1" fmla="*/ 136017 w 136017"/>
                    <a:gd name="connsiteY1" fmla="*/ 0 h 408241"/>
                    <a:gd name="connsiteX2" fmla="*/ 136017 w 136017"/>
                    <a:gd name="connsiteY2" fmla="*/ 408242 h 408241"/>
                    <a:gd name="connsiteX3" fmla="*/ 0 w 136017"/>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017" h="408241">
                      <a:moveTo>
                        <a:pt x="0" y="0"/>
                      </a:moveTo>
                      <a:lnTo>
                        <a:pt x="136017" y="0"/>
                      </a:lnTo>
                      <a:lnTo>
                        <a:pt x="136017" y="408242"/>
                      </a:lnTo>
                      <a:lnTo>
                        <a:pt x="0" y="408242"/>
                      </a:lnTo>
                      <a:close/>
                    </a:path>
                  </a:pathLst>
                </a:custGeom>
                <a:solidFill>
                  <a:srgbClr val="00664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42AD0F8-6E4D-B60E-DAFD-06F39D6504D2}"/>
                    </a:ext>
                  </a:extLst>
                </p:cNvPr>
                <p:cNvSpPr/>
                <p:nvPr/>
              </p:nvSpPr>
              <p:spPr>
                <a:xfrm>
                  <a:off x="1603248" y="3361277"/>
                  <a:ext cx="39243" cy="408241"/>
                </a:xfrm>
                <a:custGeom>
                  <a:avLst/>
                  <a:gdLst>
                    <a:gd name="connsiteX0" fmla="*/ 0 w 39243"/>
                    <a:gd name="connsiteY0" fmla="*/ 0 h 408241"/>
                    <a:gd name="connsiteX1" fmla="*/ 39243 w 39243"/>
                    <a:gd name="connsiteY1" fmla="*/ 0 h 408241"/>
                    <a:gd name="connsiteX2" fmla="*/ 39243 w 39243"/>
                    <a:gd name="connsiteY2" fmla="*/ 408242 h 408241"/>
                    <a:gd name="connsiteX3" fmla="*/ 0 w 39243"/>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39243" h="408241">
                      <a:moveTo>
                        <a:pt x="0" y="0"/>
                      </a:moveTo>
                      <a:lnTo>
                        <a:pt x="39243" y="0"/>
                      </a:lnTo>
                      <a:lnTo>
                        <a:pt x="39243" y="408242"/>
                      </a:lnTo>
                      <a:lnTo>
                        <a:pt x="0" y="408242"/>
                      </a:lnTo>
                      <a:close/>
                    </a:path>
                  </a:pathLst>
                </a:custGeom>
                <a:solidFill>
                  <a:srgbClr val="00664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A7A431E1-9AD8-E389-8B61-0D7E5C395AC8}"/>
                    </a:ext>
                  </a:extLst>
                </p:cNvPr>
                <p:cNvSpPr/>
                <p:nvPr/>
              </p:nvSpPr>
              <p:spPr>
                <a:xfrm>
                  <a:off x="3311175" y="3089148"/>
                  <a:ext cx="39243" cy="408241"/>
                </a:xfrm>
                <a:custGeom>
                  <a:avLst/>
                  <a:gdLst>
                    <a:gd name="connsiteX0" fmla="*/ 0 w 39243"/>
                    <a:gd name="connsiteY0" fmla="*/ 0 h 408241"/>
                    <a:gd name="connsiteX1" fmla="*/ 39243 w 39243"/>
                    <a:gd name="connsiteY1" fmla="*/ 0 h 408241"/>
                    <a:gd name="connsiteX2" fmla="*/ 39243 w 39243"/>
                    <a:gd name="connsiteY2" fmla="*/ 408242 h 408241"/>
                    <a:gd name="connsiteX3" fmla="*/ 0 w 39243"/>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39243" h="408241">
                      <a:moveTo>
                        <a:pt x="0" y="0"/>
                      </a:moveTo>
                      <a:lnTo>
                        <a:pt x="39243" y="0"/>
                      </a:lnTo>
                      <a:lnTo>
                        <a:pt x="39243" y="408242"/>
                      </a:lnTo>
                      <a:lnTo>
                        <a:pt x="0" y="408242"/>
                      </a:lnTo>
                      <a:close/>
                    </a:path>
                  </a:pathLst>
                </a:custGeom>
                <a:solidFill>
                  <a:srgbClr val="00664F"/>
                </a:solidFill>
                <a:ln w="9525" cap="flat">
                  <a:noFill/>
                  <a:prstDash val="solid"/>
                  <a:miter/>
                </a:ln>
              </p:spPr>
              <p:txBody>
                <a:bodyPr rtlCol="0" anchor="ctr"/>
                <a:lstStyle/>
                <a:p>
                  <a:endParaRPr lang="en-US"/>
                </a:p>
              </p:txBody>
            </p:sp>
          </p:grpSp>
        </p:grpSp>
      </p:grpSp>
    </p:spTree>
    <p:extLst>
      <p:ext uri="{BB962C8B-B14F-4D97-AF65-F5344CB8AC3E}">
        <p14:creationId xmlns:p14="http://schemas.microsoft.com/office/powerpoint/2010/main" val="1592473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5747A0-AEC7-412F-BA68-DD5CC9934EC6}"/>
              </a:ext>
            </a:extLst>
          </p:cNvPr>
          <p:cNvSpPr>
            <a:spLocks noGrp="1"/>
          </p:cNvSpPr>
          <p:nvPr>
            <p:ph idx="1"/>
          </p:nvPr>
        </p:nvSpPr>
        <p:spPr>
          <a:xfrm>
            <a:off x="688982" y="2254250"/>
            <a:ext cx="11034879" cy="39273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17C568A-33D3-44B7-998B-77B12375116C}"/>
              </a:ext>
            </a:extLst>
          </p:cNvPr>
          <p:cNvSpPr>
            <a:spLocks noGrp="1"/>
          </p:cNvSpPr>
          <p:nvPr>
            <p:ph type="dt" sz="half" idx="10"/>
          </p:nvPr>
        </p:nvSpPr>
        <p:spPr/>
        <p:txBody>
          <a:bodyPr/>
          <a:lstStyle/>
          <a:p>
            <a:fld id="{1D8BD707-D9CF-40AE-B4C6-C98DA3205C09}" type="datetimeFigureOut">
              <a:rPr lang="en-US" smtClean="0"/>
              <a:t>3/25/2025</a:t>
            </a:fld>
            <a:endParaRPr lang="en-US"/>
          </a:p>
        </p:txBody>
      </p:sp>
      <p:sp>
        <p:nvSpPr>
          <p:cNvPr id="6" name="Slide Number Placeholder 5">
            <a:extLst>
              <a:ext uri="{FF2B5EF4-FFF2-40B4-BE49-F238E27FC236}">
                <a16:creationId xmlns:a16="http://schemas.microsoft.com/office/drawing/2014/main" id="{E7ED2716-68E8-4531-BA5D-79B8AFDDA6BD}"/>
              </a:ext>
            </a:extLst>
          </p:cNvPr>
          <p:cNvSpPr>
            <a:spLocks noGrp="1"/>
          </p:cNvSpPr>
          <p:nvPr>
            <p:ph type="sldNum" sz="quarter" idx="12"/>
          </p:nvPr>
        </p:nvSpPr>
        <p:spPr/>
        <p:txBody>
          <a:bodyPr/>
          <a:lstStyle/>
          <a:p>
            <a:fld id="{B6F15528-21DE-4FAA-801E-634DDDAF4B2B}" type="slidenum">
              <a:rPr lang="en-US" smtClean="0"/>
              <a:t>‹#›</a:t>
            </a:fld>
            <a:endParaRPr lang="en-US"/>
          </a:p>
        </p:txBody>
      </p:sp>
      <p:sp>
        <p:nvSpPr>
          <p:cNvPr id="7" name="Footer Placeholder 6">
            <a:extLst>
              <a:ext uri="{FF2B5EF4-FFF2-40B4-BE49-F238E27FC236}">
                <a16:creationId xmlns:a16="http://schemas.microsoft.com/office/drawing/2014/main" id="{F7022D1C-BEE7-40CC-8E96-634746527067}"/>
              </a:ext>
            </a:extLst>
          </p:cNvPr>
          <p:cNvSpPr>
            <a:spLocks noGrp="1"/>
          </p:cNvSpPr>
          <p:nvPr>
            <p:ph type="ftr" sz="quarter" idx="3"/>
          </p:nvPr>
        </p:nvSpPr>
        <p:spPr>
          <a:xfrm>
            <a:off x="3528060" y="501470"/>
            <a:ext cx="3943004" cy="174939"/>
          </a:xfrm>
          <a:prstGeom prst="rect">
            <a:avLst/>
          </a:prstGeom>
        </p:spPr>
        <p:txBody>
          <a:bodyPr vert="horz" lIns="0" tIns="0" rIns="0" bIns="0" rtlCol="0" anchor="t" anchorCtr="0"/>
          <a:lstStyle>
            <a:lvl1pPr algn="l">
              <a:lnSpc>
                <a:spcPct val="120000"/>
              </a:lnSpc>
              <a:defRPr sz="800">
                <a:solidFill>
                  <a:schemeClr val="tx1"/>
                </a:solidFill>
              </a:defRPr>
            </a:lvl1pPr>
          </a:lstStyle>
          <a:p>
            <a:endParaRPr lang="en-US"/>
          </a:p>
        </p:txBody>
      </p:sp>
      <p:sp>
        <p:nvSpPr>
          <p:cNvPr id="5" name="Title 4">
            <a:extLst>
              <a:ext uri="{FF2B5EF4-FFF2-40B4-BE49-F238E27FC236}">
                <a16:creationId xmlns:a16="http://schemas.microsoft.com/office/drawing/2014/main" id="{9BC458B8-DA04-41CD-B417-16684310845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725056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FBEAB0-AE0D-4880-871C-ED722FF7938B}"/>
              </a:ext>
            </a:extLst>
          </p:cNvPr>
          <p:cNvSpPr>
            <a:spLocks noGrp="1"/>
          </p:cNvSpPr>
          <p:nvPr>
            <p:ph sz="half" idx="1"/>
          </p:nvPr>
        </p:nvSpPr>
        <p:spPr>
          <a:xfrm>
            <a:off x="688983" y="2254250"/>
            <a:ext cx="5407017" cy="3917949"/>
          </a:xfrm>
        </p:spPr>
        <p:txBody>
          <a:bodyPr>
            <a:noAutofit/>
          </a:bodyPr>
          <a:lstStyle>
            <a:lvl1pPr marL="0" indent="0">
              <a:buNone/>
              <a:defRPr b="1">
                <a:solidFill>
                  <a:schemeClr val="accent2"/>
                </a:solidFill>
              </a:defRPr>
            </a:lvl1pPr>
            <a:lvl2pPr marL="228600" indent="-228600">
              <a:buFont typeface="Arial" panose="020B0604020202020204" pitchFamily="34" charset="0"/>
              <a:buChar char="•"/>
              <a:defRPr sz="2200"/>
            </a:lvl2pPr>
            <a:lvl3pPr marL="688975" indent="-227013">
              <a:buClrTx/>
              <a:buFont typeface="Arial" panose="020B0604020202020204" pitchFamily="34" charset="0"/>
              <a:buChar char="–"/>
              <a:defRPr sz="2000"/>
            </a:lvl3pPr>
            <a:lvl4pPr marL="914400" indent="-225425">
              <a:buClrTx/>
              <a:buFont typeface="Arial" panose="020B0604020202020204" pitchFamily="34" charset="0"/>
              <a:buChar char="•"/>
              <a:defRPr sz="1800"/>
            </a:lvl4pPr>
            <a:lvl5pPr marL="1139825" indent="-225425">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ACB15C3A-BA66-4F81-9390-CC8932134F82}"/>
              </a:ext>
            </a:extLst>
          </p:cNvPr>
          <p:cNvSpPr>
            <a:spLocks noGrp="1"/>
          </p:cNvSpPr>
          <p:nvPr>
            <p:ph type="dt" sz="half" idx="10"/>
          </p:nvPr>
        </p:nvSpPr>
        <p:spPr/>
        <p:txBody>
          <a:bodyPr/>
          <a:lstStyle/>
          <a:p>
            <a:fld id="{1D8BD707-D9CF-40AE-B4C6-C98DA3205C09}" type="datetimeFigureOut">
              <a:rPr lang="en-US" smtClean="0"/>
              <a:t>3/25/2025</a:t>
            </a:fld>
            <a:endParaRPr lang="en-US"/>
          </a:p>
        </p:txBody>
      </p:sp>
      <p:sp>
        <p:nvSpPr>
          <p:cNvPr id="7" name="Slide Number Placeholder 6">
            <a:extLst>
              <a:ext uri="{FF2B5EF4-FFF2-40B4-BE49-F238E27FC236}">
                <a16:creationId xmlns:a16="http://schemas.microsoft.com/office/drawing/2014/main" id="{43653749-210F-4B9C-9091-B310BA2989BF}"/>
              </a:ext>
            </a:extLst>
          </p:cNvPr>
          <p:cNvSpPr>
            <a:spLocks noGrp="1"/>
          </p:cNvSpPr>
          <p:nvPr>
            <p:ph type="sldNum" sz="quarter" idx="12"/>
          </p:nvPr>
        </p:nvSpPr>
        <p:spPr/>
        <p:txBody>
          <a:bodyPr/>
          <a:lstStyle/>
          <a:p>
            <a:fld id="{B6F15528-21DE-4FAA-801E-634DDDAF4B2B}" type="slidenum">
              <a:rPr lang="en-US" smtClean="0"/>
              <a:t>‹#›</a:t>
            </a:fld>
            <a:endParaRPr lang="en-US"/>
          </a:p>
        </p:txBody>
      </p:sp>
      <p:sp>
        <p:nvSpPr>
          <p:cNvPr id="13" name="Content Placeholder 2">
            <a:extLst>
              <a:ext uri="{FF2B5EF4-FFF2-40B4-BE49-F238E27FC236}">
                <a16:creationId xmlns:a16="http://schemas.microsoft.com/office/drawing/2014/main" id="{00D59B61-15B2-4F85-808D-DF06CF565EAD}"/>
              </a:ext>
            </a:extLst>
          </p:cNvPr>
          <p:cNvSpPr>
            <a:spLocks noGrp="1"/>
          </p:cNvSpPr>
          <p:nvPr>
            <p:ph sz="half" idx="15"/>
          </p:nvPr>
        </p:nvSpPr>
        <p:spPr>
          <a:xfrm>
            <a:off x="6337627" y="2254250"/>
            <a:ext cx="5407017" cy="3917949"/>
          </a:xfrm>
        </p:spPr>
        <p:txBody>
          <a:bodyPr>
            <a:noAutofit/>
          </a:bodyPr>
          <a:lstStyle>
            <a:lvl1pPr marL="0" indent="0">
              <a:buNone/>
              <a:defRPr b="1">
                <a:solidFill>
                  <a:schemeClr val="accent2"/>
                </a:solidFill>
              </a:defRPr>
            </a:lvl1pPr>
            <a:lvl2pPr marL="228600" indent="-228600">
              <a:buFont typeface="Arial" panose="020B0604020202020204" pitchFamily="34" charset="0"/>
              <a:buChar char="•"/>
              <a:defRPr sz="2200"/>
            </a:lvl2pPr>
            <a:lvl3pPr marL="688975" indent="-227013">
              <a:buClrTx/>
              <a:buFont typeface="Arial" panose="020B0604020202020204" pitchFamily="34" charset="0"/>
              <a:buChar char="–"/>
              <a:defRPr sz="2000"/>
            </a:lvl3pPr>
            <a:lvl4pPr marL="914400" indent="-225425">
              <a:buClrTx/>
              <a:buFont typeface="Arial" panose="020B0604020202020204" pitchFamily="34" charset="0"/>
              <a:buChar char="•"/>
              <a:defRPr sz="1800"/>
            </a:lvl4pPr>
            <a:lvl5pPr marL="1139825" indent="-225425">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6">
            <a:extLst>
              <a:ext uri="{FF2B5EF4-FFF2-40B4-BE49-F238E27FC236}">
                <a16:creationId xmlns:a16="http://schemas.microsoft.com/office/drawing/2014/main" id="{D3038813-E4C6-431F-B7D5-17312F4D9EAE}"/>
              </a:ext>
            </a:extLst>
          </p:cNvPr>
          <p:cNvSpPr>
            <a:spLocks noGrp="1"/>
          </p:cNvSpPr>
          <p:nvPr>
            <p:ph type="ftr" sz="quarter" idx="3"/>
          </p:nvPr>
        </p:nvSpPr>
        <p:spPr>
          <a:xfrm>
            <a:off x="3528060" y="501470"/>
            <a:ext cx="3943004" cy="174939"/>
          </a:xfrm>
          <a:prstGeom prst="rect">
            <a:avLst/>
          </a:prstGeom>
        </p:spPr>
        <p:txBody>
          <a:bodyPr vert="horz" lIns="0" tIns="0" rIns="0" bIns="0" rtlCol="0" anchor="t" anchorCtr="0"/>
          <a:lstStyle>
            <a:lvl1pPr algn="l">
              <a:lnSpc>
                <a:spcPct val="120000"/>
              </a:lnSpc>
              <a:defRPr sz="800">
                <a:solidFill>
                  <a:schemeClr val="tx1"/>
                </a:solidFill>
              </a:defRPr>
            </a:lvl1pPr>
          </a:lstStyle>
          <a:p>
            <a:endParaRPr lang="en-US"/>
          </a:p>
        </p:txBody>
      </p:sp>
      <p:sp>
        <p:nvSpPr>
          <p:cNvPr id="2" name="Title 1">
            <a:extLst>
              <a:ext uri="{FF2B5EF4-FFF2-40B4-BE49-F238E27FC236}">
                <a16:creationId xmlns:a16="http://schemas.microsoft.com/office/drawing/2014/main" id="{31E1970F-FE3F-4F7C-998D-8E587E0B343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06800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ext and Char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FBEAB0-AE0D-4880-871C-ED722FF7938B}"/>
              </a:ext>
            </a:extLst>
          </p:cNvPr>
          <p:cNvSpPr>
            <a:spLocks noGrp="1"/>
          </p:cNvSpPr>
          <p:nvPr>
            <p:ph sz="half" idx="1"/>
          </p:nvPr>
        </p:nvSpPr>
        <p:spPr>
          <a:xfrm>
            <a:off x="688983" y="2254250"/>
            <a:ext cx="5407017" cy="3917949"/>
          </a:xfrm>
        </p:spPr>
        <p:txBody>
          <a:bodyPr>
            <a:noAutofit/>
          </a:bodyPr>
          <a:lstStyle>
            <a:lvl1pPr marL="0" indent="0">
              <a:buNone/>
              <a:defRPr sz="2000" b="1">
                <a:solidFill>
                  <a:schemeClr val="accent2"/>
                </a:solidFill>
              </a:defRPr>
            </a:lvl1pPr>
            <a:lvl2pPr marL="228600" indent="-228600">
              <a:buFont typeface="Arial" panose="020B0604020202020204" pitchFamily="34" charset="0"/>
              <a:buChar char="•"/>
              <a:defRPr sz="2000"/>
            </a:lvl2pPr>
            <a:lvl3pPr marL="688975" indent="-227013">
              <a:buClrTx/>
              <a:buFont typeface="Arial" panose="020B0604020202020204" pitchFamily="34" charset="0"/>
              <a:buChar char="–"/>
              <a:defRPr sz="2000"/>
            </a:lvl3pPr>
            <a:lvl4pPr marL="914400" indent="-225425">
              <a:buClrTx/>
              <a:buFont typeface="Arial" panose="020B0604020202020204" pitchFamily="34" charset="0"/>
              <a:buChar char="•"/>
              <a:defRPr sz="1800"/>
            </a:lvl4pPr>
            <a:lvl5pPr marL="1139825" indent="-225425">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ACB15C3A-BA66-4F81-9390-CC8932134F82}"/>
              </a:ext>
            </a:extLst>
          </p:cNvPr>
          <p:cNvSpPr>
            <a:spLocks noGrp="1"/>
          </p:cNvSpPr>
          <p:nvPr>
            <p:ph type="dt" sz="half" idx="10"/>
          </p:nvPr>
        </p:nvSpPr>
        <p:spPr/>
        <p:txBody>
          <a:bodyPr/>
          <a:lstStyle/>
          <a:p>
            <a:fld id="{1D8BD707-D9CF-40AE-B4C6-C98DA3205C09}" type="datetimeFigureOut">
              <a:rPr lang="en-US" smtClean="0"/>
              <a:t>3/25/2025</a:t>
            </a:fld>
            <a:endParaRPr lang="en-US"/>
          </a:p>
        </p:txBody>
      </p:sp>
      <p:sp>
        <p:nvSpPr>
          <p:cNvPr id="7" name="Slide Number Placeholder 6">
            <a:extLst>
              <a:ext uri="{FF2B5EF4-FFF2-40B4-BE49-F238E27FC236}">
                <a16:creationId xmlns:a16="http://schemas.microsoft.com/office/drawing/2014/main" id="{43653749-210F-4B9C-9091-B310BA2989BF}"/>
              </a:ext>
            </a:extLst>
          </p:cNvPr>
          <p:cNvSpPr>
            <a:spLocks noGrp="1"/>
          </p:cNvSpPr>
          <p:nvPr>
            <p:ph type="sldNum" sz="quarter" idx="12"/>
          </p:nvPr>
        </p:nvSpPr>
        <p:spPr/>
        <p:txBody>
          <a:bodyPr/>
          <a:lstStyle/>
          <a:p>
            <a:fld id="{B6F15528-21DE-4FAA-801E-634DDDAF4B2B}" type="slidenum">
              <a:rPr lang="en-US" smtClean="0"/>
              <a:t>‹#›</a:t>
            </a:fld>
            <a:endParaRPr lang="en-US"/>
          </a:p>
        </p:txBody>
      </p:sp>
      <p:sp>
        <p:nvSpPr>
          <p:cNvPr id="13" name="Content Placeholder 2">
            <a:extLst>
              <a:ext uri="{FF2B5EF4-FFF2-40B4-BE49-F238E27FC236}">
                <a16:creationId xmlns:a16="http://schemas.microsoft.com/office/drawing/2014/main" id="{00D59B61-15B2-4F85-808D-DF06CF565EAD}"/>
              </a:ext>
            </a:extLst>
          </p:cNvPr>
          <p:cNvSpPr>
            <a:spLocks noGrp="1"/>
          </p:cNvSpPr>
          <p:nvPr>
            <p:ph sz="half" idx="15"/>
          </p:nvPr>
        </p:nvSpPr>
        <p:spPr>
          <a:xfrm>
            <a:off x="6337627" y="1266868"/>
            <a:ext cx="5407017" cy="4905331"/>
          </a:xfrm>
        </p:spPr>
        <p:txBody>
          <a:bodyPr>
            <a:noAutofit/>
          </a:bodyPr>
          <a:lstStyle>
            <a:lvl1pPr marL="0" indent="0">
              <a:buNone/>
              <a:defRPr sz="2000" b="1">
                <a:solidFill>
                  <a:schemeClr val="accent2"/>
                </a:solidFill>
              </a:defRPr>
            </a:lvl1pPr>
            <a:lvl2pPr marL="228600" indent="-228600">
              <a:buFont typeface="Arial" panose="020B0604020202020204" pitchFamily="34" charset="0"/>
              <a:buChar char="•"/>
              <a:defRPr sz="2000"/>
            </a:lvl2pPr>
            <a:lvl3pPr marL="688975" indent="-227013">
              <a:buClrTx/>
              <a:buFont typeface="Arial" panose="020B0604020202020204" pitchFamily="34" charset="0"/>
              <a:buChar char="–"/>
              <a:defRPr sz="2000"/>
            </a:lvl3pPr>
            <a:lvl4pPr marL="914400" indent="-225425">
              <a:buClrTx/>
              <a:buFont typeface="Arial" panose="020B0604020202020204" pitchFamily="34" charset="0"/>
              <a:buChar char="•"/>
              <a:defRPr sz="1800"/>
            </a:lvl4pPr>
            <a:lvl5pPr marL="1139825" indent="-225425">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6">
            <a:extLst>
              <a:ext uri="{FF2B5EF4-FFF2-40B4-BE49-F238E27FC236}">
                <a16:creationId xmlns:a16="http://schemas.microsoft.com/office/drawing/2014/main" id="{A96F8AAE-F932-47F0-8FFA-BB86FAD2169C}"/>
              </a:ext>
            </a:extLst>
          </p:cNvPr>
          <p:cNvSpPr>
            <a:spLocks noGrp="1"/>
          </p:cNvSpPr>
          <p:nvPr>
            <p:ph type="ftr" sz="quarter" idx="3"/>
          </p:nvPr>
        </p:nvSpPr>
        <p:spPr>
          <a:xfrm>
            <a:off x="3528060" y="501470"/>
            <a:ext cx="3943004" cy="174939"/>
          </a:xfrm>
          <a:prstGeom prst="rect">
            <a:avLst/>
          </a:prstGeom>
        </p:spPr>
        <p:txBody>
          <a:bodyPr vert="horz" lIns="0" tIns="0" rIns="0" bIns="0" rtlCol="0" anchor="t" anchorCtr="0"/>
          <a:lstStyle>
            <a:lvl1pPr algn="l">
              <a:lnSpc>
                <a:spcPct val="120000"/>
              </a:lnSpc>
              <a:defRPr sz="800">
                <a:solidFill>
                  <a:schemeClr val="tx1"/>
                </a:solidFill>
              </a:defRPr>
            </a:lvl1pPr>
          </a:lstStyle>
          <a:p>
            <a:endParaRPr lang="en-US"/>
          </a:p>
        </p:txBody>
      </p:sp>
      <p:sp>
        <p:nvSpPr>
          <p:cNvPr id="2" name="Title 1">
            <a:extLst>
              <a:ext uri="{FF2B5EF4-FFF2-40B4-BE49-F238E27FC236}">
                <a16:creationId xmlns:a16="http://schemas.microsoft.com/office/drawing/2014/main" id="{76163521-A335-404D-B9AA-5DEBDCCD9EEF}"/>
              </a:ext>
            </a:extLst>
          </p:cNvPr>
          <p:cNvSpPr>
            <a:spLocks noGrp="1"/>
          </p:cNvSpPr>
          <p:nvPr>
            <p:ph type="title"/>
          </p:nvPr>
        </p:nvSpPr>
        <p:spPr>
          <a:xfrm>
            <a:off x="688983" y="1266868"/>
            <a:ext cx="5407017" cy="734210"/>
          </a:xfrm>
        </p:spPr>
        <p:txBody>
          <a:bodyPr/>
          <a:lstStyle/>
          <a:p>
            <a:r>
              <a:rPr lang="en-US"/>
              <a:t>Click to edit Master title style</a:t>
            </a:r>
          </a:p>
        </p:txBody>
      </p:sp>
    </p:spTree>
    <p:extLst>
      <p:ext uri="{BB962C8B-B14F-4D97-AF65-F5344CB8AC3E}">
        <p14:creationId xmlns:p14="http://schemas.microsoft.com/office/powerpoint/2010/main" val="38728216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ext and Image Righ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ACB15C3A-BA66-4F81-9390-CC8932134F82}"/>
              </a:ext>
            </a:extLst>
          </p:cNvPr>
          <p:cNvSpPr>
            <a:spLocks noGrp="1"/>
          </p:cNvSpPr>
          <p:nvPr>
            <p:ph type="dt" sz="half" idx="10"/>
          </p:nvPr>
        </p:nvSpPr>
        <p:spPr/>
        <p:txBody>
          <a:bodyPr/>
          <a:lstStyle/>
          <a:p>
            <a:fld id="{1D8BD707-D9CF-40AE-B4C6-C98DA3205C09}" type="datetimeFigureOut">
              <a:rPr lang="en-US" smtClean="0"/>
              <a:t>3/25/2025</a:t>
            </a:fld>
            <a:endParaRPr lang="en-US"/>
          </a:p>
        </p:txBody>
      </p:sp>
      <p:sp>
        <p:nvSpPr>
          <p:cNvPr id="7" name="Slide Number Placeholder 6">
            <a:extLst>
              <a:ext uri="{FF2B5EF4-FFF2-40B4-BE49-F238E27FC236}">
                <a16:creationId xmlns:a16="http://schemas.microsoft.com/office/drawing/2014/main" id="{43653749-210F-4B9C-9091-B310BA2989BF}"/>
              </a:ext>
            </a:extLst>
          </p:cNvPr>
          <p:cNvSpPr>
            <a:spLocks noGrp="1"/>
          </p:cNvSpPr>
          <p:nvPr>
            <p:ph type="sldNum" sz="quarter" idx="12"/>
          </p:nvPr>
        </p:nvSpPr>
        <p:spPr/>
        <p:txBody>
          <a:bodyPr/>
          <a:lstStyle/>
          <a:p>
            <a:fld id="{B6F15528-21DE-4FAA-801E-634DDDAF4B2B}" type="slidenum">
              <a:rPr lang="en-US" smtClean="0"/>
              <a:t>‹#›</a:t>
            </a:fld>
            <a:endParaRPr lang="en-US"/>
          </a:p>
        </p:txBody>
      </p:sp>
      <p:sp>
        <p:nvSpPr>
          <p:cNvPr id="4" name="Picture Placeholder 3">
            <a:extLst>
              <a:ext uri="{FF2B5EF4-FFF2-40B4-BE49-F238E27FC236}">
                <a16:creationId xmlns:a16="http://schemas.microsoft.com/office/drawing/2014/main" id="{AD478764-057D-4A3C-86DF-A47A167398C0}"/>
              </a:ext>
            </a:extLst>
          </p:cNvPr>
          <p:cNvSpPr>
            <a:spLocks noGrp="1"/>
          </p:cNvSpPr>
          <p:nvPr>
            <p:ph type="pic" sz="quarter" idx="15"/>
          </p:nvPr>
        </p:nvSpPr>
        <p:spPr>
          <a:xfrm>
            <a:off x="6358890" y="228600"/>
            <a:ext cx="5833110" cy="6629400"/>
          </a:xfrm>
          <a:solidFill>
            <a:schemeClr val="bg2"/>
          </a:solidFill>
        </p:spPr>
        <p:txBody>
          <a:bodyPr/>
          <a:lstStyle/>
          <a:p>
            <a:r>
              <a:rPr lang="en-US"/>
              <a:t>Click icon to add picture</a:t>
            </a:r>
          </a:p>
        </p:txBody>
      </p:sp>
      <p:sp>
        <p:nvSpPr>
          <p:cNvPr id="12" name="Content Placeholder 2">
            <a:extLst>
              <a:ext uri="{FF2B5EF4-FFF2-40B4-BE49-F238E27FC236}">
                <a16:creationId xmlns:a16="http://schemas.microsoft.com/office/drawing/2014/main" id="{0B4CC928-8C62-4CA1-AD85-979AC40129F2}"/>
              </a:ext>
            </a:extLst>
          </p:cNvPr>
          <p:cNvSpPr>
            <a:spLocks noGrp="1"/>
          </p:cNvSpPr>
          <p:nvPr>
            <p:ph idx="1"/>
          </p:nvPr>
        </p:nvSpPr>
        <p:spPr>
          <a:xfrm>
            <a:off x="688983" y="2254250"/>
            <a:ext cx="5407017" cy="39273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6">
            <a:extLst>
              <a:ext uri="{FF2B5EF4-FFF2-40B4-BE49-F238E27FC236}">
                <a16:creationId xmlns:a16="http://schemas.microsoft.com/office/drawing/2014/main" id="{A78C1DEC-FDE9-457F-A615-4D27C0C4BCFA}"/>
              </a:ext>
            </a:extLst>
          </p:cNvPr>
          <p:cNvSpPr>
            <a:spLocks noGrp="1"/>
          </p:cNvSpPr>
          <p:nvPr>
            <p:ph type="ftr" sz="quarter" idx="3"/>
          </p:nvPr>
        </p:nvSpPr>
        <p:spPr>
          <a:xfrm>
            <a:off x="3528060" y="501470"/>
            <a:ext cx="2748049" cy="174939"/>
          </a:xfrm>
          <a:prstGeom prst="rect">
            <a:avLst/>
          </a:prstGeom>
        </p:spPr>
        <p:txBody>
          <a:bodyPr vert="horz" lIns="0" tIns="0" rIns="0" bIns="0" rtlCol="0" anchor="t" anchorCtr="0"/>
          <a:lstStyle>
            <a:lvl1pPr algn="l">
              <a:lnSpc>
                <a:spcPct val="120000"/>
              </a:lnSpc>
              <a:defRPr sz="800">
                <a:solidFill>
                  <a:schemeClr val="tx1"/>
                </a:solidFill>
              </a:defRPr>
            </a:lvl1pPr>
          </a:lstStyle>
          <a:p>
            <a:endParaRPr lang="en-US"/>
          </a:p>
        </p:txBody>
      </p:sp>
      <p:sp>
        <p:nvSpPr>
          <p:cNvPr id="2" name="Title 1">
            <a:extLst>
              <a:ext uri="{FF2B5EF4-FFF2-40B4-BE49-F238E27FC236}">
                <a16:creationId xmlns:a16="http://schemas.microsoft.com/office/drawing/2014/main" id="{3E6AD0AA-67EE-4ABD-8F36-3D18E0F4563D}"/>
              </a:ext>
            </a:extLst>
          </p:cNvPr>
          <p:cNvSpPr>
            <a:spLocks noGrp="1"/>
          </p:cNvSpPr>
          <p:nvPr>
            <p:ph type="title"/>
          </p:nvPr>
        </p:nvSpPr>
        <p:spPr>
          <a:xfrm>
            <a:off x="688983" y="1266868"/>
            <a:ext cx="5407017" cy="734210"/>
          </a:xfrm>
        </p:spPr>
        <p:txBody>
          <a:bodyPr/>
          <a:lstStyle/>
          <a:p>
            <a:r>
              <a:rPr lang="en-US"/>
              <a:t>Click to edit Master title style</a:t>
            </a:r>
          </a:p>
        </p:txBody>
      </p:sp>
    </p:spTree>
    <p:extLst>
      <p:ext uri="{BB962C8B-B14F-4D97-AF65-F5344CB8AC3E}">
        <p14:creationId xmlns:p14="http://schemas.microsoft.com/office/powerpoint/2010/main" val="2116414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4">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BB329-B0DB-44E0-89DB-AA852FE9B5C0}"/>
              </a:ext>
            </a:extLst>
          </p:cNvPr>
          <p:cNvSpPr>
            <a:spLocks noGrp="1"/>
          </p:cNvSpPr>
          <p:nvPr>
            <p:ph type="ctrTitle" hasCustomPrompt="1"/>
          </p:nvPr>
        </p:nvSpPr>
        <p:spPr>
          <a:xfrm>
            <a:off x="3524801" y="2574864"/>
            <a:ext cx="7129926" cy="2387600"/>
          </a:xfrm>
        </p:spPr>
        <p:txBody>
          <a:bodyPr anchor="b">
            <a:noAutofit/>
          </a:bodyPr>
          <a:lstStyle>
            <a:lvl1pPr algn="l">
              <a:lnSpc>
                <a:spcPct val="100000"/>
              </a:lnSpc>
              <a:defRPr sz="3600" spc="0" baseline="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5D209C2B-DD38-41E8-B714-7BA922568F22}"/>
              </a:ext>
            </a:extLst>
          </p:cNvPr>
          <p:cNvSpPr>
            <a:spLocks noGrp="1"/>
          </p:cNvSpPr>
          <p:nvPr>
            <p:ph type="subTitle" idx="1"/>
          </p:nvPr>
        </p:nvSpPr>
        <p:spPr>
          <a:xfrm>
            <a:off x="3504019" y="5175534"/>
            <a:ext cx="7143026" cy="346614"/>
          </a:xfrm>
        </p:spPr>
        <p:txBody>
          <a:bodyPr>
            <a:noAutofit/>
          </a:bodyPr>
          <a:lstStyle>
            <a:lvl1pPr marL="0" indent="0" algn="l">
              <a:buNone/>
              <a:defRPr sz="1800" b="1" spc="0" baseline="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2" name="Text Placeholder 21">
            <a:extLst>
              <a:ext uri="{FF2B5EF4-FFF2-40B4-BE49-F238E27FC236}">
                <a16:creationId xmlns:a16="http://schemas.microsoft.com/office/drawing/2014/main" id="{452089F7-6A90-4149-8051-2FAF74187802}"/>
              </a:ext>
            </a:extLst>
          </p:cNvPr>
          <p:cNvSpPr>
            <a:spLocks noGrp="1"/>
          </p:cNvSpPr>
          <p:nvPr>
            <p:ph type="body" sz="quarter" idx="12"/>
          </p:nvPr>
        </p:nvSpPr>
        <p:spPr>
          <a:xfrm>
            <a:off x="8330184" y="1338866"/>
            <a:ext cx="3403427" cy="300788"/>
          </a:xfrm>
        </p:spPr>
        <p:txBody>
          <a:bodyPr>
            <a:noAutofit/>
          </a:bodyPr>
          <a:lstStyle>
            <a:lvl1pPr marL="0" indent="0">
              <a:buNone/>
              <a:defRPr sz="2000" spc="0" baseline="0">
                <a:solidFill>
                  <a:schemeClr val="tx1"/>
                </a:solidFill>
              </a:defRPr>
            </a:lvl1pPr>
            <a:lvl2pPr marL="225425" indent="0">
              <a:buNone/>
              <a:defRPr/>
            </a:lvl2pPr>
          </a:lstStyle>
          <a:p>
            <a:pPr lvl="0"/>
            <a:r>
              <a:rPr lang="en-US"/>
              <a:t>Edit Master text styles</a:t>
            </a:r>
          </a:p>
        </p:txBody>
      </p:sp>
      <p:sp>
        <p:nvSpPr>
          <p:cNvPr id="23" name="Text Placeholder 21">
            <a:extLst>
              <a:ext uri="{FF2B5EF4-FFF2-40B4-BE49-F238E27FC236}">
                <a16:creationId xmlns:a16="http://schemas.microsoft.com/office/drawing/2014/main" id="{6AC01A00-69E1-4DA4-BDFF-788DEA72AFA7}"/>
              </a:ext>
            </a:extLst>
          </p:cNvPr>
          <p:cNvSpPr>
            <a:spLocks noGrp="1"/>
          </p:cNvSpPr>
          <p:nvPr>
            <p:ph type="body" sz="quarter" idx="13" hasCustomPrompt="1"/>
          </p:nvPr>
        </p:nvSpPr>
        <p:spPr>
          <a:xfrm>
            <a:off x="8330184" y="1636502"/>
            <a:ext cx="3403427" cy="225575"/>
          </a:xfrm>
        </p:spPr>
        <p:txBody>
          <a:bodyPr>
            <a:noAutofit/>
          </a:bodyPr>
          <a:lstStyle>
            <a:lvl1pPr marL="0" indent="0">
              <a:buNone/>
              <a:defRPr sz="1500" cap="all" spc="0" baseline="0">
                <a:solidFill>
                  <a:schemeClr val="accent3"/>
                </a:solidFill>
              </a:defRPr>
            </a:lvl1pPr>
            <a:lvl2pPr marL="225425" indent="0">
              <a:buNone/>
              <a:defRPr/>
            </a:lvl2pPr>
          </a:lstStyle>
          <a:p>
            <a:pPr lvl="0"/>
            <a:r>
              <a:rPr lang="en-US" dirty="0"/>
              <a:t>CLICK TO EDIT MASTER TEXT STYLES</a:t>
            </a:r>
          </a:p>
        </p:txBody>
      </p:sp>
      <p:sp>
        <p:nvSpPr>
          <p:cNvPr id="27" name="Rectangle 26">
            <a:extLst>
              <a:ext uri="{FF2B5EF4-FFF2-40B4-BE49-F238E27FC236}">
                <a16:creationId xmlns:a16="http://schemas.microsoft.com/office/drawing/2014/main" id="{7F03AF12-CD8F-46EB-A5FC-77BD615F3FBE}"/>
              </a:ext>
            </a:extLst>
          </p:cNvPr>
          <p:cNvSpPr/>
          <p:nvPr userDrawn="1"/>
        </p:nvSpPr>
        <p:spPr>
          <a:xfrm>
            <a:off x="1242060" y="0"/>
            <a:ext cx="23050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A9CE6E7-FF8D-4454-94EA-2F738755737E}"/>
              </a:ext>
            </a:extLst>
          </p:cNvPr>
          <p:cNvSpPr/>
          <p:nvPr userDrawn="1"/>
        </p:nvSpPr>
        <p:spPr>
          <a:xfrm>
            <a:off x="11733611" y="0"/>
            <a:ext cx="45838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509E7D84-B20B-4E23-9CEF-087996057EF7}"/>
              </a:ext>
            </a:extLst>
          </p:cNvPr>
          <p:cNvSpPr/>
          <p:nvPr userDrawn="1"/>
        </p:nvSpPr>
        <p:spPr>
          <a:xfrm rot="16200000">
            <a:off x="6037898" y="-5809299"/>
            <a:ext cx="116204" cy="121920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4C915BC-91AF-4B62-A208-819D86064A39}"/>
              </a:ext>
            </a:extLst>
          </p:cNvPr>
          <p:cNvSpPr/>
          <p:nvPr userDrawn="1"/>
        </p:nvSpPr>
        <p:spPr>
          <a:xfrm>
            <a:off x="1703070" y="0"/>
            <a:ext cx="23050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descr="Text&#10;&#10;Description automatically generated">
            <a:extLst>
              <a:ext uri="{FF2B5EF4-FFF2-40B4-BE49-F238E27FC236}">
                <a16:creationId xmlns:a16="http://schemas.microsoft.com/office/drawing/2014/main" id="{4EE8FFC2-FC21-471B-B9BD-2499734815D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523590" y="1257300"/>
            <a:ext cx="2497487" cy="704849"/>
          </a:xfrm>
          <a:prstGeom prst="rect">
            <a:avLst/>
          </a:prstGeom>
        </p:spPr>
      </p:pic>
    </p:spTree>
    <p:extLst>
      <p:ext uri="{BB962C8B-B14F-4D97-AF65-F5344CB8AC3E}">
        <p14:creationId xmlns:p14="http://schemas.microsoft.com/office/powerpoint/2010/main" val="12312199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ext and Large Image Righ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ACB15C3A-BA66-4F81-9390-CC8932134F82}"/>
              </a:ext>
            </a:extLst>
          </p:cNvPr>
          <p:cNvSpPr>
            <a:spLocks noGrp="1"/>
          </p:cNvSpPr>
          <p:nvPr>
            <p:ph type="dt" sz="half" idx="10"/>
          </p:nvPr>
        </p:nvSpPr>
        <p:spPr/>
        <p:txBody>
          <a:bodyPr/>
          <a:lstStyle/>
          <a:p>
            <a:fld id="{1D8BD707-D9CF-40AE-B4C6-C98DA3205C09}" type="datetimeFigureOut">
              <a:rPr lang="en-US" smtClean="0"/>
              <a:t>3/25/2025</a:t>
            </a:fld>
            <a:endParaRPr lang="en-US"/>
          </a:p>
        </p:txBody>
      </p:sp>
      <p:sp>
        <p:nvSpPr>
          <p:cNvPr id="7" name="Slide Number Placeholder 6">
            <a:extLst>
              <a:ext uri="{FF2B5EF4-FFF2-40B4-BE49-F238E27FC236}">
                <a16:creationId xmlns:a16="http://schemas.microsoft.com/office/drawing/2014/main" id="{43653749-210F-4B9C-9091-B310BA2989BF}"/>
              </a:ext>
            </a:extLst>
          </p:cNvPr>
          <p:cNvSpPr>
            <a:spLocks noGrp="1"/>
          </p:cNvSpPr>
          <p:nvPr>
            <p:ph type="sldNum" sz="quarter" idx="12"/>
          </p:nvPr>
        </p:nvSpPr>
        <p:spPr/>
        <p:txBody>
          <a:bodyPr/>
          <a:lstStyle/>
          <a:p>
            <a:fld id="{B6F15528-21DE-4FAA-801E-634DDDAF4B2B}" type="slidenum">
              <a:rPr lang="en-US" smtClean="0"/>
              <a:t>‹#›</a:t>
            </a:fld>
            <a:endParaRPr lang="en-US"/>
          </a:p>
        </p:txBody>
      </p:sp>
      <p:sp>
        <p:nvSpPr>
          <p:cNvPr id="8" name="Title 1">
            <a:extLst>
              <a:ext uri="{FF2B5EF4-FFF2-40B4-BE49-F238E27FC236}">
                <a16:creationId xmlns:a16="http://schemas.microsoft.com/office/drawing/2014/main" id="{62AA1CAF-093D-4A9C-B25B-BE2943813816}"/>
              </a:ext>
            </a:extLst>
          </p:cNvPr>
          <p:cNvSpPr>
            <a:spLocks noGrp="1"/>
          </p:cNvSpPr>
          <p:nvPr>
            <p:ph type="title"/>
          </p:nvPr>
        </p:nvSpPr>
        <p:spPr>
          <a:xfrm>
            <a:off x="688984" y="1266867"/>
            <a:ext cx="2615326" cy="987383"/>
          </a:xfrm>
        </p:spPr>
        <p:txBody>
          <a:bodyPr anchor="ctr" anchorCtr="0"/>
          <a:lstStyle>
            <a:lvl1pPr>
              <a:defRPr sz="2000"/>
            </a:lvl1pPr>
          </a:lstStyle>
          <a:p>
            <a:r>
              <a:rPr lang="en-US"/>
              <a:t>Click to edit Master title style</a:t>
            </a:r>
            <a:endParaRPr lang="en-US" dirty="0"/>
          </a:p>
        </p:txBody>
      </p:sp>
      <p:sp>
        <p:nvSpPr>
          <p:cNvPr id="4" name="Picture Placeholder 3">
            <a:extLst>
              <a:ext uri="{FF2B5EF4-FFF2-40B4-BE49-F238E27FC236}">
                <a16:creationId xmlns:a16="http://schemas.microsoft.com/office/drawing/2014/main" id="{AD478764-057D-4A3C-86DF-A47A167398C0}"/>
              </a:ext>
            </a:extLst>
          </p:cNvPr>
          <p:cNvSpPr>
            <a:spLocks noGrp="1"/>
          </p:cNvSpPr>
          <p:nvPr>
            <p:ph type="pic" sz="quarter" idx="15"/>
          </p:nvPr>
        </p:nvSpPr>
        <p:spPr>
          <a:xfrm>
            <a:off x="3521362" y="228600"/>
            <a:ext cx="8670638" cy="6629400"/>
          </a:xfrm>
          <a:solidFill>
            <a:schemeClr val="bg2"/>
          </a:solidFill>
        </p:spPr>
        <p:txBody>
          <a:bodyPr/>
          <a:lstStyle/>
          <a:p>
            <a:r>
              <a:rPr lang="en-US"/>
              <a:t>Click icon to add picture</a:t>
            </a:r>
          </a:p>
        </p:txBody>
      </p:sp>
      <p:sp>
        <p:nvSpPr>
          <p:cNvPr id="12" name="Content Placeholder 2">
            <a:extLst>
              <a:ext uri="{FF2B5EF4-FFF2-40B4-BE49-F238E27FC236}">
                <a16:creationId xmlns:a16="http://schemas.microsoft.com/office/drawing/2014/main" id="{0B4CC928-8C62-4CA1-AD85-979AC40129F2}"/>
              </a:ext>
            </a:extLst>
          </p:cNvPr>
          <p:cNvSpPr>
            <a:spLocks noGrp="1"/>
          </p:cNvSpPr>
          <p:nvPr>
            <p:ph idx="1"/>
          </p:nvPr>
        </p:nvSpPr>
        <p:spPr>
          <a:xfrm>
            <a:off x="688983" y="2514600"/>
            <a:ext cx="2615326" cy="3666991"/>
          </a:xfrm>
        </p:spPr>
        <p:txBody>
          <a:bodyPr/>
          <a:lstStyle>
            <a:lvl1pPr marL="0" indent="0">
              <a:lnSpc>
                <a:spcPct val="112000"/>
              </a:lnSpc>
              <a:buNone/>
              <a:defRPr sz="1800"/>
            </a:lvl1pPr>
            <a:lvl2pPr marL="228600" indent="-228600">
              <a:lnSpc>
                <a:spcPct val="112000"/>
              </a:lnSpc>
              <a:buFont typeface="Arial" panose="020B0604020202020204" pitchFamily="34" charset="0"/>
              <a:buChar char="•"/>
              <a:defRPr sz="16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508815859"/>
      </p:ext>
    </p:extLst>
  </p:cSld>
  <p:clrMapOvr>
    <a:masterClrMapping/>
  </p:clrMapOvr>
  <p:extLst>
    <p:ext uri="{DCECCB84-F9BA-43D5-87BE-67443E8EF086}">
      <p15:sldGuideLst xmlns:p15="http://schemas.microsoft.com/office/powerpoint/2012/main">
        <p15:guide id="1" orient="horz" pos="1584">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Text and Large Image Right Dark">
    <p:bg>
      <p:bgPr>
        <a:solidFill>
          <a:schemeClr val="accent1"/>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ACB15C3A-BA66-4F81-9390-CC8932134F82}"/>
              </a:ext>
            </a:extLst>
          </p:cNvPr>
          <p:cNvSpPr>
            <a:spLocks noGrp="1"/>
          </p:cNvSpPr>
          <p:nvPr>
            <p:ph type="dt" sz="half" idx="10"/>
          </p:nvPr>
        </p:nvSpPr>
        <p:spPr/>
        <p:txBody>
          <a:bodyPr/>
          <a:lstStyle/>
          <a:p>
            <a:fld id="{1D8BD707-D9CF-40AE-B4C6-C98DA3205C09}" type="datetimeFigureOut">
              <a:rPr lang="en-US" smtClean="0"/>
              <a:t>3/25/2025</a:t>
            </a:fld>
            <a:endParaRPr lang="en-US"/>
          </a:p>
        </p:txBody>
      </p:sp>
      <p:sp>
        <p:nvSpPr>
          <p:cNvPr id="7" name="Slide Number Placeholder 6">
            <a:extLst>
              <a:ext uri="{FF2B5EF4-FFF2-40B4-BE49-F238E27FC236}">
                <a16:creationId xmlns:a16="http://schemas.microsoft.com/office/drawing/2014/main" id="{43653749-210F-4B9C-9091-B310BA2989BF}"/>
              </a:ext>
            </a:extLst>
          </p:cNvPr>
          <p:cNvSpPr>
            <a:spLocks noGrp="1"/>
          </p:cNvSpPr>
          <p:nvPr>
            <p:ph type="sldNum" sz="quarter" idx="12"/>
          </p:nvPr>
        </p:nvSpPr>
        <p:spPr/>
        <p:txBody>
          <a:bodyPr/>
          <a:lstStyle/>
          <a:p>
            <a:fld id="{B6F15528-21DE-4FAA-801E-634DDDAF4B2B}" type="slidenum">
              <a:rPr lang="en-US" smtClean="0"/>
              <a:t>‹#›</a:t>
            </a:fld>
            <a:endParaRPr lang="en-US"/>
          </a:p>
        </p:txBody>
      </p:sp>
      <p:sp>
        <p:nvSpPr>
          <p:cNvPr id="8" name="Title 1">
            <a:extLst>
              <a:ext uri="{FF2B5EF4-FFF2-40B4-BE49-F238E27FC236}">
                <a16:creationId xmlns:a16="http://schemas.microsoft.com/office/drawing/2014/main" id="{62AA1CAF-093D-4A9C-B25B-BE2943813816}"/>
              </a:ext>
            </a:extLst>
          </p:cNvPr>
          <p:cNvSpPr>
            <a:spLocks noGrp="1"/>
          </p:cNvSpPr>
          <p:nvPr>
            <p:ph type="title"/>
          </p:nvPr>
        </p:nvSpPr>
        <p:spPr>
          <a:xfrm>
            <a:off x="688984" y="1266867"/>
            <a:ext cx="2615326" cy="987383"/>
          </a:xfrm>
        </p:spPr>
        <p:txBody>
          <a:bodyPr anchor="ctr" anchorCtr="0"/>
          <a:lstStyle>
            <a:lvl1pPr>
              <a:defRPr sz="2000">
                <a:solidFill>
                  <a:schemeClr val="accent2"/>
                </a:solidFill>
              </a:defRPr>
            </a:lvl1pPr>
          </a:lstStyle>
          <a:p>
            <a:r>
              <a:rPr lang="en-US"/>
              <a:t>Click to edit Master title style</a:t>
            </a:r>
            <a:endParaRPr lang="en-US" dirty="0"/>
          </a:p>
        </p:txBody>
      </p:sp>
      <p:sp>
        <p:nvSpPr>
          <p:cNvPr id="4" name="Picture Placeholder 3">
            <a:extLst>
              <a:ext uri="{FF2B5EF4-FFF2-40B4-BE49-F238E27FC236}">
                <a16:creationId xmlns:a16="http://schemas.microsoft.com/office/drawing/2014/main" id="{AD478764-057D-4A3C-86DF-A47A167398C0}"/>
              </a:ext>
            </a:extLst>
          </p:cNvPr>
          <p:cNvSpPr>
            <a:spLocks noGrp="1"/>
          </p:cNvSpPr>
          <p:nvPr>
            <p:ph type="pic" sz="quarter" idx="15"/>
          </p:nvPr>
        </p:nvSpPr>
        <p:spPr>
          <a:xfrm>
            <a:off x="3521362" y="228600"/>
            <a:ext cx="8670638" cy="6629400"/>
          </a:xfrm>
          <a:solidFill>
            <a:schemeClr val="bg2"/>
          </a:solidFill>
        </p:spPr>
        <p:txBody>
          <a:bodyPr/>
          <a:lstStyle/>
          <a:p>
            <a:r>
              <a:rPr lang="en-US"/>
              <a:t>Click icon to add picture</a:t>
            </a:r>
          </a:p>
        </p:txBody>
      </p:sp>
      <p:sp>
        <p:nvSpPr>
          <p:cNvPr id="12" name="Content Placeholder 2">
            <a:extLst>
              <a:ext uri="{FF2B5EF4-FFF2-40B4-BE49-F238E27FC236}">
                <a16:creationId xmlns:a16="http://schemas.microsoft.com/office/drawing/2014/main" id="{0B4CC928-8C62-4CA1-AD85-979AC40129F2}"/>
              </a:ext>
            </a:extLst>
          </p:cNvPr>
          <p:cNvSpPr>
            <a:spLocks noGrp="1"/>
          </p:cNvSpPr>
          <p:nvPr>
            <p:ph idx="1"/>
          </p:nvPr>
        </p:nvSpPr>
        <p:spPr>
          <a:xfrm>
            <a:off x="688983" y="2514600"/>
            <a:ext cx="2615326" cy="3666991"/>
          </a:xfrm>
        </p:spPr>
        <p:txBody>
          <a:bodyPr/>
          <a:lstStyle>
            <a:lvl1pPr marL="0" indent="0">
              <a:lnSpc>
                <a:spcPct val="112000"/>
              </a:lnSpc>
              <a:buNone/>
              <a:defRPr sz="1800">
                <a:solidFill>
                  <a:schemeClr val="bg1"/>
                </a:solidFill>
              </a:defRPr>
            </a:lvl1pPr>
            <a:lvl2pPr marL="228600" indent="-228600">
              <a:lnSpc>
                <a:spcPct val="112000"/>
              </a:lnSpc>
              <a:buFont typeface="Arial" panose="020B0604020202020204" pitchFamily="34" charset="0"/>
              <a:buChar char="•"/>
              <a:defRPr sz="1600">
                <a:solidFill>
                  <a:schemeClr val="bg1"/>
                </a:solidFill>
              </a:defRPr>
            </a:lvl2pPr>
          </a:lstStyle>
          <a:p>
            <a:pPr lvl="0"/>
            <a:r>
              <a:rPr lang="en-US"/>
              <a:t>Click to edit Master text styles</a:t>
            </a:r>
          </a:p>
          <a:p>
            <a:pPr lvl="1"/>
            <a:r>
              <a:rPr lang="en-US"/>
              <a:t>Second level</a:t>
            </a:r>
          </a:p>
        </p:txBody>
      </p:sp>
      <p:grpSp>
        <p:nvGrpSpPr>
          <p:cNvPr id="17" name="Group 16">
            <a:extLst>
              <a:ext uri="{FF2B5EF4-FFF2-40B4-BE49-F238E27FC236}">
                <a16:creationId xmlns:a16="http://schemas.microsoft.com/office/drawing/2014/main" id="{615A3A3B-AEBF-433E-A5C1-0D6CED62B856}"/>
              </a:ext>
            </a:extLst>
          </p:cNvPr>
          <p:cNvGrpSpPr/>
          <p:nvPr/>
        </p:nvGrpSpPr>
        <p:grpSpPr>
          <a:xfrm>
            <a:off x="-1" y="0"/>
            <a:ext cx="12192001" cy="228600"/>
            <a:chOff x="-1" y="0"/>
            <a:chExt cx="12192001" cy="219456"/>
          </a:xfrm>
        </p:grpSpPr>
        <p:sp>
          <p:nvSpPr>
            <p:cNvPr id="18" name="Rectangle 17">
              <a:extLst>
                <a:ext uri="{FF2B5EF4-FFF2-40B4-BE49-F238E27FC236}">
                  <a16:creationId xmlns:a16="http://schemas.microsoft.com/office/drawing/2014/main" id="{AD3214B6-6EA1-427F-A7E6-96C6F2506002}"/>
                </a:ext>
              </a:extLst>
            </p:cNvPr>
            <p:cNvSpPr/>
            <p:nvPr userDrawn="1"/>
          </p:nvSpPr>
          <p:spPr>
            <a:xfrm>
              <a:off x="3517669" y="0"/>
              <a:ext cx="8674331" cy="2194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C033DFA-68F7-4056-9DF5-A3228A43F645}"/>
                </a:ext>
              </a:extLst>
            </p:cNvPr>
            <p:cNvSpPr/>
            <p:nvPr userDrawn="1"/>
          </p:nvSpPr>
          <p:spPr>
            <a:xfrm>
              <a:off x="-1" y="0"/>
              <a:ext cx="3517670" cy="2194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50DC007-E18B-4247-80DE-C229750414B0}"/>
                </a:ext>
              </a:extLst>
            </p:cNvPr>
            <p:cNvSpPr/>
            <p:nvPr userDrawn="1"/>
          </p:nvSpPr>
          <p:spPr>
            <a:xfrm>
              <a:off x="11275956" y="0"/>
              <a:ext cx="230505" cy="2194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F3AE5C7-7657-4A5E-A299-78BEF7AD3888}"/>
                </a:ext>
              </a:extLst>
            </p:cNvPr>
            <p:cNvSpPr/>
            <p:nvPr userDrawn="1"/>
          </p:nvSpPr>
          <p:spPr>
            <a:xfrm>
              <a:off x="11049984" y="0"/>
              <a:ext cx="230505" cy="2194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68ECECB-8ABF-428B-913B-9B8062416D6D}"/>
                </a:ext>
              </a:extLst>
            </p:cNvPr>
            <p:cNvSpPr/>
            <p:nvPr userDrawn="1"/>
          </p:nvSpPr>
          <p:spPr>
            <a:xfrm>
              <a:off x="11501929" y="0"/>
              <a:ext cx="230505" cy="2194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aphic 4">
            <a:extLst>
              <a:ext uri="{FF2B5EF4-FFF2-40B4-BE49-F238E27FC236}">
                <a16:creationId xmlns:a16="http://schemas.microsoft.com/office/drawing/2014/main" id="{3E61C7E1-1895-9D36-A606-6094E86DE049}"/>
              </a:ext>
            </a:extLst>
          </p:cNvPr>
          <p:cNvGrpSpPr>
            <a:grpSpLocks noChangeAspect="1"/>
          </p:cNvGrpSpPr>
          <p:nvPr/>
        </p:nvGrpSpPr>
        <p:grpSpPr>
          <a:xfrm>
            <a:off x="685448" y="426074"/>
            <a:ext cx="1357289" cy="384048"/>
            <a:chOff x="1048035" y="2000440"/>
            <a:chExt cx="10099547" cy="2857690"/>
          </a:xfrm>
        </p:grpSpPr>
        <p:grpSp>
          <p:nvGrpSpPr>
            <p:cNvPr id="15" name="Graphic 4">
              <a:extLst>
                <a:ext uri="{FF2B5EF4-FFF2-40B4-BE49-F238E27FC236}">
                  <a16:creationId xmlns:a16="http://schemas.microsoft.com/office/drawing/2014/main" id="{40D8A210-3B1F-8482-2BBB-F276A874D511}"/>
                </a:ext>
              </a:extLst>
            </p:cNvPr>
            <p:cNvGrpSpPr/>
            <p:nvPr/>
          </p:nvGrpSpPr>
          <p:grpSpPr>
            <a:xfrm>
              <a:off x="4377785" y="2317623"/>
              <a:ext cx="6769798" cy="2249424"/>
              <a:chOff x="4377785" y="2317623"/>
              <a:chExt cx="6769798" cy="2249424"/>
            </a:xfrm>
            <a:solidFill>
              <a:srgbClr val="FFFFFF"/>
            </a:solidFill>
          </p:grpSpPr>
          <p:grpSp>
            <p:nvGrpSpPr>
              <p:cNvPr id="34" name="Graphic 4">
                <a:extLst>
                  <a:ext uri="{FF2B5EF4-FFF2-40B4-BE49-F238E27FC236}">
                    <a16:creationId xmlns:a16="http://schemas.microsoft.com/office/drawing/2014/main" id="{7D4EB6F6-D3B2-F0C4-8BC5-E930D1DD7328}"/>
                  </a:ext>
                </a:extLst>
              </p:cNvPr>
              <p:cNvGrpSpPr/>
              <p:nvPr/>
            </p:nvGrpSpPr>
            <p:grpSpPr>
              <a:xfrm>
                <a:off x="4377785" y="2317623"/>
                <a:ext cx="6769798" cy="922781"/>
                <a:chOff x="4377785" y="2317623"/>
                <a:chExt cx="6769798" cy="922781"/>
              </a:xfrm>
              <a:solidFill>
                <a:srgbClr val="FFFFFF"/>
              </a:solidFill>
            </p:grpSpPr>
            <p:sp>
              <p:nvSpPr>
                <p:cNvPr id="42" name="Freeform 41">
                  <a:extLst>
                    <a:ext uri="{FF2B5EF4-FFF2-40B4-BE49-F238E27FC236}">
                      <a16:creationId xmlns:a16="http://schemas.microsoft.com/office/drawing/2014/main" id="{34C93368-DF71-3646-A822-DA3E5F666B74}"/>
                    </a:ext>
                  </a:extLst>
                </p:cNvPr>
                <p:cNvSpPr/>
                <p:nvPr/>
              </p:nvSpPr>
              <p:spPr>
                <a:xfrm>
                  <a:off x="4377785" y="2317718"/>
                  <a:ext cx="823245" cy="914685"/>
                </a:xfrm>
                <a:custGeom>
                  <a:avLst/>
                  <a:gdLst>
                    <a:gd name="connsiteX0" fmla="*/ 0 w 823245"/>
                    <a:gd name="connsiteY0" fmla="*/ 867632 h 914685"/>
                    <a:gd name="connsiteX1" fmla="*/ 60103 w 823245"/>
                    <a:gd name="connsiteY1" fmla="*/ 867632 h 914685"/>
                    <a:gd name="connsiteX2" fmla="*/ 104489 w 823245"/>
                    <a:gd name="connsiteY2" fmla="*/ 823246 h 914685"/>
                    <a:gd name="connsiteX3" fmla="*/ 104489 w 823245"/>
                    <a:gd name="connsiteY3" fmla="*/ 94107 h 914685"/>
                    <a:gd name="connsiteX4" fmla="*/ 60103 w 823245"/>
                    <a:gd name="connsiteY4" fmla="*/ 48387 h 914685"/>
                    <a:gd name="connsiteX5" fmla="*/ 0 w 823245"/>
                    <a:gd name="connsiteY5" fmla="*/ 48387 h 914685"/>
                    <a:gd name="connsiteX6" fmla="*/ 0 w 823245"/>
                    <a:gd name="connsiteY6" fmla="*/ 0 h 914685"/>
                    <a:gd name="connsiteX7" fmla="*/ 359378 w 823245"/>
                    <a:gd name="connsiteY7" fmla="*/ 0 h 914685"/>
                    <a:gd name="connsiteX8" fmla="*/ 823246 w 823245"/>
                    <a:gd name="connsiteY8" fmla="*/ 456057 h 914685"/>
                    <a:gd name="connsiteX9" fmla="*/ 356711 w 823245"/>
                    <a:gd name="connsiteY9" fmla="*/ 914686 h 914685"/>
                    <a:gd name="connsiteX10" fmla="*/ 0 w 823245"/>
                    <a:gd name="connsiteY10" fmla="*/ 914686 h 914685"/>
                    <a:gd name="connsiteX11" fmla="*/ 0 w 823245"/>
                    <a:gd name="connsiteY11" fmla="*/ 867632 h 914685"/>
                    <a:gd name="connsiteX12" fmla="*/ 356711 w 823245"/>
                    <a:gd name="connsiteY12" fmla="*/ 863727 h 914685"/>
                    <a:gd name="connsiteX13" fmla="*/ 740855 w 823245"/>
                    <a:gd name="connsiteY13" fmla="*/ 457295 h 914685"/>
                    <a:gd name="connsiteX14" fmla="*/ 356711 w 823245"/>
                    <a:gd name="connsiteY14" fmla="*/ 50863 h 914685"/>
                    <a:gd name="connsiteX15" fmla="*/ 185547 w 823245"/>
                    <a:gd name="connsiteY15" fmla="*/ 50863 h 914685"/>
                    <a:gd name="connsiteX16" fmla="*/ 185547 w 823245"/>
                    <a:gd name="connsiteY16" fmla="*/ 863632 h 914685"/>
                    <a:gd name="connsiteX17" fmla="*/ 356711 w 823245"/>
                    <a:gd name="connsiteY17" fmla="*/ 863632 h 914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23245" h="914685">
                      <a:moveTo>
                        <a:pt x="0" y="867632"/>
                      </a:moveTo>
                      <a:lnTo>
                        <a:pt x="60103" y="867632"/>
                      </a:lnTo>
                      <a:cubicBezTo>
                        <a:pt x="82296" y="867632"/>
                        <a:pt x="104489" y="844105"/>
                        <a:pt x="104489" y="823246"/>
                      </a:cubicBezTo>
                      <a:lnTo>
                        <a:pt x="104489" y="94107"/>
                      </a:lnTo>
                      <a:cubicBezTo>
                        <a:pt x="104489" y="73152"/>
                        <a:pt x="82296" y="48387"/>
                        <a:pt x="60103" y="48387"/>
                      </a:cubicBezTo>
                      <a:lnTo>
                        <a:pt x="0" y="48387"/>
                      </a:lnTo>
                      <a:lnTo>
                        <a:pt x="0" y="0"/>
                      </a:lnTo>
                      <a:lnTo>
                        <a:pt x="359378" y="0"/>
                      </a:lnTo>
                      <a:cubicBezTo>
                        <a:pt x="661226" y="0"/>
                        <a:pt x="823246" y="132017"/>
                        <a:pt x="823246" y="456057"/>
                      </a:cubicBezTo>
                      <a:cubicBezTo>
                        <a:pt x="823246" y="778859"/>
                        <a:pt x="661226" y="914686"/>
                        <a:pt x="356711" y="914686"/>
                      </a:cubicBezTo>
                      <a:lnTo>
                        <a:pt x="0" y="914686"/>
                      </a:lnTo>
                      <a:lnTo>
                        <a:pt x="0" y="867632"/>
                      </a:lnTo>
                      <a:close/>
                      <a:moveTo>
                        <a:pt x="356711" y="863727"/>
                      </a:moveTo>
                      <a:cubicBezTo>
                        <a:pt x="616744" y="863727"/>
                        <a:pt x="740855" y="751332"/>
                        <a:pt x="740855" y="457295"/>
                      </a:cubicBezTo>
                      <a:cubicBezTo>
                        <a:pt x="740855" y="161925"/>
                        <a:pt x="616744" y="50863"/>
                        <a:pt x="356711" y="50863"/>
                      </a:cubicBezTo>
                      <a:lnTo>
                        <a:pt x="185547" y="50863"/>
                      </a:lnTo>
                      <a:lnTo>
                        <a:pt x="185547" y="863632"/>
                      </a:lnTo>
                      <a:lnTo>
                        <a:pt x="356711" y="863632"/>
                      </a:lnTo>
                      <a:close/>
                    </a:path>
                  </a:pathLst>
                </a:custGeom>
                <a:solidFill>
                  <a:srgbClr val="FFFFFF"/>
                </a:solidFill>
                <a:ln w="952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32294ADB-5591-29BE-3827-84918CBB8B19}"/>
                    </a:ext>
                  </a:extLst>
                </p:cNvPr>
                <p:cNvSpPr/>
                <p:nvPr/>
              </p:nvSpPr>
              <p:spPr>
                <a:xfrm>
                  <a:off x="5330285" y="2543746"/>
                  <a:ext cx="612934" cy="695325"/>
                </a:xfrm>
                <a:custGeom>
                  <a:avLst/>
                  <a:gdLst>
                    <a:gd name="connsiteX0" fmla="*/ 0 w 612934"/>
                    <a:gd name="connsiteY0" fmla="*/ 496634 h 695325"/>
                    <a:gd name="connsiteX1" fmla="*/ 271844 w 612934"/>
                    <a:gd name="connsiteY1" fmla="*/ 298037 h 695325"/>
                    <a:gd name="connsiteX2" fmla="*/ 449580 w 612934"/>
                    <a:gd name="connsiteY2" fmla="*/ 318897 h 695325"/>
                    <a:gd name="connsiteX3" fmla="*/ 449580 w 612934"/>
                    <a:gd name="connsiteY3" fmla="*/ 196025 h 695325"/>
                    <a:gd name="connsiteX4" fmla="*/ 286226 w 612934"/>
                    <a:gd name="connsiteY4" fmla="*/ 53626 h 695325"/>
                    <a:gd name="connsiteX5" fmla="*/ 82391 w 612934"/>
                    <a:gd name="connsiteY5" fmla="*/ 121539 h 695325"/>
                    <a:gd name="connsiteX6" fmla="*/ 44482 w 612934"/>
                    <a:gd name="connsiteY6" fmla="*/ 121539 h 695325"/>
                    <a:gd name="connsiteX7" fmla="*/ 44482 w 612934"/>
                    <a:gd name="connsiteY7" fmla="*/ 57531 h 695325"/>
                    <a:gd name="connsiteX8" fmla="*/ 292798 w 612934"/>
                    <a:gd name="connsiteY8" fmla="*/ 0 h 695325"/>
                    <a:gd name="connsiteX9" fmla="*/ 525399 w 612934"/>
                    <a:gd name="connsiteY9" fmla="*/ 189452 h 695325"/>
                    <a:gd name="connsiteX10" fmla="*/ 525399 w 612934"/>
                    <a:gd name="connsiteY10" fmla="*/ 585407 h 695325"/>
                    <a:gd name="connsiteX11" fmla="*/ 578930 w 612934"/>
                    <a:gd name="connsiteY11" fmla="*/ 642938 h 695325"/>
                    <a:gd name="connsiteX12" fmla="*/ 612934 w 612934"/>
                    <a:gd name="connsiteY12" fmla="*/ 639032 h 695325"/>
                    <a:gd name="connsiteX13" fmla="*/ 612934 w 612934"/>
                    <a:gd name="connsiteY13" fmla="*/ 682180 h 695325"/>
                    <a:gd name="connsiteX14" fmla="*/ 554164 w 612934"/>
                    <a:gd name="connsiteY14" fmla="*/ 693992 h 695325"/>
                    <a:gd name="connsiteX15" fmla="*/ 449580 w 612934"/>
                    <a:gd name="connsiteY15" fmla="*/ 602552 h 695325"/>
                    <a:gd name="connsiteX16" fmla="*/ 449580 w 612934"/>
                    <a:gd name="connsiteY16" fmla="*/ 588169 h 695325"/>
                    <a:gd name="connsiteX17" fmla="*/ 226123 w 612934"/>
                    <a:gd name="connsiteY17" fmla="*/ 695325 h 695325"/>
                    <a:gd name="connsiteX18" fmla="*/ 0 w 612934"/>
                    <a:gd name="connsiteY18" fmla="*/ 496634 h 695325"/>
                    <a:gd name="connsiteX19" fmla="*/ 449580 w 612934"/>
                    <a:gd name="connsiteY19" fmla="*/ 531876 h 695325"/>
                    <a:gd name="connsiteX20" fmla="*/ 449580 w 612934"/>
                    <a:gd name="connsiteY20" fmla="*/ 367189 h 695325"/>
                    <a:gd name="connsiteX21" fmla="*/ 284893 w 612934"/>
                    <a:gd name="connsiteY21" fmla="*/ 347567 h 695325"/>
                    <a:gd name="connsiteX22" fmla="*/ 73247 w 612934"/>
                    <a:gd name="connsiteY22" fmla="*/ 496538 h 695325"/>
                    <a:gd name="connsiteX23" fmla="*/ 236601 w 612934"/>
                    <a:gd name="connsiteY23" fmla="*/ 642938 h 695325"/>
                    <a:gd name="connsiteX24" fmla="*/ 449580 w 612934"/>
                    <a:gd name="connsiteY24" fmla="*/ 531876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12934" h="695325">
                      <a:moveTo>
                        <a:pt x="0" y="496634"/>
                      </a:moveTo>
                      <a:cubicBezTo>
                        <a:pt x="0" y="359474"/>
                        <a:pt x="113729" y="298037"/>
                        <a:pt x="271844" y="298037"/>
                      </a:cubicBezTo>
                      <a:cubicBezTo>
                        <a:pt x="338519" y="298037"/>
                        <a:pt x="395954" y="304609"/>
                        <a:pt x="449580" y="318897"/>
                      </a:cubicBezTo>
                      <a:lnTo>
                        <a:pt x="449580" y="196025"/>
                      </a:lnTo>
                      <a:cubicBezTo>
                        <a:pt x="449580" y="86296"/>
                        <a:pt x="382905" y="53626"/>
                        <a:pt x="286226" y="53626"/>
                      </a:cubicBezTo>
                      <a:cubicBezTo>
                        <a:pt x="185642" y="53626"/>
                        <a:pt x="121539" y="86296"/>
                        <a:pt x="82391" y="121539"/>
                      </a:cubicBezTo>
                      <a:lnTo>
                        <a:pt x="44482" y="121539"/>
                      </a:lnTo>
                      <a:lnTo>
                        <a:pt x="44482" y="57531"/>
                      </a:lnTo>
                      <a:cubicBezTo>
                        <a:pt x="98013" y="27432"/>
                        <a:pt x="179070" y="0"/>
                        <a:pt x="292798" y="0"/>
                      </a:cubicBezTo>
                      <a:cubicBezTo>
                        <a:pt x="431292" y="0"/>
                        <a:pt x="525399" y="43148"/>
                        <a:pt x="525399" y="189452"/>
                      </a:cubicBezTo>
                      <a:lnTo>
                        <a:pt x="525399" y="585407"/>
                      </a:lnTo>
                      <a:cubicBezTo>
                        <a:pt x="525399" y="625888"/>
                        <a:pt x="542354" y="642938"/>
                        <a:pt x="578930" y="642938"/>
                      </a:cubicBezTo>
                      <a:cubicBezTo>
                        <a:pt x="594646" y="642938"/>
                        <a:pt x="612934" y="639032"/>
                        <a:pt x="612934" y="639032"/>
                      </a:cubicBezTo>
                      <a:lnTo>
                        <a:pt x="612934" y="682180"/>
                      </a:lnTo>
                      <a:cubicBezTo>
                        <a:pt x="605124" y="686086"/>
                        <a:pt x="581597" y="693992"/>
                        <a:pt x="554164" y="693992"/>
                      </a:cubicBezTo>
                      <a:cubicBezTo>
                        <a:pt x="488823" y="693992"/>
                        <a:pt x="449580" y="666559"/>
                        <a:pt x="449580" y="602552"/>
                      </a:cubicBezTo>
                      <a:lnTo>
                        <a:pt x="449580" y="588169"/>
                      </a:lnTo>
                      <a:cubicBezTo>
                        <a:pt x="397288" y="653510"/>
                        <a:pt x="326707" y="695325"/>
                        <a:pt x="226123" y="695325"/>
                      </a:cubicBezTo>
                      <a:cubicBezTo>
                        <a:pt x="91535" y="695230"/>
                        <a:pt x="0" y="632555"/>
                        <a:pt x="0" y="496634"/>
                      </a:cubicBezTo>
                      <a:close/>
                      <a:moveTo>
                        <a:pt x="449580" y="531876"/>
                      </a:moveTo>
                      <a:lnTo>
                        <a:pt x="449580" y="367189"/>
                      </a:lnTo>
                      <a:cubicBezTo>
                        <a:pt x="398622" y="355378"/>
                        <a:pt x="343758" y="347567"/>
                        <a:pt x="284893" y="347567"/>
                      </a:cubicBezTo>
                      <a:cubicBezTo>
                        <a:pt x="155543" y="347567"/>
                        <a:pt x="73247" y="390716"/>
                        <a:pt x="73247" y="496538"/>
                      </a:cubicBezTo>
                      <a:cubicBezTo>
                        <a:pt x="73247" y="599789"/>
                        <a:pt x="134684" y="642938"/>
                        <a:pt x="236601" y="642938"/>
                      </a:cubicBezTo>
                      <a:cubicBezTo>
                        <a:pt x="338519" y="642938"/>
                        <a:pt x="397288" y="595884"/>
                        <a:pt x="449580" y="531876"/>
                      </a:cubicBezTo>
                      <a:close/>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9D74E4AB-BEBD-4094-4E8A-2BE55430E50A}"/>
                    </a:ext>
                  </a:extLst>
                </p:cNvPr>
                <p:cNvSpPr/>
                <p:nvPr/>
              </p:nvSpPr>
              <p:spPr>
                <a:xfrm>
                  <a:off x="6056852" y="2546318"/>
                  <a:ext cx="436435" cy="685990"/>
                </a:xfrm>
                <a:custGeom>
                  <a:avLst/>
                  <a:gdLst>
                    <a:gd name="connsiteX0" fmla="*/ 6477 w 436435"/>
                    <a:gd name="connsiteY0" fmla="*/ 639032 h 685990"/>
                    <a:gd name="connsiteX1" fmla="*/ 64008 w 436435"/>
                    <a:gd name="connsiteY1" fmla="*/ 639032 h 685990"/>
                    <a:gd name="connsiteX2" fmla="*/ 101918 w 436435"/>
                    <a:gd name="connsiteY2" fmla="*/ 601123 h 685990"/>
                    <a:gd name="connsiteX3" fmla="*/ 101918 w 436435"/>
                    <a:gd name="connsiteY3" fmla="*/ 92774 h 685990"/>
                    <a:gd name="connsiteX4" fmla="*/ 64008 w 436435"/>
                    <a:gd name="connsiteY4" fmla="*/ 53530 h 685990"/>
                    <a:gd name="connsiteX5" fmla="*/ 0 w 436435"/>
                    <a:gd name="connsiteY5" fmla="*/ 53530 h 685990"/>
                    <a:gd name="connsiteX6" fmla="*/ 0 w 436435"/>
                    <a:gd name="connsiteY6" fmla="*/ 3905 h 685990"/>
                    <a:gd name="connsiteX7" fmla="*/ 154210 w 436435"/>
                    <a:gd name="connsiteY7" fmla="*/ 3905 h 685990"/>
                    <a:gd name="connsiteX8" fmla="*/ 177736 w 436435"/>
                    <a:gd name="connsiteY8" fmla="*/ 50959 h 685990"/>
                    <a:gd name="connsiteX9" fmla="*/ 177736 w 436435"/>
                    <a:gd name="connsiteY9" fmla="*/ 137160 h 685990"/>
                    <a:gd name="connsiteX10" fmla="*/ 403765 w 436435"/>
                    <a:gd name="connsiteY10" fmla="*/ 0 h 685990"/>
                    <a:gd name="connsiteX11" fmla="*/ 436436 w 436435"/>
                    <a:gd name="connsiteY11" fmla="*/ 3905 h 685990"/>
                    <a:gd name="connsiteX12" fmla="*/ 436436 w 436435"/>
                    <a:gd name="connsiteY12" fmla="*/ 66580 h 685990"/>
                    <a:gd name="connsiteX13" fmla="*/ 406432 w 436435"/>
                    <a:gd name="connsiteY13" fmla="*/ 65246 h 685990"/>
                    <a:gd name="connsiteX14" fmla="*/ 177736 w 436435"/>
                    <a:gd name="connsiteY14" fmla="*/ 186785 h 685990"/>
                    <a:gd name="connsiteX15" fmla="*/ 177736 w 436435"/>
                    <a:gd name="connsiteY15" fmla="*/ 638937 h 685990"/>
                    <a:gd name="connsiteX16" fmla="*/ 303180 w 436435"/>
                    <a:gd name="connsiteY16" fmla="*/ 638937 h 685990"/>
                    <a:gd name="connsiteX17" fmla="*/ 303180 w 436435"/>
                    <a:gd name="connsiteY17" fmla="*/ 685991 h 685990"/>
                    <a:gd name="connsiteX18" fmla="*/ 6572 w 436435"/>
                    <a:gd name="connsiteY18" fmla="*/ 685991 h 685990"/>
                    <a:gd name="connsiteX19" fmla="*/ 6572 w 436435"/>
                    <a:gd name="connsiteY19" fmla="*/ 639032 h 685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6435" h="685990">
                      <a:moveTo>
                        <a:pt x="6477" y="639032"/>
                      </a:moveTo>
                      <a:lnTo>
                        <a:pt x="64008" y="639032"/>
                      </a:lnTo>
                      <a:cubicBezTo>
                        <a:pt x="83629" y="639032"/>
                        <a:pt x="101918" y="620744"/>
                        <a:pt x="101918" y="601123"/>
                      </a:cubicBezTo>
                      <a:lnTo>
                        <a:pt x="101918" y="92774"/>
                      </a:lnTo>
                      <a:cubicBezTo>
                        <a:pt x="101918" y="74485"/>
                        <a:pt x="83629" y="53530"/>
                        <a:pt x="64008" y="53530"/>
                      </a:cubicBezTo>
                      <a:lnTo>
                        <a:pt x="0" y="53530"/>
                      </a:lnTo>
                      <a:lnTo>
                        <a:pt x="0" y="3905"/>
                      </a:lnTo>
                      <a:lnTo>
                        <a:pt x="154210" y="3905"/>
                      </a:lnTo>
                      <a:cubicBezTo>
                        <a:pt x="169926" y="3905"/>
                        <a:pt x="177736" y="13049"/>
                        <a:pt x="177736" y="50959"/>
                      </a:cubicBezTo>
                      <a:lnTo>
                        <a:pt x="177736" y="137160"/>
                      </a:lnTo>
                      <a:cubicBezTo>
                        <a:pt x="230028" y="69247"/>
                        <a:pt x="300609" y="0"/>
                        <a:pt x="403765" y="0"/>
                      </a:cubicBezTo>
                      <a:cubicBezTo>
                        <a:pt x="420719" y="0"/>
                        <a:pt x="432530" y="2572"/>
                        <a:pt x="436436" y="3905"/>
                      </a:cubicBezTo>
                      <a:lnTo>
                        <a:pt x="436436" y="66580"/>
                      </a:lnTo>
                      <a:cubicBezTo>
                        <a:pt x="436436" y="66580"/>
                        <a:pt x="418147" y="65246"/>
                        <a:pt x="406432" y="65246"/>
                      </a:cubicBezTo>
                      <a:cubicBezTo>
                        <a:pt x="305848" y="65246"/>
                        <a:pt x="245745" y="110966"/>
                        <a:pt x="177736" y="186785"/>
                      </a:cubicBezTo>
                      <a:lnTo>
                        <a:pt x="177736" y="638937"/>
                      </a:lnTo>
                      <a:lnTo>
                        <a:pt x="303180" y="638937"/>
                      </a:lnTo>
                      <a:lnTo>
                        <a:pt x="303180" y="685991"/>
                      </a:lnTo>
                      <a:lnTo>
                        <a:pt x="6572" y="685991"/>
                      </a:lnTo>
                      <a:lnTo>
                        <a:pt x="6572" y="639032"/>
                      </a:lnTo>
                      <a:close/>
                    </a:path>
                  </a:pathLst>
                </a:custGeom>
                <a:solidFill>
                  <a:srgbClr val="FFFFFF"/>
                </a:solidFill>
                <a:ln w="952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FED1ABCA-E871-CE32-D50E-7DD9BD02CF73}"/>
                    </a:ext>
                  </a:extLst>
                </p:cNvPr>
                <p:cNvSpPr/>
                <p:nvPr/>
              </p:nvSpPr>
              <p:spPr>
                <a:xfrm>
                  <a:off x="6613398" y="2362200"/>
                  <a:ext cx="365854" cy="876871"/>
                </a:xfrm>
                <a:custGeom>
                  <a:avLst/>
                  <a:gdLst>
                    <a:gd name="connsiteX0" fmla="*/ 98012 w 365854"/>
                    <a:gd name="connsiteY0" fmla="*/ 722567 h 876871"/>
                    <a:gd name="connsiteX1" fmla="*/ 98012 w 365854"/>
                    <a:gd name="connsiteY1" fmla="*/ 237744 h 876871"/>
                    <a:gd name="connsiteX2" fmla="*/ 0 w 365854"/>
                    <a:gd name="connsiteY2" fmla="*/ 237744 h 876871"/>
                    <a:gd name="connsiteX3" fmla="*/ 0 w 365854"/>
                    <a:gd name="connsiteY3" fmla="*/ 188119 h 876871"/>
                    <a:gd name="connsiteX4" fmla="*/ 98012 w 365854"/>
                    <a:gd name="connsiteY4" fmla="*/ 188119 h 876871"/>
                    <a:gd name="connsiteX5" fmla="*/ 98012 w 365854"/>
                    <a:gd name="connsiteY5" fmla="*/ 0 h 876871"/>
                    <a:gd name="connsiteX6" fmla="*/ 173831 w 365854"/>
                    <a:gd name="connsiteY6" fmla="*/ 0 h 876871"/>
                    <a:gd name="connsiteX7" fmla="*/ 173831 w 365854"/>
                    <a:gd name="connsiteY7" fmla="*/ 188214 h 876871"/>
                    <a:gd name="connsiteX8" fmla="*/ 351568 w 365854"/>
                    <a:gd name="connsiteY8" fmla="*/ 188214 h 876871"/>
                    <a:gd name="connsiteX9" fmla="*/ 351568 w 365854"/>
                    <a:gd name="connsiteY9" fmla="*/ 237839 h 876871"/>
                    <a:gd name="connsiteX10" fmla="*/ 173831 w 365854"/>
                    <a:gd name="connsiteY10" fmla="*/ 237839 h 876871"/>
                    <a:gd name="connsiteX11" fmla="*/ 173831 w 365854"/>
                    <a:gd name="connsiteY11" fmla="*/ 716089 h 876871"/>
                    <a:gd name="connsiteX12" fmla="*/ 265271 w 365854"/>
                    <a:gd name="connsiteY12" fmla="*/ 824579 h 876871"/>
                    <a:gd name="connsiteX13" fmla="*/ 329279 w 365854"/>
                    <a:gd name="connsiteY13" fmla="*/ 811530 h 876871"/>
                    <a:gd name="connsiteX14" fmla="*/ 365855 w 365854"/>
                    <a:gd name="connsiteY14" fmla="*/ 811530 h 876871"/>
                    <a:gd name="connsiteX15" fmla="*/ 365855 w 365854"/>
                    <a:gd name="connsiteY15" fmla="*/ 861155 h 876871"/>
                    <a:gd name="connsiteX16" fmla="*/ 263938 w 365854"/>
                    <a:gd name="connsiteY16" fmla="*/ 876872 h 876871"/>
                    <a:gd name="connsiteX17" fmla="*/ 98012 w 365854"/>
                    <a:gd name="connsiteY17" fmla="*/ 722567 h 87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5854" h="876871">
                      <a:moveTo>
                        <a:pt x="98012" y="722567"/>
                      </a:moveTo>
                      <a:lnTo>
                        <a:pt x="98012" y="237744"/>
                      </a:lnTo>
                      <a:lnTo>
                        <a:pt x="0" y="237744"/>
                      </a:lnTo>
                      <a:lnTo>
                        <a:pt x="0" y="188119"/>
                      </a:lnTo>
                      <a:lnTo>
                        <a:pt x="98012" y="188119"/>
                      </a:lnTo>
                      <a:lnTo>
                        <a:pt x="98012" y="0"/>
                      </a:lnTo>
                      <a:lnTo>
                        <a:pt x="173831" y="0"/>
                      </a:lnTo>
                      <a:lnTo>
                        <a:pt x="173831" y="188214"/>
                      </a:lnTo>
                      <a:lnTo>
                        <a:pt x="351568" y="188214"/>
                      </a:lnTo>
                      <a:lnTo>
                        <a:pt x="351568" y="237839"/>
                      </a:lnTo>
                      <a:lnTo>
                        <a:pt x="173831" y="237839"/>
                      </a:lnTo>
                      <a:lnTo>
                        <a:pt x="173831" y="716089"/>
                      </a:lnTo>
                      <a:cubicBezTo>
                        <a:pt x="173831" y="797147"/>
                        <a:pt x="197358" y="824579"/>
                        <a:pt x="265271" y="824579"/>
                      </a:cubicBezTo>
                      <a:cubicBezTo>
                        <a:pt x="294037" y="824579"/>
                        <a:pt x="318801" y="818007"/>
                        <a:pt x="329279" y="811530"/>
                      </a:cubicBezTo>
                      <a:lnTo>
                        <a:pt x="365855" y="811530"/>
                      </a:lnTo>
                      <a:lnTo>
                        <a:pt x="365855" y="861155"/>
                      </a:lnTo>
                      <a:cubicBezTo>
                        <a:pt x="343662" y="868966"/>
                        <a:pt x="303181" y="876872"/>
                        <a:pt x="263938" y="876872"/>
                      </a:cubicBezTo>
                      <a:cubicBezTo>
                        <a:pt x="155543" y="876776"/>
                        <a:pt x="98012" y="833628"/>
                        <a:pt x="98012" y="722567"/>
                      </a:cubicBezTo>
                      <a:close/>
                    </a:path>
                  </a:pathLst>
                </a:custGeom>
                <a:solidFill>
                  <a:srgbClr val="FFFFFF"/>
                </a:solidFill>
                <a:ln w="952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CE00E657-D1F9-9F6A-510C-4886B08B127F}"/>
                    </a:ext>
                  </a:extLst>
                </p:cNvPr>
                <p:cNvSpPr/>
                <p:nvPr/>
              </p:nvSpPr>
              <p:spPr>
                <a:xfrm>
                  <a:off x="7093076" y="2543651"/>
                  <a:ext cx="1134237" cy="688752"/>
                </a:xfrm>
                <a:custGeom>
                  <a:avLst/>
                  <a:gdLst>
                    <a:gd name="connsiteX0" fmla="*/ 611410 w 1134237"/>
                    <a:gd name="connsiteY0" fmla="*/ 641699 h 688752"/>
                    <a:gd name="connsiteX1" fmla="*/ 715994 w 1134237"/>
                    <a:gd name="connsiteY1" fmla="*/ 641699 h 688752"/>
                    <a:gd name="connsiteX2" fmla="*/ 715994 w 1134237"/>
                    <a:gd name="connsiteY2" fmla="*/ 688753 h 688752"/>
                    <a:gd name="connsiteX3" fmla="*/ 431102 w 1134237"/>
                    <a:gd name="connsiteY3" fmla="*/ 688753 h 688752"/>
                    <a:gd name="connsiteX4" fmla="*/ 431102 w 1134237"/>
                    <a:gd name="connsiteY4" fmla="*/ 641699 h 688752"/>
                    <a:gd name="connsiteX5" fmla="*/ 535686 w 1134237"/>
                    <a:gd name="connsiteY5" fmla="*/ 641699 h 688752"/>
                    <a:gd name="connsiteX6" fmla="*/ 535686 w 1134237"/>
                    <a:gd name="connsiteY6" fmla="*/ 192214 h 688752"/>
                    <a:gd name="connsiteX7" fmla="*/ 421957 w 1134237"/>
                    <a:gd name="connsiteY7" fmla="*/ 61531 h 688752"/>
                    <a:gd name="connsiteX8" fmla="*/ 177641 w 1134237"/>
                    <a:gd name="connsiteY8" fmla="*/ 172593 h 688752"/>
                    <a:gd name="connsiteX9" fmla="*/ 177641 w 1134237"/>
                    <a:gd name="connsiteY9" fmla="*/ 641699 h 688752"/>
                    <a:gd name="connsiteX10" fmla="*/ 295275 w 1134237"/>
                    <a:gd name="connsiteY10" fmla="*/ 641699 h 688752"/>
                    <a:gd name="connsiteX11" fmla="*/ 295275 w 1134237"/>
                    <a:gd name="connsiteY11" fmla="*/ 688753 h 688752"/>
                    <a:gd name="connsiteX12" fmla="*/ 6477 w 1134237"/>
                    <a:gd name="connsiteY12" fmla="*/ 688753 h 688752"/>
                    <a:gd name="connsiteX13" fmla="*/ 6477 w 1134237"/>
                    <a:gd name="connsiteY13" fmla="*/ 641699 h 688752"/>
                    <a:gd name="connsiteX14" fmla="*/ 64008 w 1134237"/>
                    <a:gd name="connsiteY14" fmla="*/ 641699 h 688752"/>
                    <a:gd name="connsiteX15" fmla="*/ 101918 w 1134237"/>
                    <a:gd name="connsiteY15" fmla="*/ 603790 h 688752"/>
                    <a:gd name="connsiteX16" fmla="*/ 101918 w 1134237"/>
                    <a:gd name="connsiteY16" fmla="*/ 95441 h 688752"/>
                    <a:gd name="connsiteX17" fmla="*/ 64008 w 1134237"/>
                    <a:gd name="connsiteY17" fmla="*/ 56197 h 688752"/>
                    <a:gd name="connsiteX18" fmla="*/ 0 w 1134237"/>
                    <a:gd name="connsiteY18" fmla="*/ 56197 h 688752"/>
                    <a:gd name="connsiteX19" fmla="*/ 0 w 1134237"/>
                    <a:gd name="connsiteY19" fmla="*/ 6572 h 688752"/>
                    <a:gd name="connsiteX20" fmla="*/ 154210 w 1134237"/>
                    <a:gd name="connsiteY20" fmla="*/ 6572 h 688752"/>
                    <a:gd name="connsiteX21" fmla="*/ 177737 w 1134237"/>
                    <a:gd name="connsiteY21" fmla="*/ 50959 h 688752"/>
                    <a:gd name="connsiteX22" fmla="*/ 177737 w 1134237"/>
                    <a:gd name="connsiteY22" fmla="*/ 126778 h 688752"/>
                    <a:gd name="connsiteX23" fmla="*/ 443008 w 1134237"/>
                    <a:gd name="connsiteY23" fmla="*/ 0 h 688752"/>
                    <a:gd name="connsiteX24" fmla="*/ 608933 w 1134237"/>
                    <a:gd name="connsiteY24" fmla="*/ 128016 h 688752"/>
                    <a:gd name="connsiteX25" fmla="*/ 876776 w 1134237"/>
                    <a:gd name="connsiteY25" fmla="*/ 0 h 688752"/>
                    <a:gd name="connsiteX26" fmla="*/ 1045369 w 1134237"/>
                    <a:gd name="connsiteY26" fmla="*/ 169831 h 688752"/>
                    <a:gd name="connsiteX27" fmla="*/ 1045369 w 1134237"/>
                    <a:gd name="connsiteY27" fmla="*/ 603694 h 688752"/>
                    <a:gd name="connsiteX28" fmla="*/ 1083278 w 1134237"/>
                    <a:gd name="connsiteY28" fmla="*/ 641604 h 688752"/>
                    <a:gd name="connsiteX29" fmla="*/ 1134237 w 1134237"/>
                    <a:gd name="connsiteY29" fmla="*/ 641604 h 688752"/>
                    <a:gd name="connsiteX30" fmla="*/ 1134237 w 1134237"/>
                    <a:gd name="connsiteY30" fmla="*/ 688658 h 688752"/>
                    <a:gd name="connsiteX31" fmla="*/ 852011 w 1134237"/>
                    <a:gd name="connsiteY31" fmla="*/ 688658 h 688752"/>
                    <a:gd name="connsiteX32" fmla="*/ 852011 w 1134237"/>
                    <a:gd name="connsiteY32" fmla="*/ 641604 h 688752"/>
                    <a:gd name="connsiteX33" fmla="*/ 969645 w 1134237"/>
                    <a:gd name="connsiteY33" fmla="*/ 641604 h 688752"/>
                    <a:gd name="connsiteX34" fmla="*/ 969645 w 1134237"/>
                    <a:gd name="connsiteY34" fmla="*/ 192119 h 688752"/>
                    <a:gd name="connsiteX35" fmla="*/ 854678 w 1134237"/>
                    <a:gd name="connsiteY35" fmla="*/ 61436 h 688752"/>
                    <a:gd name="connsiteX36" fmla="*/ 611600 w 1134237"/>
                    <a:gd name="connsiteY36" fmla="*/ 172498 h 688752"/>
                    <a:gd name="connsiteX37" fmla="*/ 611600 w 1134237"/>
                    <a:gd name="connsiteY37" fmla="*/ 641699 h 68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34237" h="688752">
                      <a:moveTo>
                        <a:pt x="611410" y="641699"/>
                      </a:moveTo>
                      <a:lnTo>
                        <a:pt x="715994" y="641699"/>
                      </a:lnTo>
                      <a:lnTo>
                        <a:pt x="715994" y="688753"/>
                      </a:lnTo>
                      <a:lnTo>
                        <a:pt x="431102" y="688753"/>
                      </a:lnTo>
                      <a:lnTo>
                        <a:pt x="431102" y="641699"/>
                      </a:lnTo>
                      <a:lnTo>
                        <a:pt x="535686" y="641699"/>
                      </a:lnTo>
                      <a:lnTo>
                        <a:pt x="535686" y="192214"/>
                      </a:lnTo>
                      <a:cubicBezTo>
                        <a:pt x="535686" y="85058"/>
                        <a:pt x="486061" y="61531"/>
                        <a:pt x="421957" y="61531"/>
                      </a:cubicBezTo>
                      <a:cubicBezTo>
                        <a:pt x="333090" y="61531"/>
                        <a:pt x="254698" y="107251"/>
                        <a:pt x="177641" y="172593"/>
                      </a:cubicBezTo>
                      <a:lnTo>
                        <a:pt x="177641" y="641699"/>
                      </a:lnTo>
                      <a:lnTo>
                        <a:pt x="295275" y="641699"/>
                      </a:lnTo>
                      <a:lnTo>
                        <a:pt x="295275" y="688753"/>
                      </a:lnTo>
                      <a:lnTo>
                        <a:pt x="6477" y="688753"/>
                      </a:lnTo>
                      <a:lnTo>
                        <a:pt x="6477" y="641699"/>
                      </a:lnTo>
                      <a:lnTo>
                        <a:pt x="64008" y="641699"/>
                      </a:lnTo>
                      <a:cubicBezTo>
                        <a:pt x="83630" y="641699"/>
                        <a:pt x="101918" y="623411"/>
                        <a:pt x="101918" y="603790"/>
                      </a:cubicBezTo>
                      <a:lnTo>
                        <a:pt x="101918" y="95441"/>
                      </a:lnTo>
                      <a:cubicBezTo>
                        <a:pt x="101918" y="77152"/>
                        <a:pt x="83630" y="56197"/>
                        <a:pt x="64008" y="56197"/>
                      </a:cubicBezTo>
                      <a:lnTo>
                        <a:pt x="0" y="56197"/>
                      </a:lnTo>
                      <a:lnTo>
                        <a:pt x="0" y="6572"/>
                      </a:lnTo>
                      <a:lnTo>
                        <a:pt x="154210" y="6572"/>
                      </a:lnTo>
                      <a:cubicBezTo>
                        <a:pt x="169926" y="6572"/>
                        <a:pt x="176403" y="15716"/>
                        <a:pt x="177737" y="50959"/>
                      </a:cubicBezTo>
                      <a:lnTo>
                        <a:pt x="177737" y="126778"/>
                      </a:lnTo>
                      <a:cubicBezTo>
                        <a:pt x="252222" y="58864"/>
                        <a:pt x="337185" y="0"/>
                        <a:pt x="443008" y="0"/>
                      </a:cubicBezTo>
                      <a:cubicBezTo>
                        <a:pt x="521398" y="0"/>
                        <a:pt x="594550" y="27432"/>
                        <a:pt x="608933" y="128016"/>
                      </a:cubicBezTo>
                      <a:cubicBezTo>
                        <a:pt x="691229" y="53530"/>
                        <a:pt x="773621" y="0"/>
                        <a:pt x="876776" y="0"/>
                      </a:cubicBezTo>
                      <a:cubicBezTo>
                        <a:pt x="962978" y="0"/>
                        <a:pt x="1045369" y="34004"/>
                        <a:pt x="1045369" y="169831"/>
                      </a:cubicBezTo>
                      <a:lnTo>
                        <a:pt x="1045369" y="603694"/>
                      </a:lnTo>
                      <a:cubicBezTo>
                        <a:pt x="1045369" y="623316"/>
                        <a:pt x="1064990" y="641604"/>
                        <a:pt x="1083278" y="641604"/>
                      </a:cubicBezTo>
                      <a:lnTo>
                        <a:pt x="1134237" y="641604"/>
                      </a:lnTo>
                      <a:lnTo>
                        <a:pt x="1134237" y="688658"/>
                      </a:lnTo>
                      <a:lnTo>
                        <a:pt x="852011" y="688658"/>
                      </a:lnTo>
                      <a:lnTo>
                        <a:pt x="852011" y="641604"/>
                      </a:lnTo>
                      <a:lnTo>
                        <a:pt x="969645" y="641604"/>
                      </a:lnTo>
                      <a:lnTo>
                        <a:pt x="969645" y="192119"/>
                      </a:lnTo>
                      <a:cubicBezTo>
                        <a:pt x="969645" y="84963"/>
                        <a:pt x="920020" y="61436"/>
                        <a:pt x="854678" y="61436"/>
                      </a:cubicBezTo>
                      <a:cubicBezTo>
                        <a:pt x="767143" y="61436"/>
                        <a:pt x="687419" y="112395"/>
                        <a:pt x="611600" y="172498"/>
                      </a:cubicBezTo>
                      <a:lnTo>
                        <a:pt x="611600" y="641699"/>
                      </a:lnTo>
                      <a:close/>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C78398D8-CF50-4853-C191-EF66F7CF7455}"/>
                    </a:ext>
                  </a:extLst>
                </p:cNvPr>
                <p:cNvSpPr/>
                <p:nvPr/>
              </p:nvSpPr>
              <p:spPr>
                <a:xfrm>
                  <a:off x="8342090" y="2543841"/>
                  <a:ext cx="666369" cy="693896"/>
                </a:xfrm>
                <a:custGeom>
                  <a:avLst/>
                  <a:gdLst>
                    <a:gd name="connsiteX0" fmla="*/ 0 w 666369"/>
                    <a:gd name="connsiteY0" fmla="*/ 347567 h 693896"/>
                    <a:gd name="connsiteX1" fmla="*/ 333184 w 666369"/>
                    <a:gd name="connsiteY1" fmla="*/ 0 h 693896"/>
                    <a:gd name="connsiteX2" fmla="*/ 666369 w 666369"/>
                    <a:gd name="connsiteY2" fmla="*/ 347567 h 693896"/>
                    <a:gd name="connsiteX3" fmla="*/ 333184 w 666369"/>
                    <a:gd name="connsiteY3" fmla="*/ 693896 h 693896"/>
                    <a:gd name="connsiteX4" fmla="*/ 0 w 666369"/>
                    <a:gd name="connsiteY4" fmla="*/ 347567 h 693896"/>
                    <a:gd name="connsiteX5" fmla="*/ 589312 w 666369"/>
                    <a:gd name="connsiteY5" fmla="*/ 348805 h 693896"/>
                    <a:gd name="connsiteX6" fmla="*/ 333184 w 666369"/>
                    <a:gd name="connsiteY6" fmla="*/ 52197 h 693896"/>
                    <a:gd name="connsiteX7" fmla="*/ 77058 w 666369"/>
                    <a:gd name="connsiteY7" fmla="*/ 348805 h 693896"/>
                    <a:gd name="connsiteX8" fmla="*/ 333184 w 666369"/>
                    <a:gd name="connsiteY8" fmla="*/ 644176 h 693896"/>
                    <a:gd name="connsiteX9" fmla="*/ 589312 w 666369"/>
                    <a:gd name="connsiteY9" fmla="*/ 348805 h 693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369" h="693896">
                      <a:moveTo>
                        <a:pt x="0" y="347567"/>
                      </a:moveTo>
                      <a:cubicBezTo>
                        <a:pt x="0" y="131921"/>
                        <a:pt x="142399" y="0"/>
                        <a:pt x="333184" y="0"/>
                      </a:cubicBezTo>
                      <a:cubicBezTo>
                        <a:pt x="525304" y="0"/>
                        <a:pt x="666369" y="132016"/>
                        <a:pt x="666369" y="347567"/>
                      </a:cubicBezTo>
                      <a:cubicBezTo>
                        <a:pt x="666369" y="563118"/>
                        <a:pt x="525209" y="693896"/>
                        <a:pt x="333184" y="693896"/>
                      </a:cubicBezTo>
                      <a:cubicBezTo>
                        <a:pt x="142399" y="693801"/>
                        <a:pt x="0" y="563118"/>
                        <a:pt x="0" y="347567"/>
                      </a:cubicBezTo>
                      <a:close/>
                      <a:moveTo>
                        <a:pt x="589312" y="348805"/>
                      </a:moveTo>
                      <a:cubicBezTo>
                        <a:pt x="589312" y="160687"/>
                        <a:pt x="484727" y="52197"/>
                        <a:pt x="333184" y="52197"/>
                      </a:cubicBezTo>
                      <a:cubicBezTo>
                        <a:pt x="181642" y="52197"/>
                        <a:pt x="77058" y="160687"/>
                        <a:pt x="77058" y="348805"/>
                      </a:cubicBezTo>
                      <a:cubicBezTo>
                        <a:pt x="77058" y="535686"/>
                        <a:pt x="181642" y="644176"/>
                        <a:pt x="333184" y="644176"/>
                      </a:cubicBezTo>
                      <a:cubicBezTo>
                        <a:pt x="484823" y="644176"/>
                        <a:pt x="589312" y="535686"/>
                        <a:pt x="589312" y="348805"/>
                      </a:cubicBezTo>
                      <a:close/>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0DE08468-F92A-F7EB-7F72-1EBF140EE2AC}"/>
                    </a:ext>
                  </a:extLst>
                </p:cNvPr>
                <p:cNvSpPr/>
                <p:nvPr/>
              </p:nvSpPr>
              <p:spPr>
                <a:xfrm>
                  <a:off x="9110376" y="2550318"/>
                  <a:ext cx="743522" cy="690086"/>
                </a:xfrm>
                <a:custGeom>
                  <a:avLst/>
                  <a:gdLst>
                    <a:gd name="connsiteX0" fmla="*/ 99346 w 743522"/>
                    <a:gd name="connsiteY0" fmla="*/ 521399 h 690086"/>
                    <a:gd name="connsiteX1" fmla="*/ 99346 w 743522"/>
                    <a:gd name="connsiteY1" fmla="*/ 88868 h 690086"/>
                    <a:gd name="connsiteX2" fmla="*/ 61436 w 743522"/>
                    <a:gd name="connsiteY2" fmla="*/ 49625 h 690086"/>
                    <a:gd name="connsiteX3" fmla="*/ 0 w 743522"/>
                    <a:gd name="connsiteY3" fmla="*/ 49625 h 690086"/>
                    <a:gd name="connsiteX4" fmla="*/ 0 w 743522"/>
                    <a:gd name="connsiteY4" fmla="*/ 0 h 690086"/>
                    <a:gd name="connsiteX5" fmla="*/ 175070 w 743522"/>
                    <a:gd name="connsiteY5" fmla="*/ 0 h 690086"/>
                    <a:gd name="connsiteX6" fmla="*/ 175070 w 743522"/>
                    <a:gd name="connsiteY6" fmla="*/ 499205 h 690086"/>
                    <a:gd name="connsiteX7" fmla="*/ 301847 w 743522"/>
                    <a:gd name="connsiteY7" fmla="*/ 631222 h 690086"/>
                    <a:gd name="connsiteX8" fmla="*/ 565785 w 743522"/>
                    <a:gd name="connsiteY8" fmla="*/ 518827 h 690086"/>
                    <a:gd name="connsiteX9" fmla="*/ 565785 w 743522"/>
                    <a:gd name="connsiteY9" fmla="*/ 49721 h 690086"/>
                    <a:gd name="connsiteX10" fmla="*/ 457295 w 743522"/>
                    <a:gd name="connsiteY10" fmla="*/ 49721 h 690086"/>
                    <a:gd name="connsiteX11" fmla="*/ 457295 w 743522"/>
                    <a:gd name="connsiteY11" fmla="*/ 95 h 690086"/>
                    <a:gd name="connsiteX12" fmla="*/ 640271 w 743522"/>
                    <a:gd name="connsiteY12" fmla="*/ 95 h 690086"/>
                    <a:gd name="connsiteX13" fmla="*/ 640271 w 743522"/>
                    <a:gd name="connsiteY13" fmla="*/ 595979 h 690086"/>
                    <a:gd name="connsiteX14" fmla="*/ 679514 w 743522"/>
                    <a:gd name="connsiteY14" fmla="*/ 635222 h 690086"/>
                    <a:gd name="connsiteX15" fmla="*/ 743522 w 743522"/>
                    <a:gd name="connsiteY15" fmla="*/ 635222 h 690086"/>
                    <a:gd name="connsiteX16" fmla="*/ 743522 w 743522"/>
                    <a:gd name="connsiteY16" fmla="*/ 682276 h 690086"/>
                    <a:gd name="connsiteX17" fmla="*/ 587979 w 743522"/>
                    <a:gd name="connsiteY17" fmla="*/ 682276 h 690086"/>
                    <a:gd name="connsiteX18" fmla="*/ 565785 w 743522"/>
                    <a:gd name="connsiteY18" fmla="*/ 639128 h 690086"/>
                    <a:gd name="connsiteX19" fmla="*/ 565785 w 743522"/>
                    <a:gd name="connsiteY19" fmla="*/ 567214 h 690086"/>
                    <a:gd name="connsiteX20" fmla="*/ 279654 w 743522"/>
                    <a:gd name="connsiteY20" fmla="*/ 690086 h 690086"/>
                    <a:gd name="connsiteX21" fmla="*/ 99346 w 743522"/>
                    <a:gd name="connsiteY21" fmla="*/ 521399 h 69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3522" h="690086">
                      <a:moveTo>
                        <a:pt x="99346" y="521399"/>
                      </a:moveTo>
                      <a:lnTo>
                        <a:pt x="99346" y="88868"/>
                      </a:lnTo>
                      <a:cubicBezTo>
                        <a:pt x="99346" y="69247"/>
                        <a:pt x="79725" y="49625"/>
                        <a:pt x="61436" y="49625"/>
                      </a:cubicBezTo>
                      <a:lnTo>
                        <a:pt x="0" y="49625"/>
                      </a:lnTo>
                      <a:lnTo>
                        <a:pt x="0" y="0"/>
                      </a:lnTo>
                      <a:lnTo>
                        <a:pt x="175070" y="0"/>
                      </a:lnTo>
                      <a:lnTo>
                        <a:pt x="175070" y="499205"/>
                      </a:lnTo>
                      <a:cubicBezTo>
                        <a:pt x="175070" y="605028"/>
                        <a:pt x="231267" y="631222"/>
                        <a:pt x="301847" y="631222"/>
                      </a:cubicBezTo>
                      <a:cubicBezTo>
                        <a:pt x="399860" y="631222"/>
                        <a:pt x="492633" y="578930"/>
                        <a:pt x="565785" y="518827"/>
                      </a:cubicBezTo>
                      <a:lnTo>
                        <a:pt x="565785" y="49721"/>
                      </a:lnTo>
                      <a:lnTo>
                        <a:pt x="457295" y="49721"/>
                      </a:lnTo>
                      <a:lnTo>
                        <a:pt x="457295" y="95"/>
                      </a:lnTo>
                      <a:lnTo>
                        <a:pt x="640271" y="95"/>
                      </a:lnTo>
                      <a:lnTo>
                        <a:pt x="640271" y="595979"/>
                      </a:lnTo>
                      <a:cubicBezTo>
                        <a:pt x="640271" y="615601"/>
                        <a:pt x="659892" y="635222"/>
                        <a:pt x="679514" y="635222"/>
                      </a:cubicBezTo>
                      <a:lnTo>
                        <a:pt x="743522" y="635222"/>
                      </a:lnTo>
                      <a:lnTo>
                        <a:pt x="743522" y="682276"/>
                      </a:lnTo>
                      <a:lnTo>
                        <a:pt x="587979" y="682276"/>
                      </a:lnTo>
                      <a:cubicBezTo>
                        <a:pt x="573596" y="682276"/>
                        <a:pt x="567024" y="674465"/>
                        <a:pt x="565785" y="639128"/>
                      </a:cubicBezTo>
                      <a:lnTo>
                        <a:pt x="565785" y="567214"/>
                      </a:lnTo>
                      <a:cubicBezTo>
                        <a:pt x="486061" y="632555"/>
                        <a:pt x="394621" y="690086"/>
                        <a:pt x="279654" y="690086"/>
                      </a:cubicBezTo>
                      <a:cubicBezTo>
                        <a:pt x="184309" y="689991"/>
                        <a:pt x="99346" y="650748"/>
                        <a:pt x="99346" y="521399"/>
                      </a:cubicBezTo>
                      <a:close/>
                    </a:path>
                  </a:pathLst>
                </a:custGeom>
                <a:solidFill>
                  <a:srgbClr val="FFFFFF"/>
                </a:solidFill>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3513A95B-F75A-CBE5-1B52-BFFFE9B2F363}"/>
                    </a:ext>
                  </a:extLst>
                </p:cNvPr>
                <p:cNvSpPr/>
                <p:nvPr/>
              </p:nvSpPr>
              <p:spPr>
                <a:xfrm>
                  <a:off x="9941432" y="2362200"/>
                  <a:ext cx="365855" cy="876871"/>
                </a:xfrm>
                <a:custGeom>
                  <a:avLst/>
                  <a:gdLst>
                    <a:gd name="connsiteX0" fmla="*/ 98013 w 365855"/>
                    <a:gd name="connsiteY0" fmla="*/ 722567 h 876871"/>
                    <a:gd name="connsiteX1" fmla="*/ 98013 w 365855"/>
                    <a:gd name="connsiteY1" fmla="*/ 237744 h 876871"/>
                    <a:gd name="connsiteX2" fmla="*/ 0 w 365855"/>
                    <a:gd name="connsiteY2" fmla="*/ 237744 h 876871"/>
                    <a:gd name="connsiteX3" fmla="*/ 0 w 365855"/>
                    <a:gd name="connsiteY3" fmla="*/ 188119 h 876871"/>
                    <a:gd name="connsiteX4" fmla="*/ 98013 w 365855"/>
                    <a:gd name="connsiteY4" fmla="*/ 188119 h 876871"/>
                    <a:gd name="connsiteX5" fmla="*/ 98013 w 365855"/>
                    <a:gd name="connsiteY5" fmla="*/ 0 h 876871"/>
                    <a:gd name="connsiteX6" fmla="*/ 173831 w 365855"/>
                    <a:gd name="connsiteY6" fmla="*/ 0 h 876871"/>
                    <a:gd name="connsiteX7" fmla="*/ 173831 w 365855"/>
                    <a:gd name="connsiteY7" fmla="*/ 188214 h 876871"/>
                    <a:gd name="connsiteX8" fmla="*/ 351568 w 365855"/>
                    <a:gd name="connsiteY8" fmla="*/ 188214 h 876871"/>
                    <a:gd name="connsiteX9" fmla="*/ 351568 w 365855"/>
                    <a:gd name="connsiteY9" fmla="*/ 237839 h 876871"/>
                    <a:gd name="connsiteX10" fmla="*/ 173831 w 365855"/>
                    <a:gd name="connsiteY10" fmla="*/ 237839 h 876871"/>
                    <a:gd name="connsiteX11" fmla="*/ 173831 w 365855"/>
                    <a:gd name="connsiteY11" fmla="*/ 716089 h 876871"/>
                    <a:gd name="connsiteX12" fmla="*/ 265271 w 365855"/>
                    <a:gd name="connsiteY12" fmla="*/ 824579 h 876871"/>
                    <a:gd name="connsiteX13" fmla="*/ 329280 w 365855"/>
                    <a:gd name="connsiteY13" fmla="*/ 811530 h 876871"/>
                    <a:gd name="connsiteX14" fmla="*/ 365856 w 365855"/>
                    <a:gd name="connsiteY14" fmla="*/ 811530 h 876871"/>
                    <a:gd name="connsiteX15" fmla="*/ 365856 w 365855"/>
                    <a:gd name="connsiteY15" fmla="*/ 861155 h 876871"/>
                    <a:gd name="connsiteX16" fmla="*/ 263939 w 365855"/>
                    <a:gd name="connsiteY16" fmla="*/ 876872 h 876871"/>
                    <a:gd name="connsiteX17" fmla="*/ 98013 w 365855"/>
                    <a:gd name="connsiteY17" fmla="*/ 722567 h 87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5855" h="876871">
                      <a:moveTo>
                        <a:pt x="98013" y="722567"/>
                      </a:moveTo>
                      <a:lnTo>
                        <a:pt x="98013" y="237744"/>
                      </a:lnTo>
                      <a:lnTo>
                        <a:pt x="0" y="237744"/>
                      </a:lnTo>
                      <a:lnTo>
                        <a:pt x="0" y="188119"/>
                      </a:lnTo>
                      <a:lnTo>
                        <a:pt x="98013" y="188119"/>
                      </a:lnTo>
                      <a:lnTo>
                        <a:pt x="98013" y="0"/>
                      </a:lnTo>
                      <a:lnTo>
                        <a:pt x="173831" y="0"/>
                      </a:lnTo>
                      <a:lnTo>
                        <a:pt x="173831" y="188214"/>
                      </a:lnTo>
                      <a:lnTo>
                        <a:pt x="351568" y="188214"/>
                      </a:lnTo>
                      <a:lnTo>
                        <a:pt x="351568" y="237839"/>
                      </a:lnTo>
                      <a:lnTo>
                        <a:pt x="173831" y="237839"/>
                      </a:lnTo>
                      <a:lnTo>
                        <a:pt x="173831" y="716089"/>
                      </a:lnTo>
                      <a:cubicBezTo>
                        <a:pt x="173831" y="797147"/>
                        <a:pt x="197358" y="824579"/>
                        <a:pt x="265271" y="824579"/>
                      </a:cubicBezTo>
                      <a:cubicBezTo>
                        <a:pt x="294037" y="824579"/>
                        <a:pt x="318801" y="818007"/>
                        <a:pt x="329280" y="811530"/>
                      </a:cubicBezTo>
                      <a:lnTo>
                        <a:pt x="365856" y="811530"/>
                      </a:lnTo>
                      <a:lnTo>
                        <a:pt x="365856" y="861155"/>
                      </a:lnTo>
                      <a:cubicBezTo>
                        <a:pt x="343663" y="868966"/>
                        <a:pt x="303182" y="876872"/>
                        <a:pt x="263939" y="876872"/>
                      </a:cubicBezTo>
                      <a:cubicBezTo>
                        <a:pt x="155449" y="876776"/>
                        <a:pt x="98013" y="833628"/>
                        <a:pt x="98013" y="722567"/>
                      </a:cubicBezTo>
                      <a:close/>
                    </a:path>
                  </a:pathLst>
                </a:custGeom>
                <a:solidFill>
                  <a:srgbClr val="FFFFFF"/>
                </a:solidFill>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0D2A56DE-794F-C25F-DB95-E4B9F944531D}"/>
                    </a:ext>
                  </a:extLst>
                </p:cNvPr>
                <p:cNvSpPr/>
                <p:nvPr/>
              </p:nvSpPr>
              <p:spPr>
                <a:xfrm>
                  <a:off x="10409205" y="2317623"/>
                  <a:ext cx="738378" cy="914780"/>
                </a:xfrm>
                <a:custGeom>
                  <a:avLst/>
                  <a:gdLst>
                    <a:gd name="connsiteX0" fmla="*/ 176403 w 738378"/>
                    <a:gd name="connsiteY0" fmla="*/ 867727 h 914780"/>
                    <a:gd name="connsiteX1" fmla="*/ 294037 w 738378"/>
                    <a:gd name="connsiteY1" fmla="*/ 867727 h 914780"/>
                    <a:gd name="connsiteX2" fmla="*/ 294037 w 738378"/>
                    <a:gd name="connsiteY2" fmla="*/ 914781 h 914780"/>
                    <a:gd name="connsiteX3" fmla="*/ 5239 w 738378"/>
                    <a:gd name="connsiteY3" fmla="*/ 914781 h 914780"/>
                    <a:gd name="connsiteX4" fmla="*/ 5239 w 738378"/>
                    <a:gd name="connsiteY4" fmla="*/ 867727 h 914780"/>
                    <a:gd name="connsiteX5" fmla="*/ 62771 w 738378"/>
                    <a:gd name="connsiteY5" fmla="*/ 867727 h 914780"/>
                    <a:gd name="connsiteX6" fmla="*/ 100680 w 738378"/>
                    <a:gd name="connsiteY6" fmla="*/ 829818 h 914780"/>
                    <a:gd name="connsiteX7" fmla="*/ 100680 w 738378"/>
                    <a:gd name="connsiteY7" fmla="*/ 87630 h 914780"/>
                    <a:gd name="connsiteX8" fmla="*/ 62771 w 738378"/>
                    <a:gd name="connsiteY8" fmla="*/ 48387 h 914780"/>
                    <a:gd name="connsiteX9" fmla="*/ 0 w 738378"/>
                    <a:gd name="connsiteY9" fmla="*/ 48387 h 914780"/>
                    <a:gd name="connsiteX10" fmla="*/ 0 w 738378"/>
                    <a:gd name="connsiteY10" fmla="*/ 0 h 914780"/>
                    <a:gd name="connsiteX11" fmla="*/ 158116 w 738378"/>
                    <a:gd name="connsiteY11" fmla="*/ 0 h 914780"/>
                    <a:gd name="connsiteX12" fmla="*/ 176403 w 738378"/>
                    <a:gd name="connsiteY12" fmla="*/ 23527 h 914780"/>
                    <a:gd name="connsiteX13" fmla="*/ 176403 w 738378"/>
                    <a:gd name="connsiteY13" fmla="*/ 352806 h 914780"/>
                    <a:gd name="connsiteX14" fmla="*/ 466535 w 738378"/>
                    <a:gd name="connsiteY14" fmla="*/ 226028 h 914780"/>
                    <a:gd name="connsiteX15" fmla="*/ 649510 w 738378"/>
                    <a:gd name="connsiteY15" fmla="*/ 395859 h 914780"/>
                    <a:gd name="connsiteX16" fmla="*/ 649510 w 738378"/>
                    <a:gd name="connsiteY16" fmla="*/ 829723 h 914780"/>
                    <a:gd name="connsiteX17" fmla="*/ 687420 w 738378"/>
                    <a:gd name="connsiteY17" fmla="*/ 867632 h 914780"/>
                    <a:gd name="connsiteX18" fmla="*/ 738378 w 738378"/>
                    <a:gd name="connsiteY18" fmla="*/ 867632 h 914780"/>
                    <a:gd name="connsiteX19" fmla="*/ 738378 w 738378"/>
                    <a:gd name="connsiteY19" fmla="*/ 914686 h 914780"/>
                    <a:gd name="connsiteX20" fmla="*/ 456152 w 738378"/>
                    <a:gd name="connsiteY20" fmla="*/ 914686 h 914780"/>
                    <a:gd name="connsiteX21" fmla="*/ 456152 w 738378"/>
                    <a:gd name="connsiteY21" fmla="*/ 867632 h 914780"/>
                    <a:gd name="connsiteX22" fmla="*/ 573786 w 738378"/>
                    <a:gd name="connsiteY22" fmla="*/ 867632 h 914780"/>
                    <a:gd name="connsiteX23" fmla="*/ 573786 w 738378"/>
                    <a:gd name="connsiteY23" fmla="*/ 418147 h 914780"/>
                    <a:gd name="connsiteX24" fmla="*/ 441770 w 738378"/>
                    <a:gd name="connsiteY24" fmla="*/ 287464 h 914780"/>
                    <a:gd name="connsiteX25" fmla="*/ 176499 w 738378"/>
                    <a:gd name="connsiteY25" fmla="*/ 399859 h 914780"/>
                    <a:gd name="connsiteX26" fmla="*/ 176499 w 738378"/>
                    <a:gd name="connsiteY26" fmla="*/ 867727 h 91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38378" h="914780">
                      <a:moveTo>
                        <a:pt x="176403" y="867727"/>
                      </a:moveTo>
                      <a:lnTo>
                        <a:pt x="294037" y="867727"/>
                      </a:lnTo>
                      <a:lnTo>
                        <a:pt x="294037" y="914781"/>
                      </a:lnTo>
                      <a:lnTo>
                        <a:pt x="5239" y="914781"/>
                      </a:lnTo>
                      <a:lnTo>
                        <a:pt x="5239" y="867727"/>
                      </a:lnTo>
                      <a:lnTo>
                        <a:pt x="62771" y="867727"/>
                      </a:lnTo>
                      <a:cubicBezTo>
                        <a:pt x="82391" y="867727"/>
                        <a:pt x="100680" y="849439"/>
                        <a:pt x="100680" y="829818"/>
                      </a:cubicBezTo>
                      <a:lnTo>
                        <a:pt x="100680" y="87630"/>
                      </a:lnTo>
                      <a:cubicBezTo>
                        <a:pt x="100680" y="69342"/>
                        <a:pt x="82391" y="48387"/>
                        <a:pt x="62771" y="48387"/>
                      </a:cubicBezTo>
                      <a:lnTo>
                        <a:pt x="0" y="48387"/>
                      </a:lnTo>
                      <a:lnTo>
                        <a:pt x="0" y="0"/>
                      </a:lnTo>
                      <a:lnTo>
                        <a:pt x="158116" y="0"/>
                      </a:lnTo>
                      <a:cubicBezTo>
                        <a:pt x="171165" y="0"/>
                        <a:pt x="176403" y="7810"/>
                        <a:pt x="176403" y="23527"/>
                      </a:cubicBezTo>
                      <a:lnTo>
                        <a:pt x="176403" y="352806"/>
                      </a:lnTo>
                      <a:cubicBezTo>
                        <a:pt x="250889" y="287464"/>
                        <a:pt x="355378" y="226028"/>
                        <a:pt x="466535" y="226028"/>
                      </a:cubicBezTo>
                      <a:cubicBezTo>
                        <a:pt x="568453" y="226028"/>
                        <a:pt x="649510" y="260032"/>
                        <a:pt x="649510" y="395859"/>
                      </a:cubicBezTo>
                      <a:lnTo>
                        <a:pt x="649510" y="829723"/>
                      </a:lnTo>
                      <a:cubicBezTo>
                        <a:pt x="649510" y="849344"/>
                        <a:pt x="669131" y="867632"/>
                        <a:pt x="687420" y="867632"/>
                      </a:cubicBezTo>
                      <a:lnTo>
                        <a:pt x="738378" y="867632"/>
                      </a:lnTo>
                      <a:lnTo>
                        <a:pt x="738378" y="914686"/>
                      </a:lnTo>
                      <a:lnTo>
                        <a:pt x="456152" y="914686"/>
                      </a:lnTo>
                      <a:lnTo>
                        <a:pt x="456152" y="867632"/>
                      </a:lnTo>
                      <a:lnTo>
                        <a:pt x="573786" y="867632"/>
                      </a:lnTo>
                      <a:lnTo>
                        <a:pt x="573786" y="418147"/>
                      </a:lnTo>
                      <a:cubicBezTo>
                        <a:pt x="573786" y="309658"/>
                        <a:pt x="518923" y="287464"/>
                        <a:pt x="441770" y="287464"/>
                      </a:cubicBezTo>
                      <a:cubicBezTo>
                        <a:pt x="343758" y="287464"/>
                        <a:pt x="253555" y="337090"/>
                        <a:pt x="176499" y="399859"/>
                      </a:cubicBezTo>
                      <a:lnTo>
                        <a:pt x="176499" y="867727"/>
                      </a:lnTo>
                      <a:close/>
                    </a:path>
                  </a:pathLst>
                </a:custGeom>
                <a:solidFill>
                  <a:srgbClr val="FFFFFF"/>
                </a:solidFill>
                <a:ln w="9525" cap="flat">
                  <a:noFill/>
                  <a:prstDash val="solid"/>
                  <a:miter/>
                </a:ln>
              </p:spPr>
              <p:txBody>
                <a:bodyPr rtlCol="0" anchor="ctr"/>
                <a:lstStyle/>
                <a:p>
                  <a:endParaRPr lang="en-US"/>
                </a:p>
              </p:txBody>
            </p:sp>
          </p:grpSp>
          <p:grpSp>
            <p:nvGrpSpPr>
              <p:cNvPr id="35" name="Graphic 4">
                <a:extLst>
                  <a:ext uri="{FF2B5EF4-FFF2-40B4-BE49-F238E27FC236}">
                    <a16:creationId xmlns:a16="http://schemas.microsoft.com/office/drawing/2014/main" id="{2E4DF74F-385F-55B4-1612-AB019F0A7965}"/>
                  </a:ext>
                </a:extLst>
              </p:cNvPr>
              <p:cNvGrpSpPr/>
              <p:nvPr/>
            </p:nvGrpSpPr>
            <p:grpSpPr>
              <a:xfrm>
                <a:off x="4478369" y="3643122"/>
                <a:ext cx="3599594" cy="923925"/>
                <a:chOff x="4478369" y="3643122"/>
                <a:chExt cx="3599594" cy="923925"/>
              </a:xfrm>
              <a:solidFill>
                <a:srgbClr val="FFFFFF"/>
              </a:solidFill>
            </p:grpSpPr>
            <p:sp>
              <p:nvSpPr>
                <p:cNvPr id="36" name="Freeform 35">
                  <a:extLst>
                    <a:ext uri="{FF2B5EF4-FFF2-40B4-BE49-F238E27FC236}">
                      <a16:creationId xmlns:a16="http://schemas.microsoft.com/office/drawing/2014/main" id="{CF5C903C-40FA-29EC-8798-66173F6F6D29}"/>
                    </a:ext>
                  </a:extLst>
                </p:cNvPr>
                <p:cNvSpPr/>
                <p:nvPr/>
              </p:nvSpPr>
              <p:spPr>
                <a:xfrm>
                  <a:off x="4478369" y="3643122"/>
                  <a:ext cx="670369" cy="917352"/>
                </a:xfrm>
                <a:custGeom>
                  <a:avLst/>
                  <a:gdLst>
                    <a:gd name="connsiteX0" fmla="*/ 598456 w 670369"/>
                    <a:gd name="connsiteY0" fmla="*/ 414242 h 917352"/>
                    <a:gd name="connsiteX1" fmla="*/ 71914 w 670369"/>
                    <a:gd name="connsiteY1" fmla="*/ 414242 h 917352"/>
                    <a:gd name="connsiteX2" fmla="*/ 71914 w 670369"/>
                    <a:gd name="connsiteY2" fmla="*/ 0 h 917352"/>
                    <a:gd name="connsiteX3" fmla="*/ 0 w 670369"/>
                    <a:gd name="connsiteY3" fmla="*/ 0 h 917352"/>
                    <a:gd name="connsiteX4" fmla="*/ 0 w 670369"/>
                    <a:gd name="connsiteY4" fmla="*/ 917353 h 917352"/>
                    <a:gd name="connsiteX5" fmla="*/ 71914 w 670369"/>
                    <a:gd name="connsiteY5" fmla="*/ 917353 h 917352"/>
                    <a:gd name="connsiteX6" fmla="*/ 71914 w 670369"/>
                    <a:gd name="connsiteY6" fmla="*/ 474345 h 917352"/>
                    <a:gd name="connsiteX7" fmla="*/ 598456 w 670369"/>
                    <a:gd name="connsiteY7" fmla="*/ 474345 h 917352"/>
                    <a:gd name="connsiteX8" fmla="*/ 598456 w 670369"/>
                    <a:gd name="connsiteY8" fmla="*/ 917353 h 917352"/>
                    <a:gd name="connsiteX9" fmla="*/ 670369 w 670369"/>
                    <a:gd name="connsiteY9" fmla="*/ 917353 h 917352"/>
                    <a:gd name="connsiteX10" fmla="*/ 670369 w 670369"/>
                    <a:gd name="connsiteY10" fmla="*/ 0 h 917352"/>
                    <a:gd name="connsiteX11" fmla="*/ 598456 w 670369"/>
                    <a:gd name="connsiteY11" fmla="*/ 0 h 9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0369" h="917352">
                      <a:moveTo>
                        <a:pt x="598456" y="414242"/>
                      </a:moveTo>
                      <a:lnTo>
                        <a:pt x="71914" y="414242"/>
                      </a:lnTo>
                      <a:lnTo>
                        <a:pt x="71914" y="0"/>
                      </a:lnTo>
                      <a:lnTo>
                        <a:pt x="0" y="0"/>
                      </a:lnTo>
                      <a:lnTo>
                        <a:pt x="0" y="917353"/>
                      </a:lnTo>
                      <a:lnTo>
                        <a:pt x="71914" y="917353"/>
                      </a:lnTo>
                      <a:lnTo>
                        <a:pt x="71914" y="474345"/>
                      </a:lnTo>
                      <a:lnTo>
                        <a:pt x="598456" y="474345"/>
                      </a:lnTo>
                      <a:lnTo>
                        <a:pt x="598456" y="917353"/>
                      </a:lnTo>
                      <a:lnTo>
                        <a:pt x="670369" y="917353"/>
                      </a:lnTo>
                      <a:lnTo>
                        <a:pt x="670369" y="0"/>
                      </a:lnTo>
                      <a:lnTo>
                        <a:pt x="598456" y="0"/>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2497A1D-D054-5DD0-80DA-78A3DE395983}"/>
                    </a:ext>
                  </a:extLst>
                </p:cNvPr>
                <p:cNvSpPr/>
                <p:nvPr/>
              </p:nvSpPr>
              <p:spPr>
                <a:xfrm>
                  <a:off x="5321141" y="3869245"/>
                  <a:ext cx="584167" cy="696467"/>
                </a:xfrm>
                <a:custGeom>
                  <a:avLst/>
                  <a:gdLst>
                    <a:gd name="connsiteX0" fmla="*/ 303180 w 584167"/>
                    <a:gd name="connsiteY0" fmla="*/ 0 h 696467"/>
                    <a:gd name="connsiteX1" fmla="*/ 86106 w 584167"/>
                    <a:gd name="connsiteY1" fmla="*/ 95155 h 696467"/>
                    <a:gd name="connsiteX2" fmla="*/ 0 w 584167"/>
                    <a:gd name="connsiteY2" fmla="*/ 351472 h 696467"/>
                    <a:gd name="connsiteX3" fmla="*/ 82867 w 584167"/>
                    <a:gd name="connsiteY3" fmla="*/ 603599 h 696467"/>
                    <a:gd name="connsiteX4" fmla="*/ 320230 w 584167"/>
                    <a:gd name="connsiteY4" fmla="*/ 696468 h 696467"/>
                    <a:gd name="connsiteX5" fmla="*/ 567976 w 584167"/>
                    <a:gd name="connsiteY5" fmla="*/ 620363 h 696467"/>
                    <a:gd name="connsiteX6" fmla="*/ 568452 w 584167"/>
                    <a:gd name="connsiteY6" fmla="*/ 619982 h 696467"/>
                    <a:gd name="connsiteX7" fmla="*/ 568452 w 584167"/>
                    <a:gd name="connsiteY7" fmla="*/ 569690 h 696467"/>
                    <a:gd name="connsiteX8" fmla="*/ 537877 w 584167"/>
                    <a:gd name="connsiteY8" fmla="*/ 569690 h 696467"/>
                    <a:gd name="connsiteX9" fmla="*/ 537496 w 584167"/>
                    <a:gd name="connsiteY9" fmla="*/ 570071 h 696467"/>
                    <a:gd name="connsiteX10" fmla="*/ 326707 w 584167"/>
                    <a:gd name="connsiteY10" fmla="*/ 640271 h 696467"/>
                    <a:gd name="connsiteX11" fmla="*/ 134588 w 584167"/>
                    <a:gd name="connsiteY11" fmla="*/ 567214 h 696467"/>
                    <a:gd name="connsiteX12" fmla="*/ 69246 w 584167"/>
                    <a:gd name="connsiteY12" fmla="*/ 352806 h 696467"/>
                    <a:gd name="connsiteX13" fmla="*/ 582835 w 584167"/>
                    <a:gd name="connsiteY13" fmla="*/ 352806 h 696467"/>
                    <a:gd name="connsiteX14" fmla="*/ 582835 w 584167"/>
                    <a:gd name="connsiteY14" fmla="*/ 351472 h 696467"/>
                    <a:gd name="connsiteX15" fmla="*/ 583120 w 584167"/>
                    <a:gd name="connsiteY15" fmla="*/ 345853 h 696467"/>
                    <a:gd name="connsiteX16" fmla="*/ 584168 w 584167"/>
                    <a:gd name="connsiteY16" fmla="*/ 320135 h 696467"/>
                    <a:gd name="connsiteX17" fmla="*/ 506730 w 584167"/>
                    <a:gd name="connsiteY17" fmla="*/ 76486 h 696467"/>
                    <a:gd name="connsiteX18" fmla="*/ 303180 w 584167"/>
                    <a:gd name="connsiteY18" fmla="*/ 0 h 696467"/>
                    <a:gd name="connsiteX19" fmla="*/ 303180 w 584167"/>
                    <a:gd name="connsiteY19" fmla="*/ 52197 h 696467"/>
                    <a:gd name="connsiteX20" fmla="*/ 455390 w 584167"/>
                    <a:gd name="connsiteY20" fmla="*/ 109156 h 696467"/>
                    <a:gd name="connsiteX21" fmla="*/ 516064 w 584167"/>
                    <a:gd name="connsiteY21" fmla="*/ 300514 h 696467"/>
                    <a:gd name="connsiteX22" fmla="*/ 70675 w 584167"/>
                    <a:gd name="connsiteY22" fmla="*/ 300514 h 696467"/>
                    <a:gd name="connsiteX23" fmla="*/ 145922 w 584167"/>
                    <a:gd name="connsiteY23" fmla="*/ 114586 h 696467"/>
                    <a:gd name="connsiteX24" fmla="*/ 303180 w 584167"/>
                    <a:gd name="connsiteY24" fmla="*/ 52197 h 69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4167" h="696467">
                      <a:moveTo>
                        <a:pt x="303180" y="0"/>
                      </a:moveTo>
                      <a:cubicBezTo>
                        <a:pt x="217455" y="0"/>
                        <a:pt x="140398" y="33814"/>
                        <a:pt x="86106" y="95155"/>
                      </a:cubicBezTo>
                      <a:cubicBezTo>
                        <a:pt x="29813" y="158782"/>
                        <a:pt x="0" y="247460"/>
                        <a:pt x="0" y="351472"/>
                      </a:cubicBezTo>
                      <a:cubicBezTo>
                        <a:pt x="0" y="456819"/>
                        <a:pt x="28670" y="543973"/>
                        <a:pt x="82867" y="603599"/>
                      </a:cubicBezTo>
                      <a:cubicBezTo>
                        <a:pt x="138113" y="664369"/>
                        <a:pt x="220218" y="696468"/>
                        <a:pt x="320230" y="696468"/>
                      </a:cubicBezTo>
                      <a:cubicBezTo>
                        <a:pt x="421671" y="696468"/>
                        <a:pt x="502729" y="671608"/>
                        <a:pt x="567976" y="620363"/>
                      </a:cubicBezTo>
                      <a:lnTo>
                        <a:pt x="568452" y="619982"/>
                      </a:lnTo>
                      <a:lnTo>
                        <a:pt x="568452" y="569690"/>
                      </a:lnTo>
                      <a:lnTo>
                        <a:pt x="537877" y="569690"/>
                      </a:lnTo>
                      <a:lnTo>
                        <a:pt x="537496" y="570071"/>
                      </a:lnTo>
                      <a:cubicBezTo>
                        <a:pt x="476440" y="631127"/>
                        <a:pt x="379190" y="640271"/>
                        <a:pt x="326707" y="640271"/>
                      </a:cubicBezTo>
                      <a:cubicBezTo>
                        <a:pt x="242506" y="640271"/>
                        <a:pt x="177927" y="615696"/>
                        <a:pt x="134588" y="567214"/>
                      </a:cubicBezTo>
                      <a:cubicBezTo>
                        <a:pt x="91440" y="518922"/>
                        <a:pt x="69437" y="446722"/>
                        <a:pt x="69246" y="352806"/>
                      </a:cubicBezTo>
                      <a:lnTo>
                        <a:pt x="582835" y="352806"/>
                      </a:lnTo>
                      <a:lnTo>
                        <a:pt x="582835" y="351472"/>
                      </a:lnTo>
                      <a:cubicBezTo>
                        <a:pt x="582835" y="350711"/>
                        <a:pt x="582930" y="348615"/>
                        <a:pt x="583120" y="345853"/>
                      </a:cubicBezTo>
                      <a:cubicBezTo>
                        <a:pt x="583501" y="339566"/>
                        <a:pt x="584168" y="329184"/>
                        <a:pt x="584168" y="320135"/>
                      </a:cubicBezTo>
                      <a:cubicBezTo>
                        <a:pt x="584168" y="212979"/>
                        <a:pt x="558069" y="130969"/>
                        <a:pt x="506730" y="76486"/>
                      </a:cubicBezTo>
                      <a:cubicBezTo>
                        <a:pt x="458724" y="25718"/>
                        <a:pt x="390334" y="0"/>
                        <a:pt x="303180" y="0"/>
                      </a:cubicBezTo>
                      <a:close/>
                      <a:moveTo>
                        <a:pt x="303180" y="52197"/>
                      </a:moveTo>
                      <a:cubicBezTo>
                        <a:pt x="369094" y="52197"/>
                        <a:pt x="420243" y="71342"/>
                        <a:pt x="455390" y="109156"/>
                      </a:cubicBezTo>
                      <a:cubicBezTo>
                        <a:pt x="493585" y="150209"/>
                        <a:pt x="514064" y="214598"/>
                        <a:pt x="516064" y="300514"/>
                      </a:cubicBezTo>
                      <a:lnTo>
                        <a:pt x="70675" y="300514"/>
                      </a:lnTo>
                      <a:cubicBezTo>
                        <a:pt x="78391" y="220313"/>
                        <a:pt x="103727" y="157829"/>
                        <a:pt x="145922" y="114586"/>
                      </a:cubicBezTo>
                      <a:cubicBezTo>
                        <a:pt x="185832" y="73819"/>
                        <a:pt x="240125" y="52197"/>
                        <a:pt x="303180" y="52197"/>
                      </a:cubicBezTo>
                      <a:close/>
                    </a:path>
                  </a:pathLst>
                </a:custGeom>
                <a:solidFill>
                  <a:srgbClr val="FFFFFF"/>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88675DD-E5C8-2BAA-9A8D-9C0350F50F17}"/>
                    </a:ext>
                  </a:extLst>
                </p:cNvPr>
                <p:cNvSpPr/>
                <p:nvPr/>
              </p:nvSpPr>
              <p:spPr>
                <a:xfrm>
                  <a:off x="6039897" y="3869245"/>
                  <a:ext cx="520065" cy="697801"/>
                </a:xfrm>
                <a:custGeom>
                  <a:avLst/>
                  <a:gdLst>
                    <a:gd name="connsiteX0" fmla="*/ 456438 w 520065"/>
                    <a:gd name="connsiteY0" fmla="*/ 43339 h 697801"/>
                    <a:gd name="connsiteX1" fmla="*/ 288703 w 520065"/>
                    <a:gd name="connsiteY1" fmla="*/ 0 h 697801"/>
                    <a:gd name="connsiteX2" fmla="*/ 46291 w 520065"/>
                    <a:gd name="connsiteY2" fmla="*/ 58960 h 697801"/>
                    <a:gd name="connsiteX3" fmla="*/ 45625 w 520065"/>
                    <a:gd name="connsiteY3" fmla="*/ 59341 h 697801"/>
                    <a:gd name="connsiteX4" fmla="*/ 45625 w 520065"/>
                    <a:gd name="connsiteY4" fmla="*/ 114967 h 697801"/>
                    <a:gd name="connsiteX5" fmla="*/ 74866 w 520065"/>
                    <a:gd name="connsiteY5" fmla="*/ 114967 h 697801"/>
                    <a:gd name="connsiteX6" fmla="*/ 75248 w 520065"/>
                    <a:gd name="connsiteY6" fmla="*/ 114681 h 697801"/>
                    <a:gd name="connsiteX7" fmla="*/ 286131 w 520065"/>
                    <a:gd name="connsiteY7" fmla="*/ 54864 h 697801"/>
                    <a:gd name="connsiteX8" fmla="*/ 406241 w 520065"/>
                    <a:gd name="connsiteY8" fmla="*/ 86773 h 697801"/>
                    <a:gd name="connsiteX9" fmla="*/ 452152 w 520065"/>
                    <a:gd name="connsiteY9" fmla="*/ 197263 h 697801"/>
                    <a:gd name="connsiteX10" fmla="*/ 452152 w 520065"/>
                    <a:gd name="connsiteY10" fmla="*/ 318421 h 697801"/>
                    <a:gd name="connsiteX11" fmla="*/ 274415 w 520065"/>
                    <a:gd name="connsiteY11" fmla="*/ 297942 h 697801"/>
                    <a:gd name="connsiteX12" fmla="*/ 0 w 520065"/>
                    <a:gd name="connsiteY12" fmla="*/ 499205 h 697801"/>
                    <a:gd name="connsiteX13" fmla="*/ 62675 w 520065"/>
                    <a:gd name="connsiteY13" fmla="*/ 646843 h 697801"/>
                    <a:gd name="connsiteX14" fmla="*/ 220789 w 520065"/>
                    <a:gd name="connsiteY14" fmla="*/ 697802 h 697801"/>
                    <a:gd name="connsiteX15" fmla="*/ 358235 w 520065"/>
                    <a:gd name="connsiteY15" fmla="*/ 670560 h 697801"/>
                    <a:gd name="connsiteX16" fmla="*/ 452057 w 520065"/>
                    <a:gd name="connsiteY16" fmla="*/ 600456 h 697801"/>
                    <a:gd name="connsiteX17" fmla="*/ 452057 w 520065"/>
                    <a:gd name="connsiteY17" fmla="*/ 623316 h 697801"/>
                    <a:gd name="connsiteX18" fmla="*/ 500444 w 520065"/>
                    <a:gd name="connsiteY18" fmla="*/ 691229 h 697801"/>
                    <a:gd name="connsiteX19" fmla="*/ 520065 w 520065"/>
                    <a:gd name="connsiteY19" fmla="*/ 691229 h 697801"/>
                    <a:gd name="connsiteX20" fmla="*/ 520065 w 520065"/>
                    <a:gd name="connsiteY20" fmla="*/ 193357 h 697801"/>
                    <a:gd name="connsiteX21" fmla="*/ 456438 w 520065"/>
                    <a:gd name="connsiteY21" fmla="*/ 43339 h 697801"/>
                    <a:gd name="connsiteX22" fmla="*/ 229838 w 520065"/>
                    <a:gd name="connsiteY22" fmla="*/ 644176 h 697801"/>
                    <a:gd name="connsiteX23" fmla="*/ 69152 w 520065"/>
                    <a:gd name="connsiteY23" fmla="*/ 493871 h 697801"/>
                    <a:gd name="connsiteX24" fmla="*/ 278225 w 520065"/>
                    <a:gd name="connsiteY24" fmla="*/ 347472 h 697801"/>
                    <a:gd name="connsiteX25" fmla="*/ 452057 w 520065"/>
                    <a:gd name="connsiteY25" fmla="*/ 368141 h 697801"/>
                    <a:gd name="connsiteX26" fmla="*/ 452057 w 520065"/>
                    <a:gd name="connsiteY26" fmla="*/ 533876 h 697801"/>
                    <a:gd name="connsiteX27" fmla="*/ 229838 w 520065"/>
                    <a:gd name="connsiteY27" fmla="*/ 644176 h 697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0065" h="697801">
                      <a:moveTo>
                        <a:pt x="456438" y="43339"/>
                      </a:moveTo>
                      <a:cubicBezTo>
                        <a:pt x="418338" y="14573"/>
                        <a:pt x="361950" y="0"/>
                        <a:pt x="288703" y="0"/>
                      </a:cubicBezTo>
                      <a:cubicBezTo>
                        <a:pt x="196787" y="0"/>
                        <a:pt x="119825" y="18764"/>
                        <a:pt x="46291" y="58960"/>
                      </a:cubicBezTo>
                      <a:lnTo>
                        <a:pt x="45625" y="59341"/>
                      </a:lnTo>
                      <a:lnTo>
                        <a:pt x="45625" y="114967"/>
                      </a:lnTo>
                      <a:lnTo>
                        <a:pt x="74866" y="114967"/>
                      </a:lnTo>
                      <a:lnTo>
                        <a:pt x="75248" y="114681"/>
                      </a:lnTo>
                      <a:cubicBezTo>
                        <a:pt x="124968" y="75533"/>
                        <a:pt x="197834" y="54864"/>
                        <a:pt x="286131" y="54864"/>
                      </a:cubicBezTo>
                      <a:cubicBezTo>
                        <a:pt x="338424" y="54864"/>
                        <a:pt x="378809" y="65627"/>
                        <a:pt x="406241" y="86773"/>
                      </a:cubicBezTo>
                      <a:cubicBezTo>
                        <a:pt x="436722" y="110299"/>
                        <a:pt x="452152" y="147447"/>
                        <a:pt x="452152" y="197263"/>
                      </a:cubicBezTo>
                      <a:lnTo>
                        <a:pt x="452152" y="318421"/>
                      </a:lnTo>
                      <a:cubicBezTo>
                        <a:pt x="396812" y="304419"/>
                        <a:pt x="340233" y="297942"/>
                        <a:pt x="274415" y="297942"/>
                      </a:cubicBezTo>
                      <a:cubicBezTo>
                        <a:pt x="100013" y="297942"/>
                        <a:pt x="0" y="371285"/>
                        <a:pt x="0" y="499205"/>
                      </a:cubicBezTo>
                      <a:cubicBezTo>
                        <a:pt x="0" y="560832"/>
                        <a:pt x="21717" y="611886"/>
                        <a:pt x="62675" y="646843"/>
                      </a:cubicBezTo>
                      <a:cubicBezTo>
                        <a:pt x="101727" y="680180"/>
                        <a:pt x="156401" y="697802"/>
                        <a:pt x="220789" y="697802"/>
                      </a:cubicBezTo>
                      <a:cubicBezTo>
                        <a:pt x="274225" y="697802"/>
                        <a:pt x="319183" y="688848"/>
                        <a:pt x="358235" y="670560"/>
                      </a:cubicBezTo>
                      <a:cubicBezTo>
                        <a:pt x="391096" y="655130"/>
                        <a:pt x="420148" y="633508"/>
                        <a:pt x="452057" y="600456"/>
                      </a:cubicBezTo>
                      <a:lnTo>
                        <a:pt x="452057" y="623316"/>
                      </a:lnTo>
                      <a:cubicBezTo>
                        <a:pt x="452057" y="678561"/>
                        <a:pt x="461106" y="691229"/>
                        <a:pt x="500444" y="691229"/>
                      </a:cubicBezTo>
                      <a:lnTo>
                        <a:pt x="520065" y="691229"/>
                      </a:lnTo>
                      <a:lnTo>
                        <a:pt x="520065" y="193357"/>
                      </a:lnTo>
                      <a:cubicBezTo>
                        <a:pt x="519970" y="125730"/>
                        <a:pt x="498634" y="75247"/>
                        <a:pt x="456438" y="43339"/>
                      </a:cubicBezTo>
                      <a:close/>
                      <a:moveTo>
                        <a:pt x="229838" y="644176"/>
                      </a:moveTo>
                      <a:cubicBezTo>
                        <a:pt x="90011" y="644176"/>
                        <a:pt x="69152" y="549973"/>
                        <a:pt x="69152" y="493871"/>
                      </a:cubicBezTo>
                      <a:cubicBezTo>
                        <a:pt x="69152" y="439198"/>
                        <a:pt x="96298" y="347472"/>
                        <a:pt x="278225" y="347472"/>
                      </a:cubicBezTo>
                      <a:cubicBezTo>
                        <a:pt x="333851" y="347472"/>
                        <a:pt x="389097" y="354044"/>
                        <a:pt x="452057" y="368141"/>
                      </a:cubicBezTo>
                      <a:lnTo>
                        <a:pt x="452057" y="533876"/>
                      </a:lnTo>
                      <a:cubicBezTo>
                        <a:pt x="396526" y="600170"/>
                        <a:pt x="337471" y="644176"/>
                        <a:pt x="229838" y="644176"/>
                      </a:cubicBezTo>
                      <a:close/>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B3F9872D-FB43-3FCE-8E4F-AAAFBF24ADB8}"/>
                    </a:ext>
                  </a:extLst>
                </p:cNvPr>
                <p:cNvSpPr/>
                <p:nvPr/>
              </p:nvSpPr>
              <p:spPr>
                <a:xfrm>
                  <a:off x="6793706" y="3643122"/>
                  <a:ext cx="67915" cy="917352"/>
                </a:xfrm>
                <a:custGeom>
                  <a:avLst/>
                  <a:gdLst>
                    <a:gd name="connsiteX0" fmla="*/ 24860 w 67915"/>
                    <a:gd name="connsiteY0" fmla="*/ 0 h 917352"/>
                    <a:gd name="connsiteX1" fmla="*/ 0 w 67915"/>
                    <a:gd name="connsiteY1" fmla="*/ 0 h 917352"/>
                    <a:gd name="connsiteX2" fmla="*/ 0 w 67915"/>
                    <a:gd name="connsiteY2" fmla="*/ 917353 h 917352"/>
                    <a:gd name="connsiteX3" fmla="*/ 67913 w 67915"/>
                    <a:gd name="connsiteY3" fmla="*/ 917353 h 917352"/>
                    <a:gd name="connsiteX4" fmla="*/ 67913 w 67915"/>
                    <a:gd name="connsiteY4" fmla="*/ 64103 h 917352"/>
                    <a:gd name="connsiteX5" fmla="*/ 24860 w 67915"/>
                    <a:gd name="connsiteY5" fmla="*/ 0 h 9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15" h="917352">
                      <a:moveTo>
                        <a:pt x="24860" y="0"/>
                      </a:moveTo>
                      <a:lnTo>
                        <a:pt x="0" y="0"/>
                      </a:lnTo>
                      <a:lnTo>
                        <a:pt x="0" y="917353"/>
                      </a:lnTo>
                      <a:lnTo>
                        <a:pt x="67913" y="917353"/>
                      </a:lnTo>
                      <a:lnTo>
                        <a:pt x="67913" y="64103"/>
                      </a:lnTo>
                      <a:cubicBezTo>
                        <a:pt x="68009" y="10573"/>
                        <a:pt x="64484" y="0"/>
                        <a:pt x="24860" y="0"/>
                      </a:cubicBezTo>
                      <a:close/>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5FDEB6F7-84DC-3732-831C-E0DBB0778E7B}"/>
                    </a:ext>
                  </a:extLst>
                </p:cNvPr>
                <p:cNvSpPr/>
                <p:nvPr/>
              </p:nvSpPr>
              <p:spPr>
                <a:xfrm>
                  <a:off x="7028878" y="3687603"/>
                  <a:ext cx="354139" cy="878109"/>
                </a:xfrm>
                <a:custGeom>
                  <a:avLst/>
                  <a:gdLst>
                    <a:gd name="connsiteX0" fmla="*/ 158115 w 354139"/>
                    <a:gd name="connsiteY0" fmla="*/ 716089 h 878109"/>
                    <a:gd name="connsiteX1" fmla="*/ 158115 w 354139"/>
                    <a:gd name="connsiteY1" fmla="*/ 241745 h 878109"/>
                    <a:gd name="connsiteX2" fmla="*/ 339757 w 354139"/>
                    <a:gd name="connsiteY2" fmla="*/ 241745 h 878109"/>
                    <a:gd name="connsiteX3" fmla="*/ 339757 w 354139"/>
                    <a:gd name="connsiteY3" fmla="*/ 189452 h 878109"/>
                    <a:gd name="connsiteX4" fmla="*/ 158115 w 354139"/>
                    <a:gd name="connsiteY4" fmla="*/ 189452 h 878109"/>
                    <a:gd name="connsiteX5" fmla="*/ 158115 w 354139"/>
                    <a:gd name="connsiteY5" fmla="*/ 0 h 878109"/>
                    <a:gd name="connsiteX6" fmla="*/ 90201 w 354139"/>
                    <a:gd name="connsiteY6" fmla="*/ 0 h 878109"/>
                    <a:gd name="connsiteX7" fmla="*/ 90201 w 354139"/>
                    <a:gd name="connsiteY7" fmla="*/ 189452 h 878109"/>
                    <a:gd name="connsiteX8" fmla="*/ 0 w 354139"/>
                    <a:gd name="connsiteY8" fmla="*/ 189452 h 878109"/>
                    <a:gd name="connsiteX9" fmla="*/ 0 w 354139"/>
                    <a:gd name="connsiteY9" fmla="*/ 241745 h 878109"/>
                    <a:gd name="connsiteX10" fmla="*/ 90201 w 354139"/>
                    <a:gd name="connsiteY10" fmla="*/ 241745 h 878109"/>
                    <a:gd name="connsiteX11" fmla="*/ 90201 w 354139"/>
                    <a:gd name="connsiteY11" fmla="*/ 723900 h 878109"/>
                    <a:gd name="connsiteX12" fmla="*/ 252222 w 354139"/>
                    <a:gd name="connsiteY12" fmla="*/ 878110 h 878109"/>
                    <a:gd name="connsiteX13" fmla="*/ 353092 w 354139"/>
                    <a:gd name="connsiteY13" fmla="*/ 870204 h 878109"/>
                    <a:gd name="connsiteX14" fmla="*/ 354139 w 354139"/>
                    <a:gd name="connsiteY14" fmla="*/ 870013 h 878109"/>
                    <a:gd name="connsiteX15" fmla="*/ 354139 w 354139"/>
                    <a:gd name="connsiteY15" fmla="*/ 821912 h 878109"/>
                    <a:gd name="connsiteX16" fmla="*/ 274415 w 354139"/>
                    <a:gd name="connsiteY16" fmla="*/ 821912 h 878109"/>
                    <a:gd name="connsiteX17" fmla="*/ 158115 w 354139"/>
                    <a:gd name="connsiteY17" fmla="*/ 716089 h 87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4139" h="878109">
                      <a:moveTo>
                        <a:pt x="158115" y="716089"/>
                      </a:moveTo>
                      <a:lnTo>
                        <a:pt x="158115" y="241745"/>
                      </a:lnTo>
                      <a:lnTo>
                        <a:pt x="339757" y="241745"/>
                      </a:lnTo>
                      <a:lnTo>
                        <a:pt x="339757" y="189452"/>
                      </a:lnTo>
                      <a:lnTo>
                        <a:pt x="158115" y="189452"/>
                      </a:lnTo>
                      <a:lnTo>
                        <a:pt x="158115" y="0"/>
                      </a:lnTo>
                      <a:lnTo>
                        <a:pt x="90201" y="0"/>
                      </a:lnTo>
                      <a:lnTo>
                        <a:pt x="90201" y="189452"/>
                      </a:lnTo>
                      <a:lnTo>
                        <a:pt x="0" y="189452"/>
                      </a:lnTo>
                      <a:lnTo>
                        <a:pt x="0" y="241745"/>
                      </a:lnTo>
                      <a:lnTo>
                        <a:pt x="90201" y="241745"/>
                      </a:lnTo>
                      <a:lnTo>
                        <a:pt x="90201" y="723900"/>
                      </a:lnTo>
                      <a:cubicBezTo>
                        <a:pt x="90201" y="829056"/>
                        <a:pt x="141732" y="878110"/>
                        <a:pt x="252222" y="878110"/>
                      </a:cubicBezTo>
                      <a:cubicBezTo>
                        <a:pt x="292894" y="878110"/>
                        <a:pt x="332137" y="874205"/>
                        <a:pt x="353092" y="870204"/>
                      </a:cubicBezTo>
                      <a:lnTo>
                        <a:pt x="354139" y="870013"/>
                      </a:lnTo>
                      <a:lnTo>
                        <a:pt x="354139" y="821912"/>
                      </a:lnTo>
                      <a:lnTo>
                        <a:pt x="274415" y="821912"/>
                      </a:lnTo>
                      <a:cubicBezTo>
                        <a:pt x="189643" y="821912"/>
                        <a:pt x="158115" y="793242"/>
                        <a:pt x="158115" y="716089"/>
                      </a:cubicBezTo>
                      <a:close/>
                    </a:path>
                  </a:pathLst>
                </a:custGeom>
                <a:solidFill>
                  <a:srgbClr val="FFFFFF"/>
                </a:solidFill>
                <a:ln w="952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A6FA351A-FC79-9704-24F6-AD52BE0D43A5}"/>
                    </a:ext>
                  </a:extLst>
                </p:cNvPr>
                <p:cNvSpPr/>
                <p:nvPr/>
              </p:nvSpPr>
              <p:spPr>
                <a:xfrm>
                  <a:off x="7534465" y="3643217"/>
                  <a:ext cx="543497" cy="917352"/>
                </a:xfrm>
                <a:custGeom>
                  <a:avLst/>
                  <a:gdLst>
                    <a:gd name="connsiteX0" fmla="*/ 490823 w 543497"/>
                    <a:gd name="connsiteY0" fmla="*/ 263747 h 917352"/>
                    <a:gd name="connsiteX1" fmla="*/ 365950 w 543497"/>
                    <a:gd name="connsiteY1" fmla="*/ 226028 h 917352"/>
                    <a:gd name="connsiteX2" fmla="*/ 68008 w 543497"/>
                    <a:gd name="connsiteY2" fmla="*/ 340900 h 917352"/>
                    <a:gd name="connsiteX3" fmla="*/ 68008 w 543497"/>
                    <a:gd name="connsiteY3" fmla="*/ 64008 h 917352"/>
                    <a:gd name="connsiteX4" fmla="*/ 24860 w 543497"/>
                    <a:gd name="connsiteY4" fmla="*/ 0 h 917352"/>
                    <a:gd name="connsiteX5" fmla="*/ 0 w 543497"/>
                    <a:gd name="connsiteY5" fmla="*/ 0 h 917352"/>
                    <a:gd name="connsiteX6" fmla="*/ 0 w 543497"/>
                    <a:gd name="connsiteY6" fmla="*/ 917353 h 917352"/>
                    <a:gd name="connsiteX7" fmla="*/ 67913 w 543497"/>
                    <a:gd name="connsiteY7" fmla="*/ 917353 h 917352"/>
                    <a:gd name="connsiteX8" fmla="*/ 67913 w 543497"/>
                    <a:gd name="connsiteY8" fmla="*/ 397955 h 917352"/>
                    <a:gd name="connsiteX9" fmla="*/ 340995 w 543497"/>
                    <a:gd name="connsiteY9" fmla="*/ 283655 h 917352"/>
                    <a:gd name="connsiteX10" fmla="*/ 475583 w 543497"/>
                    <a:gd name="connsiteY10" fmla="*/ 416909 h 917352"/>
                    <a:gd name="connsiteX11" fmla="*/ 475583 w 543497"/>
                    <a:gd name="connsiteY11" fmla="*/ 917353 h 917352"/>
                    <a:gd name="connsiteX12" fmla="*/ 543497 w 543497"/>
                    <a:gd name="connsiteY12" fmla="*/ 917353 h 917352"/>
                    <a:gd name="connsiteX13" fmla="*/ 543497 w 543497"/>
                    <a:gd name="connsiteY13" fmla="*/ 409004 h 917352"/>
                    <a:gd name="connsiteX14" fmla="*/ 490823 w 543497"/>
                    <a:gd name="connsiteY14" fmla="*/ 263747 h 9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3497" h="917352">
                      <a:moveTo>
                        <a:pt x="490823" y="263747"/>
                      </a:moveTo>
                      <a:cubicBezTo>
                        <a:pt x="461676" y="238696"/>
                        <a:pt x="419671" y="226028"/>
                        <a:pt x="365950" y="226028"/>
                      </a:cubicBezTo>
                      <a:cubicBezTo>
                        <a:pt x="264700" y="226028"/>
                        <a:pt x="164496" y="264700"/>
                        <a:pt x="68008" y="340900"/>
                      </a:cubicBezTo>
                      <a:lnTo>
                        <a:pt x="68008" y="64008"/>
                      </a:lnTo>
                      <a:cubicBezTo>
                        <a:pt x="68008" y="7715"/>
                        <a:pt x="62769" y="0"/>
                        <a:pt x="24860" y="0"/>
                      </a:cubicBezTo>
                      <a:lnTo>
                        <a:pt x="0" y="0"/>
                      </a:lnTo>
                      <a:lnTo>
                        <a:pt x="0" y="917353"/>
                      </a:lnTo>
                      <a:lnTo>
                        <a:pt x="67913" y="917353"/>
                      </a:lnTo>
                      <a:lnTo>
                        <a:pt x="67913" y="397955"/>
                      </a:lnTo>
                      <a:cubicBezTo>
                        <a:pt x="168878" y="320993"/>
                        <a:pt x="258223" y="283655"/>
                        <a:pt x="340995" y="283655"/>
                      </a:cubicBezTo>
                      <a:cubicBezTo>
                        <a:pt x="403670" y="283655"/>
                        <a:pt x="475583" y="298799"/>
                        <a:pt x="475583" y="416909"/>
                      </a:cubicBezTo>
                      <a:lnTo>
                        <a:pt x="475583" y="917353"/>
                      </a:lnTo>
                      <a:lnTo>
                        <a:pt x="543497" y="917353"/>
                      </a:lnTo>
                      <a:lnTo>
                        <a:pt x="543497" y="409004"/>
                      </a:lnTo>
                      <a:cubicBezTo>
                        <a:pt x="543687" y="342710"/>
                        <a:pt x="525970" y="293846"/>
                        <a:pt x="490823" y="263747"/>
                      </a:cubicBezTo>
                      <a:close/>
                    </a:path>
                  </a:pathLst>
                </a:custGeom>
                <a:solidFill>
                  <a:srgbClr val="FFFFFF"/>
                </a:solidFill>
                <a:ln w="9525" cap="flat">
                  <a:noFill/>
                  <a:prstDash val="solid"/>
                  <a:miter/>
                </a:ln>
              </p:spPr>
              <p:txBody>
                <a:bodyPr rtlCol="0" anchor="ctr"/>
                <a:lstStyle/>
                <a:p>
                  <a:endParaRPr lang="en-US"/>
                </a:p>
              </p:txBody>
            </p:sp>
          </p:grpSp>
        </p:grpSp>
        <p:grpSp>
          <p:nvGrpSpPr>
            <p:cNvPr id="16" name="Graphic 4">
              <a:extLst>
                <a:ext uri="{FF2B5EF4-FFF2-40B4-BE49-F238E27FC236}">
                  <a16:creationId xmlns:a16="http://schemas.microsoft.com/office/drawing/2014/main" id="{0D693AB7-B123-B8FF-3318-559244426FFB}"/>
                </a:ext>
              </a:extLst>
            </p:cNvPr>
            <p:cNvGrpSpPr/>
            <p:nvPr/>
          </p:nvGrpSpPr>
          <p:grpSpPr>
            <a:xfrm>
              <a:off x="1048035" y="2000440"/>
              <a:ext cx="2857500" cy="2857690"/>
              <a:chOff x="1048035" y="2000440"/>
              <a:chExt cx="2857500" cy="2857690"/>
            </a:xfrm>
          </p:grpSpPr>
          <p:sp>
            <p:nvSpPr>
              <p:cNvPr id="23" name="Freeform 22">
                <a:extLst>
                  <a:ext uri="{FF2B5EF4-FFF2-40B4-BE49-F238E27FC236}">
                    <a16:creationId xmlns:a16="http://schemas.microsoft.com/office/drawing/2014/main" id="{523AC27B-625B-4FB7-0363-1DC10E25074D}"/>
                  </a:ext>
                </a:extLst>
              </p:cNvPr>
              <p:cNvSpPr/>
              <p:nvPr/>
            </p:nvSpPr>
            <p:spPr>
              <a:xfrm>
                <a:off x="1048035" y="2953226"/>
                <a:ext cx="2857500" cy="952309"/>
              </a:xfrm>
              <a:custGeom>
                <a:avLst/>
                <a:gdLst>
                  <a:gd name="connsiteX0" fmla="*/ 2653379 w 2857500"/>
                  <a:gd name="connsiteY0" fmla="*/ 952309 h 952309"/>
                  <a:gd name="connsiteX1" fmla="*/ 68008 w 2857500"/>
                  <a:gd name="connsiteY1" fmla="*/ 952309 h 952309"/>
                  <a:gd name="connsiteX2" fmla="*/ 0 w 2857500"/>
                  <a:gd name="connsiteY2" fmla="*/ 884301 h 952309"/>
                  <a:gd name="connsiteX3" fmla="*/ 68008 w 2857500"/>
                  <a:gd name="connsiteY3" fmla="*/ 816293 h 952309"/>
                  <a:gd name="connsiteX4" fmla="*/ 2653379 w 2857500"/>
                  <a:gd name="connsiteY4" fmla="*/ 816293 h 952309"/>
                  <a:gd name="connsiteX5" fmla="*/ 2721388 w 2857500"/>
                  <a:gd name="connsiteY5" fmla="*/ 748284 h 952309"/>
                  <a:gd name="connsiteX6" fmla="*/ 2653379 w 2857500"/>
                  <a:gd name="connsiteY6" fmla="*/ 680276 h 952309"/>
                  <a:gd name="connsiteX7" fmla="*/ 204121 w 2857500"/>
                  <a:gd name="connsiteY7" fmla="*/ 680276 h 952309"/>
                  <a:gd name="connsiteX8" fmla="*/ 0 w 2857500"/>
                  <a:gd name="connsiteY8" fmla="*/ 476155 h 952309"/>
                  <a:gd name="connsiteX9" fmla="*/ 204121 w 2857500"/>
                  <a:gd name="connsiteY9" fmla="*/ 272034 h 952309"/>
                  <a:gd name="connsiteX10" fmla="*/ 2653379 w 2857500"/>
                  <a:gd name="connsiteY10" fmla="*/ 272034 h 952309"/>
                  <a:gd name="connsiteX11" fmla="*/ 2721388 w 2857500"/>
                  <a:gd name="connsiteY11" fmla="*/ 204025 h 952309"/>
                  <a:gd name="connsiteX12" fmla="*/ 2653379 w 2857500"/>
                  <a:gd name="connsiteY12" fmla="*/ 136017 h 952309"/>
                  <a:gd name="connsiteX13" fmla="*/ 68008 w 2857500"/>
                  <a:gd name="connsiteY13" fmla="*/ 136017 h 952309"/>
                  <a:gd name="connsiteX14" fmla="*/ 0 w 2857500"/>
                  <a:gd name="connsiteY14" fmla="*/ 68008 h 952309"/>
                  <a:gd name="connsiteX15" fmla="*/ 68008 w 2857500"/>
                  <a:gd name="connsiteY15" fmla="*/ 0 h 952309"/>
                  <a:gd name="connsiteX16" fmla="*/ 2653379 w 2857500"/>
                  <a:gd name="connsiteY16" fmla="*/ 0 h 952309"/>
                  <a:gd name="connsiteX17" fmla="*/ 2857500 w 2857500"/>
                  <a:gd name="connsiteY17" fmla="*/ 204121 h 952309"/>
                  <a:gd name="connsiteX18" fmla="*/ 2653379 w 2857500"/>
                  <a:gd name="connsiteY18" fmla="*/ 408242 h 952309"/>
                  <a:gd name="connsiteX19" fmla="*/ 204121 w 2857500"/>
                  <a:gd name="connsiteY19" fmla="*/ 408242 h 952309"/>
                  <a:gd name="connsiteX20" fmla="*/ 136112 w 2857500"/>
                  <a:gd name="connsiteY20" fmla="*/ 476250 h 952309"/>
                  <a:gd name="connsiteX21" fmla="*/ 204121 w 2857500"/>
                  <a:gd name="connsiteY21" fmla="*/ 544259 h 952309"/>
                  <a:gd name="connsiteX22" fmla="*/ 2653379 w 2857500"/>
                  <a:gd name="connsiteY22" fmla="*/ 544259 h 952309"/>
                  <a:gd name="connsiteX23" fmla="*/ 2857500 w 2857500"/>
                  <a:gd name="connsiteY23" fmla="*/ 748379 h 952309"/>
                  <a:gd name="connsiteX24" fmla="*/ 2653379 w 2857500"/>
                  <a:gd name="connsiteY24" fmla="*/ 952309 h 95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57500" h="952309">
                    <a:moveTo>
                      <a:pt x="2653379" y="952309"/>
                    </a:moveTo>
                    <a:lnTo>
                      <a:pt x="68008" y="952309"/>
                    </a:lnTo>
                    <a:cubicBezTo>
                      <a:pt x="30385" y="952309"/>
                      <a:pt x="0" y="921829"/>
                      <a:pt x="0" y="884301"/>
                    </a:cubicBezTo>
                    <a:cubicBezTo>
                      <a:pt x="0" y="846677"/>
                      <a:pt x="30480" y="816293"/>
                      <a:pt x="68008" y="816293"/>
                    </a:cubicBezTo>
                    <a:lnTo>
                      <a:pt x="2653379" y="816293"/>
                    </a:lnTo>
                    <a:cubicBezTo>
                      <a:pt x="2690908" y="816293"/>
                      <a:pt x="2721388" y="785812"/>
                      <a:pt x="2721388" y="748284"/>
                    </a:cubicBezTo>
                    <a:cubicBezTo>
                      <a:pt x="2721388" y="710756"/>
                      <a:pt x="2690908" y="680276"/>
                      <a:pt x="2653379" y="680276"/>
                    </a:cubicBezTo>
                    <a:lnTo>
                      <a:pt x="204121" y="680276"/>
                    </a:lnTo>
                    <a:cubicBezTo>
                      <a:pt x="91535" y="680276"/>
                      <a:pt x="0" y="588740"/>
                      <a:pt x="0" y="476155"/>
                    </a:cubicBezTo>
                    <a:cubicBezTo>
                      <a:pt x="0" y="363569"/>
                      <a:pt x="91535" y="272034"/>
                      <a:pt x="204121" y="272034"/>
                    </a:cubicBezTo>
                    <a:lnTo>
                      <a:pt x="2653379" y="272034"/>
                    </a:lnTo>
                    <a:cubicBezTo>
                      <a:pt x="2690908" y="272034"/>
                      <a:pt x="2721388" y="241554"/>
                      <a:pt x="2721388" y="204025"/>
                    </a:cubicBezTo>
                    <a:cubicBezTo>
                      <a:pt x="2721388" y="166497"/>
                      <a:pt x="2690908" y="136017"/>
                      <a:pt x="2653379" y="136017"/>
                    </a:cubicBezTo>
                    <a:lnTo>
                      <a:pt x="68008" y="136017"/>
                    </a:lnTo>
                    <a:cubicBezTo>
                      <a:pt x="30385" y="136017"/>
                      <a:pt x="0" y="105537"/>
                      <a:pt x="0" y="68008"/>
                    </a:cubicBezTo>
                    <a:cubicBezTo>
                      <a:pt x="0" y="30480"/>
                      <a:pt x="30480" y="0"/>
                      <a:pt x="68008" y="0"/>
                    </a:cubicBezTo>
                    <a:lnTo>
                      <a:pt x="2653379" y="0"/>
                    </a:lnTo>
                    <a:cubicBezTo>
                      <a:pt x="2765965" y="0"/>
                      <a:pt x="2857500" y="91535"/>
                      <a:pt x="2857500" y="204121"/>
                    </a:cubicBezTo>
                    <a:cubicBezTo>
                      <a:pt x="2857500" y="316706"/>
                      <a:pt x="2765965" y="408242"/>
                      <a:pt x="2653379" y="408242"/>
                    </a:cubicBezTo>
                    <a:lnTo>
                      <a:pt x="204121" y="408242"/>
                    </a:lnTo>
                    <a:cubicBezTo>
                      <a:pt x="166592" y="408242"/>
                      <a:pt x="136112" y="438721"/>
                      <a:pt x="136112" y="476250"/>
                    </a:cubicBezTo>
                    <a:cubicBezTo>
                      <a:pt x="136112" y="513779"/>
                      <a:pt x="166592" y="544259"/>
                      <a:pt x="204121" y="544259"/>
                    </a:cubicBezTo>
                    <a:lnTo>
                      <a:pt x="2653379" y="544259"/>
                    </a:lnTo>
                    <a:cubicBezTo>
                      <a:pt x="2765965" y="544259"/>
                      <a:pt x="2857500" y="635794"/>
                      <a:pt x="2857500" y="748379"/>
                    </a:cubicBezTo>
                    <a:cubicBezTo>
                      <a:pt x="2857500" y="860965"/>
                      <a:pt x="2765965" y="952309"/>
                      <a:pt x="2653379" y="952309"/>
                    </a:cubicBezTo>
                    <a:close/>
                  </a:path>
                </a:pathLst>
              </a:custGeom>
              <a:solidFill>
                <a:srgbClr val="6ECEB2"/>
              </a:solidFill>
              <a:ln w="9525" cap="flat">
                <a:noFill/>
                <a:prstDash val="solid"/>
                <a:miter/>
              </a:ln>
            </p:spPr>
            <p:txBody>
              <a:bodyPr rtlCol="0" anchor="ctr"/>
              <a:lstStyle/>
              <a:p>
                <a:endParaRPr lang="en-US"/>
              </a:p>
            </p:txBody>
          </p:sp>
          <p:grpSp>
            <p:nvGrpSpPr>
              <p:cNvPr id="25" name="Graphic 4">
                <a:extLst>
                  <a:ext uri="{FF2B5EF4-FFF2-40B4-BE49-F238E27FC236}">
                    <a16:creationId xmlns:a16="http://schemas.microsoft.com/office/drawing/2014/main" id="{0E473443-A7FD-D2B6-67D6-040958E975DC}"/>
                  </a:ext>
                </a:extLst>
              </p:cNvPr>
              <p:cNvGrpSpPr/>
              <p:nvPr/>
            </p:nvGrpSpPr>
            <p:grpSpPr>
              <a:xfrm>
                <a:off x="1087469" y="2000440"/>
                <a:ext cx="2778633" cy="2857690"/>
                <a:chOff x="1087469" y="2000440"/>
                <a:chExt cx="2778633" cy="2857690"/>
              </a:xfrm>
              <a:solidFill>
                <a:srgbClr val="FFFFFF"/>
              </a:solidFill>
            </p:grpSpPr>
            <p:sp>
              <p:nvSpPr>
                <p:cNvPr id="26" name="Freeform 25">
                  <a:extLst>
                    <a:ext uri="{FF2B5EF4-FFF2-40B4-BE49-F238E27FC236}">
                      <a16:creationId xmlns:a16="http://schemas.microsoft.com/office/drawing/2014/main" id="{246FB6C2-B851-1532-7098-9802580312AD}"/>
                    </a:ext>
                  </a:extLst>
                </p:cNvPr>
                <p:cNvSpPr/>
                <p:nvPr/>
              </p:nvSpPr>
              <p:spPr>
                <a:xfrm>
                  <a:off x="1087469" y="3633406"/>
                  <a:ext cx="2778156" cy="1224724"/>
                </a:xfrm>
                <a:custGeom>
                  <a:avLst/>
                  <a:gdLst>
                    <a:gd name="connsiteX0" fmla="*/ 2758631 w 2778156"/>
                    <a:gd name="connsiteY0" fmla="*/ 630269 h 1224724"/>
                    <a:gd name="connsiteX1" fmla="*/ 2262854 w 2778156"/>
                    <a:gd name="connsiteY1" fmla="*/ 630269 h 1224724"/>
                    <a:gd name="connsiteX2" fmla="*/ 2262854 w 2778156"/>
                    <a:gd name="connsiteY2" fmla="*/ 0 h 1224724"/>
                    <a:gd name="connsiteX3" fmla="*/ 2223611 w 2778156"/>
                    <a:gd name="connsiteY3" fmla="*/ 0 h 1224724"/>
                    <a:gd name="connsiteX4" fmla="*/ 2223611 w 2778156"/>
                    <a:gd name="connsiteY4" fmla="*/ 630269 h 1224724"/>
                    <a:gd name="connsiteX5" fmla="*/ 1865471 w 2778156"/>
                    <a:gd name="connsiteY5" fmla="*/ 630269 h 1224724"/>
                    <a:gd name="connsiteX6" fmla="*/ 1865471 w 2778156"/>
                    <a:gd name="connsiteY6" fmla="*/ 0 h 1224724"/>
                    <a:gd name="connsiteX7" fmla="*/ 1729359 w 2778156"/>
                    <a:gd name="connsiteY7" fmla="*/ 0 h 1224724"/>
                    <a:gd name="connsiteX8" fmla="*/ 1729359 w 2778156"/>
                    <a:gd name="connsiteY8" fmla="*/ 630269 h 1224724"/>
                    <a:gd name="connsiteX9" fmla="*/ 1593247 w 2778156"/>
                    <a:gd name="connsiteY9" fmla="*/ 630269 h 1224724"/>
                    <a:gd name="connsiteX10" fmla="*/ 1593247 w 2778156"/>
                    <a:gd name="connsiteY10" fmla="*/ 272129 h 1224724"/>
                    <a:gd name="connsiteX11" fmla="*/ 1457230 w 2778156"/>
                    <a:gd name="connsiteY11" fmla="*/ 272129 h 1224724"/>
                    <a:gd name="connsiteX12" fmla="*/ 1457230 w 2778156"/>
                    <a:gd name="connsiteY12" fmla="*/ 630269 h 1224724"/>
                    <a:gd name="connsiteX13" fmla="*/ 1321118 w 2778156"/>
                    <a:gd name="connsiteY13" fmla="*/ 630269 h 1224724"/>
                    <a:gd name="connsiteX14" fmla="*/ 1321118 w 2778156"/>
                    <a:gd name="connsiteY14" fmla="*/ 0 h 1224724"/>
                    <a:gd name="connsiteX15" fmla="*/ 1185005 w 2778156"/>
                    <a:gd name="connsiteY15" fmla="*/ 0 h 1224724"/>
                    <a:gd name="connsiteX16" fmla="*/ 1185005 w 2778156"/>
                    <a:gd name="connsiteY16" fmla="*/ 630269 h 1224724"/>
                    <a:gd name="connsiteX17" fmla="*/ 1048893 w 2778156"/>
                    <a:gd name="connsiteY17" fmla="*/ 630269 h 1224724"/>
                    <a:gd name="connsiteX18" fmla="*/ 1048893 w 2778156"/>
                    <a:gd name="connsiteY18" fmla="*/ 272129 h 1224724"/>
                    <a:gd name="connsiteX19" fmla="*/ 912876 w 2778156"/>
                    <a:gd name="connsiteY19" fmla="*/ 272129 h 1224724"/>
                    <a:gd name="connsiteX20" fmla="*/ 912876 w 2778156"/>
                    <a:gd name="connsiteY20" fmla="*/ 630269 h 1224724"/>
                    <a:gd name="connsiteX21" fmla="*/ 554641 w 2778156"/>
                    <a:gd name="connsiteY21" fmla="*/ 630269 h 1224724"/>
                    <a:gd name="connsiteX22" fmla="*/ 554641 w 2778156"/>
                    <a:gd name="connsiteY22" fmla="*/ 272129 h 1224724"/>
                    <a:gd name="connsiteX23" fmla="*/ 515398 w 2778156"/>
                    <a:gd name="connsiteY23" fmla="*/ 272129 h 1224724"/>
                    <a:gd name="connsiteX24" fmla="*/ 515398 w 2778156"/>
                    <a:gd name="connsiteY24" fmla="*/ 630269 h 1224724"/>
                    <a:gd name="connsiteX25" fmla="*/ 19622 w 2778156"/>
                    <a:gd name="connsiteY25" fmla="*/ 630269 h 1224724"/>
                    <a:gd name="connsiteX26" fmla="*/ 0 w 2778156"/>
                    <a:gd name="connsiteY26" fmla="*/ 649891 h 1224724"/>
                    <a:gd name="connsiteX27" fmla="*/ 19622 w 2778156"/>
                    <a:gd name="connsiteY27" fmla="*/ 669512 h 1224724"/>
                    <a:gd name="connsiteX28" fmla="*/ 515398 w 2778156"/>
                    <a:gd name="connsiteY28" fmla="*/ 669512 h 1224724"/>
                    <a:gd name="connsiteX29" fmla="*/ 515398 w 2778156"/>
                    <a:gd name="connsiteY29" fmla="*/ 1165289 h 1224724"/>
                    <a:gd name="connsiteX30" fmla="*/ 535019 w 2778156"/>
                    <a:gd name="connsiteY30" fmla="*/ 1184910 h 1224724"/>
                    <a:gd name="connsiteX31" fmla="*/ 554641 w 2778156"/>
                    <a:gd name="connsiteY31" fmla="*/ 1165289 h 1224724"/>
                    <a:gd name="connsiteX32" fmla="*/ 554641 w 2778156"/>
                    <a:gd name="connsiteY32" fmla="*/ 669512 h 1224724"/>
                    <a:gd name="connsiteX33" fmla="*/ 912876 w 2778156"/>
                    <a:gd name="connsiteY33" fmla="*/ 669512 h 1224724"/>
                    <a:gd name="connsiteX34" fmla="*/ 912876 w 2778156"/>
                    <a:gd name="connsiteY34" fmla="*/ 1156621 h 1224724"/>
                    <a:gd name="connsiteX35" fmla="*/ 980884 w 2778156"/>
                    <a:gd name="connsiteY35" fmla="*/ 1224629 h 1224724"/>
                    <a:gd name="connsiteX36" fmla="*/ 1048893 w 2778156"/>
                    <a:gd name="connsiteY36" fmla="*/ 1156621 h 1224724"/>
                    <a:gd name="connsiteX37" fmla="*/ 1048893 w 2778156"/>
                    <a:gd name="connsiteY37" fmla="*/ 669512 h 1224724"/>
                    <a:gd name="connsiteX38" fmla="*/ 1185005 w 2778156"/>
                    <a:gd name="connsiteY38" fmla="*/ 669512 h 1224724"/>
                    <a:gd name="connsiteX39" fmla="*/ 1185005 w 2778156"/>
                    <a:gd name="connsiteY39" fmla="*/ 1020604 h 1224724"/>
                    <a:gd name="connsiteX40" fmla="*/ 1389126 w 2778156"/>
                    <a:gd name="connsiteY40" fmla="*/ 1224725 h 1224724"/>
                    <a:gd name="connsiteX41" fmla="*/ 1593247 w 2778156"/>
                    <a:gd name="connsiteY41" fmla="*/ 1020604 h 1224724"/>
                    <a:gd name="connsiteX42" fmla="*/ 1593247 w 2778156"/>
                    <a:gd name="connsiteY42" fmla="*/ 669512 h 1224724"/>
                    <a:gd name="connsiteX43" fmla="*/ 1729359 w 2778156"/>
                    <a:gd name="connsiteY43" fmla="*/ 669512 h 1224724"/>
                    <a:gd name="connsiteX44" fmla="*/ 1729359 w 2778156"/>
                    <a:gd name="connsiteY44" fmla="*/ 1156621 h 1224724"/>
                    <a:gd name="connsiteX45" fmla="*/ 1797368 w 2778156"/>
                    <a:gd name="connsiteY45" fmla="*/ 1224629 h 1224724"/>
                    <a:gd name="connsiteX46" fmla="*/ 1865376 w 2778156"/>
                    <a:gd name="connsiteY46" fmla="*/ 1156621 h 1224724"/>
                    <a:gd name="connsiteX47" fmla="*/ 1865376 w 2778156"/>
                    <a:gd name="connsiteY47" fmla="*/ 669512 h 1224724"/>
                    <a:gd name="connsiteX48" fmla="*/ 2223516 w 2778156"/>
                    <a:gd name="connsiteY48" fmla="*/ 669512 h 1224724"/>
                    <a:gd name="connsiteX49" fmla="*/ 2223516 w 2778156"/>
                    <a:gd name="connsiteY49" fmla="*/ 1165289 h 1224724"/>
                    <a:gd name="connsiteX50" fmla="*/ 2243138 w 2778156"/>
                    <a:gd name="connsiteY50" fmla="*/ 1184910 h 1224724"/>
                    <a:gd name="connsiteX51" fmla="*/ 2262759 w 2778156"/>
                    <a:gd name="connsiteY51" fmla="*/ 1165289 h 1224724"/>
                    <a:gd name="connsiteX52" fmla="*/ 2262759 w 2778156"/>
                    <a:gd name="connsiteY52" fmla="*/ 669512 h 1224724"/>
                    <a:gd name="connsiteX53" fmla="*/ 2758535 w 2778156"/>
                    <a:gd name="connsiteY53" fmla="*/ 669512 h 1224724"/>
                    <a:gd name="connsiteX54" fmla="*/ 2778157 w 2778156"/>
                    <a:gd name="connsiteY54" fmla="*/ 649891 h 1224724"/>
                    <a:gd name="connsiteX55" fmla="*/ 2758631 w 2778156"/>
                    <a:gd name="connsiteY55" fmla="*/ 630269 h 1224724"/>
                    <a:gd name="connsiteX56" fmla="*/ 1457420 w 2778156"/>
                    <a:gd name="connsiteY56" fmla="*/ 1020509 h 1224724"/>
                    <a:gd name="connsiteX57" fmla="*/ 1389412 w 2778156"/>
                    <a:gd name="connsiteY57" fmla="*/ 1088517 h 1224724"/>
                    <a:gd name="connsiteX58" fmla="*/ 1321403 w 2778156"/>
                    <a:gd name="connsiteY58" fmla="*/ 1020509 h 1224724"/>
                    <a:gd name="connsiteX59" fmla="*/ 1321403 w 2778156"/>
                    <a:gd name="connsiteY59" fmla="*/ 669417 h 1224724"/>
                    <a:gd name="connsiteX60" fmla="*/ 1457516 w 2778156"/>
                    <a:gd name="connsiteY60" fmla="*/ 669417 h 1224724"/>
                    <a:gd name="connsiteX61" fmla="*/ 1457516 w 2778156"/>
                    <a:gd name="connsiteY61" fmla="*/ 1020509 h 122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778156" h="1224724">
                      <a:moveTo>
                        <a:pt x="2758631" y="630269"/>
                      </a:moveTo>
                      <a:lnTo>
                        <a:pt x="2262854" y="630269"/>
                      </a:lnTo>
                      <a:lnTo>
                        <a:pt x="2262854" y="0"/>
                      </a:lnTo>
                      <a:lnTo>
                        <a:pt x="2223611" y="0"/>
                      </a:lnTo>
                      <a:lnTo>
                        <a:pt x="2223611" y="630269"/>
                      </a:lnTo>
                      <a:lnTo>
                        <a:pt x="1865471" y="630269"/>
                      </a:lnTo>
                      <a:lnTo>
                        <a:pt x="1865471" y="0"/>
                      </a:lnTo>
                      <a:lnTo>
                        <a:pt x="1729359" y="0"/>
                      </a:lnTo>
                      <a:lnTo>
                        <a:pt x="1729359" y="630269"/>
                      </a:lnTo>
                      <a:lnTo>
                        <a:pt x="1593247" y="630269"/>
                      </a:lnTo>
                      <a:lnTo>
                        <a:pt x="1593247" y="272129"/>
                      </a:lnTo>
                      <a:lnTo>
                        <a:pt x="1457230" y="272129"/>
                      </a:lnTo>
                      <a:lnTo>
                        <a:pt x="1457230" y="630269"/>
                      </a:lnTo>
                      <a:lnTo>
                        <a:pt x="1321118" y="630269"/>
                      </a:lnTo>
                      <a:lnTo>
                        <a:pt x="1321118" y="0"/>
                      </a:lnTo>
                      <a:lnTo>
                        <a:pt x="1185005" y="0"/>
                      </a:lnTo>
                      <a:lnTo>
                        <a:pt x="1185005" y="630269"/>
                      </a:lnTo>
                      <a:lnTo>
                        <a:pt x="1048893" y="630269"/>
                      </a:lnTo>
                      <a:lnTo>
                        <a:pt x="1048893" y="272129"/>
                      </a:lnTo>
                      <a:lnTo>
                        <a:pt x="912876" y="272129"/>
                      </a:lnTo>
                      <a:lnTo>
                        <a:pt x="912876" y="630269"/>
                      </a:lnTo>
                      <a:lnTo>
                        <a:pt x="554641" y="630269"/>
                      </a:lnTo>
                      <a:lnTo>
                        <a:pt x="554641" y="272129"/>
                      </a:lnTo>
                      <a:lnTo>
                        <a:pt x="515398" y="272129"/>
                      </a:lnTo>
                      <a:lnTo>
                        <a:pt x="515398" y="630269"/>
                      </a:lnTo>
                      <a:lnTo>
                        <a:pt x="19622" y="630269"/>
                      </a:lnTo>
                      <a:cubicBezTo>
                        <a:pt x="8763" y="630269"/>
                        <a:pt x="0" y="639032"/>
                        <a:pt x="0" y="649891"/>
                      </a:cubicBezTo>
                      <a:cubicBezTo>
                        <a:pt x="0" y="660749"/>
                        <a:pt x="8763" y="669512"/>
                        <a:pt x="19622" y="669512"/>
                      </a:cubicBezTo>
                      <a:lnTo>
                        <a:pt x="515398" y="669512"/>
                      </a:lnTo>
                      <a:lnTo>
                        <a:pt x="515398" y="1165289"/>
                      </a:lnTo>
                      <a:cubicBezTo>
                        <a:pt x="515398" y="1176147"/>
                        <a:pt x="524161" y="1184910"/>
                        <a:pt x="535019" y="1184910"/>
                      </a:cubicBezTo>
                      <a:cubicBezTo>
                        <a:pt x="545878" y="1184910"/>
                        <a:pt x="554641" y="1176147"/>
                        <a:pt x="554641" y="1165289"/>
                      </a:cubicBezTo>
                      <a:lnTo>
                        <a:pt x="554641" y="669512"/>
                      </a:lnTo>
                      <a:lnTo>
                        <a:pt x="912876" y="669512"/>
                      </a:lnTo>
                      <a:lnTo>
                        <a:pt x="912876" y="1156621"/>
                      </a:lnTo>
                      <a:cubicBezTo>
                        <a:pt x="912876" y="1194245"/>
                        <a:pt x="943356" y="1224629"/>
                        <a:pt x="980884" y="1224629"/>
                      </a:cubicBezTo>
                      <a:cubicBezTo>
                        <a:pt x="1018413" y="1224629"/>
                        <a:pt x="1048893" y="1194149"/>
                        <a:pt x="1048893" y="1156621"/>
                      </a:cubicBezTo>
                      <a:lnTo>
                        <a:pt x="1048893" y="669512"/>
                      </a:lnTo>
                      <a:lnTo>
                        <a:pt x="1185005" y="669512"/>
                      </a:lnTo>
                      <a:lnTo>
                        <a:pt x="1185005" y="1020604"/>
                      </a:lnTo>
                      <a:cubicBezTo>
                        <a:pt x="1185005" y="1133189"/>
                        <a:pt x="1276541" y="1224725"/>
                        <a:pt x="1389126" y="1224725"/>
                      </a:cubicBezTo>
                      <a:cubicBezTo>
                        <a:pt x="1501711" y="1224725"/>
                        <a:pt x="1593247" y="1133189"/>
                        <a:pt x="1593247" y="1020604"/>
                      </a:cubicBezTo>
                      <a:lnTo>
                        <a:pt x="1593247" y="669512"/>
                      </a:lnTo>
                      <a:lnTo>
                        <a:pt x="1729359" y="669512"/>
                      </a:lnTo>
                      <a:lnTo>
                        <a:pt x="1729359" y="1156621"/>
                      </a:lnTo>
                      <a:cubicBezTo>
                        <a:pt x="1729359" y="1194245"/>
                        <a:pt x="1759839" y="1224629"/>
                        <a:pt x="1797368" y="1224629"/>
                      </a:cubicBezTo>
                      <a:cubicBezTo>
                        <a:pt x="1834896" y="1224629"/>
                        <a:pt x="1865376" y="1194149"/>
                        <a:pt x="1865376" y="1156621"/>
                      </a:cubicBezTo>
                      <a:lnTo>
                        <a:pt x="1865376" y="669512"/>
                      </a:lnTo>
                      <a:lnTo>
                        <a:pt x="2223516" y="669512"/>
                      </a:lnTo>
                      <a:lnTo>
                        <a:pt x="2223516" y="1165289"/>
                      </a:lnTo>
                      <a:cubicBezTo>
                        <a:pt x="2223516" y="1176147"/>
                        <a:pt x="2232279" y="1184910"/>
                        <a:pt x="2243138" y="1184910"/>
                      </a:cubicBezTo>
                      <a:cubicBezTo>
                        <a:pt x="2253996" y="1184910"/>
                        <a:pt x="2262759" y="1176147"/>
                        <a:pt x="2262759" y="1165289"/>
                      </a:cubicBezTo>
                      <a:lnTo>
                        <a:pt x="2262759" y="669512"/>
                      </a:lnTo>
                      <a:lnTo>
                        <a:pt x="2758535" y="669512"/>
                      </a:lnTo>
                      <a:cubicBezTo>
                        <a:pt x="2769394" y="669512"/>
                        <a:pt x="2778157" y="660749"/>
                        <a:pt x="2778157" y="649891"/>
                      </a:cubicBezTo>
                      <a:cubicBezTo>
                        <a:pt x="2778157" y="639032"/>
                        <a:pt x="2769489" y="630269"/>
                        <a:pt x="2758631" y="630269"/>
                      </a:cubicBezTo>
                      <a:close/>
                      <a:moveTo>
                        <a:pt x="1457420" y="1020509"/>
                      </a:moveTo>
                      <a:cubicBezTo>
                        <a:pt x="1457420" y="1058037"/>
                        <a:pt x="1426940" y="1088517"/>
                        <a:pt x="1389412" y="1088517"/>
                      </a:cubicBezTo>
                      <a:cubicBezTo>
                        <a:pt x="1351883" y="1088517"/>
                        <a:pt x="1321403" y="1058037"/>
                        <a:pt x="1321403" y="1020509"/>
                      </a:cubicBezTo>
                      <a:lnTo>
                        <a:pt x="1321403" y="669417"/>
                      </a:lnTo>
                      <a:lnTo>
                        <a:pt x="1457516" y="669417"/>
                      </a:lnTo>
                      <a:lnTo>
                        <a:pt x="1457516" y="1020509"/>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57849B7A-A85B-A1CB-5C95-C71D158F5A1F}"/>
                    </a:ext>
                  </a:extLst>
                </p:cNvPr>
                <p:cNvSpPr/>
                <p:nvPr/>
              </p:nvSpPr>
              <p:spPr>
                <a:xfrm>
                  <a:off x="1087850" y="2000440"/>
                  <a:ext cx="2778252" cy="1224724"/>
                </a:xfrm>
                <a:custGeom>
                  <a:avLst/>
                  <a:gdLst>
                    <a:gd name="connsiteX0" fmla="*/ 19621 w 2778252"/>
                    <a:gd name="connsiteY0" fmla="*/ 594455 h 1224724"/>
                    <a:gd name="connsiteX1" fmla="*/ 515398 w 2778252"/>
                    <a:gd name="connsiteY1" fmla="*/ 594455 h 1224724"/>
                    <a:gd name="connsiteX2" fmla="*/ 515398 w 2778252"/>
                    <a:gd name="connsiteY2" fmla="*/ 1224725 h 1224724"/>
                    <a:gd name="connsiteX3" fmla="*/ 554641 w 2778252"/>
                    <a:gd name="connsiteY3" fmla="*/ 1224725 h 1224724"/>
                    <a:gd name="connsiteX4" fmla="*/ 554641 w 2778252"/>
                    <a:gd name="connsiteY4" fmla="*/ 594455 h 1224724"/>
                    <a:gd name="connsiteX5" fmla="*/ 912876 w 2778252"/>
                    <a:gd name="connsiteY5" fmla="*/ 594455 h 1224724"/>
                    <a:gd name="connsiteX6" fmla="*/ 912876 w 2778252"/>
                    <a:gd name="connsiteY6" fmla="*/ 1224725 h 1224724"/>
                    <a:gd name="connsiteX7" fmla="*/ 1048893 w 2778252"/>
                    <a:gd name="connsiteY7" fmla="*/ 1224725 h 1224724"/>
                    <a:gd name="connsiteX8" fmla="*/ 1048893 w 2778252"/>
                    <a:gd name="connsiteY8" fmla="*/ 594455 h 1224724"/>
                    <a:gd name="connsiteX9" fmla="*/ 1185005 w 2778252"/>
                    <a:gd name="connsiteY9" fmla="*/ 594455 h 1224724"/>
                    <a:gd name="connsiteX10" fmla="*/ 1185005 w 2778252"/>
                    <a:gd name="connsiteY10" fmla="*/ 952595 h 1224724"/>
                    <a:gd name="connsiteX11" fmla="*/ 1321118 w 2778252"/>
                    <a:gd name="connsiteY11" fmla="*/ 952595 h 1224724"/>
                    <a:gd name="connsiteX12" fmla="*/ 1321118 w 2778252"/>
                    <a:gd name="connsiteY12" fmla="*/ 594455 h 1224724"/>
                    <a:gd name="connsiteX13" fmla="*/ 1457230 w 2778252"/>
                    <a:gd name="connsiteY13" fmla="*/ 594455 h 1224724"/>
                    <a:gd name="connsiteX14" fmla="*/ 1457230 w 2778252"/>
                    <a:gd name="connsiteY14" fmla="*/ 1224725 h 1224724"/>
                    <a:gd name="connsiteX15" fmla="*/ 1593247 w 2778252"/>
                    <a:gd name="connsiteY15" fmla="*/ 1224725 h 1224724"/>
                    <a:gd name="connsiteX16" fmla="*/ 1593247 w 2778252"/>
                    <a:gd name="connsiteY16" fmla="*/ 594455 h 1224724"/>
                    <a:gd name="connsiteX17" fmla="*/ 1729359 w 2778252"/>
                    <a:gd name="connsiteY17" fmla="*/ 594455 h 1224724"/>
                    <a:gd name="connsiteX18" fmla="*/ 1729359 w 2778252"/>
                    <a:gd name="connsiteY18" fmla="*/ 952595 h 1224724"/>
                    <a:gd name="connsiteX19" fmla="*/ 1865471 w 2778252"/>
                    <a:gd name="connsiteY19" fmla="*/ 952595 h 1224724"/>
                    <a:gd name="connsiteX20" fmla="*/ 1865471 w 2778252"/>
                    <a:gd name="connsiteY20" fmla="*/ 594455 h 1224724"/>
                    <a:gd name="connsiteX21" fmla="*/ 2223611 w 2778252"/>
                    <a:gd name="connsiteY21" fmla="*/ 594455 h 1224724"/>
                    <a:gd name="connsiteX22" fmla="*/ 2223611 w 2778252"/>
                    <a:gd name="connsiteY22" fmla="*/ 952595 h 1224724"/>
                    <a:gd name="connsiteX23" fmla="*/ 2262854 w 2778252"/>
                    <a:gd name="connsiteY23" fmla="*/ 952595 h 1224724"/>
                    <a:gd name="connsiteX24" fmla="*/ 2262854 w 2778252"/>
                    <a:gd name="connsiteY24" fmla="*/ 594455 h 1224724"/>
                    <a:gd name="connsiteX25" fmla="*/ 2758631 w 2778252"/>
                    <a:gd name="connsiteY25" fmla="*/ 594455 h 1224724"/>
                    <a:gd name="connsiteX26" fmla="*/ 2778252 w 2778252"/>
                    <a:gd name="connsiteY26" fmla="*/ 574834 h 1224724"/>
                    <a:gd name="connsiteX27" fmla="*/ 2758631 w 2778252"/>
                    <a:gd name="connsiteY27" fmla="*/ 555212 h 1224724"/>
                    <a:gd name="connsiteX28" fmla="*/ 2262854 w 2778252"/>
                    <a:gd name="connsiteY28" fmla="*/ 555212 h 1224724"/>
                    <a:gd name="connsiteX29" fmla="*/ 2262854 w 2778252"/>
                    <a:gd name="connsiteY29" fmla="*/ 59436 h 1224724"/>
                    <a:gd name="connsiteX30" fmla="*/ 2243233 w 2778252"/>
                    <a:gd name="connsiteY30" fmla="*/ 39815 h 1224724"/>
                    <a:gd name="connsiteX31" fmla="*/ 2223611 w 2778252"/>
                    <a:gd name="connsiteY31" fmla="*/ 59436 h 1224724"/>
                    <a:gd name="connsiteX32" fmla="*/ 2223611 w 2778252"/>
                    <a:gd name="connsiteY32" fmla="*/ 555212 h 1224724"/>
                    <a:gd name="connsiteX33" fmla="*/ 1865471 w 2778252"/>
                    <a:gd name="connsiteY33" fmla="*/ 555212 h 1224724"/>
                    <a:gd name="connsiteX34" fmla="*/ 1865471 w 2778252"/>
                    <a:gd name="connsiteY34" fmla="*/ 204121 h 1224724"/>
                    <a:gd name="connsiteX35" fmla="*/ 1661351 w 2778252"/>
                    <a:gd name="connsiteY35" fmla="*/ 0 h 1224724"/>
                    <a:gd name="connsiteX36" fmla="*/ 1457230 w 2778252"/>
                    <a:gd name="connsiteY36" fmla="*/ 204121 h 1224724"/>
                    <a:gd name="connsiteX37" fmla="*/ 1457230 w 2778252"/>
                    <a:gd name="connsiteY37" fmla="*/ 555212 h 1224724"/>
                    <a:gd name="connsiteX38" fmla="*/ 1321118 w 2778252"/>
                    <a:gd name="connsiteY38" fmla="*/ 555212 h 1224724"/>
                    <a:gd name="connsiteX39" fmla="*/ 1321118 w 2778252"/>
                    <a:gd name="connsiteY39" fmla="*/ 204121 h 1224724"/>
                    <a:gd name="connsiteX40" fmla="*/ 1116997 w 2778252"/>
                    <a:gd name="connsiteY40" fmla="*/ 0 h 1224724"/>
                    <a:gd name="connsiteX41" fmla="*/ 912876 w 2778252"/>
                    <a:gd name="connsiteY41" fmla="*/ 204121 h 1224724"/>
                    <a:gd name="connsiteX42" fmla="*/ 912876 w 2778252"/>
                    <a:gd name="connsiteY42" fmla="*/ 555212 h 1224724"/>
                    <a:gd name="connsiteX43" fmla="*/ 554641 w 2778252"/>
                    <a:gd name="connsiteY43" fmla="*/ 555212 h 1224724"/>
                    <a:gd name="connsiteX44" fmla="*/ 554641 w 2778252"/>
                    <a:gd name="connsiteY44" fmla="*/ 59436 h 1224724"/>
                    <a:gd name="connsiteX45" fmla="*/ 535019 w 2778252"/>
                    <a:gd name="connsiteY45" fmla="*/ 39815 h 1224724"/>
                    <a:gd name="connsiteX46" fmla="*/ 515398 w 2778252"/>
                    <a:gd name="connsiteY46" fmla="*/ 59436 h 1224724"/>
                    <a:gd name="connsiteX47" fmla="*/ 515398 w 2778252"/>
                    <a:gd name="connsiteY47" fmla="*/ 555212 h 1224724"/>
                    <a:gd name="connsiteX48" fmla="*/ 19621 w 2778252"/>
                    <a:gd name="connsiteY48" fmla="*/ 555212 h 1224724"/>
                    <a:gd name="connsiteX49" fmla="*/ 0 w 2778252"/>
                    <a:gd name="connsiteY49" fmla="*/ 574834 h 1224724"/>
                    <a:gd name="connsiteX50" fmla="*/ 19621 w 2778252"/>
                    <a:gd name="connsiteY50" fmla="*/ 594455 h 1224724"/>
                    <a:gd name="connsiteX51" fmla="*/ 1593152 w 2778252"/>
                    <a:gd name="connsiteY51" fmla="*/ 204216 h 1224724"/>
                    <a:gd name="connsiteX52" fmla="*/ 1661160 w 2778252"/>
                    <a:gd name="connsiteY52" fmla="*/ 136208 h 1224724"/>
                    <a:gd name="connsiteX53" fmla="*/ 1729169 w 2778252"/>
                    <a:gd name="connsiteY53" fmla="*/ 204216 h 1224724"/>
                    <a:gd name="connsiteX54" fmla="*/ 1729169 w 2778252"/>
                    <a:gd name="connsiteY54" fmla="*/ 555308 h 1224724"/>
                    <a:gd name="connsiteX55" fmla="*/ 1593056 w 2778252"/>
                    <a:gd name="connsiteY55" fmla="*/ 555308 h 1224724"/>
                    <a:gd name="connsiteX56" fmla="*/ 1593056 w 2778252"/>
                    <a:gd name="connsiteY56" fmla="*/ 204216 h 1224724"/>
                    <a:gd name="connsiteX57" fmla="*/ 1048798 w 2778252"/>
                    <a:gd name="connsiteY57" fmla="*/ 204216 h 1224724"/>
                    <a:gd name="connsiteX58" fmla="*/ 1116806 w 2778252"/>
                    <a:gd name="connsiteY58" fmla="*/ 136208 h 1224724"/>
                    <a:gd name="connsiteX59" fmla="*/ 1184815 w 2778252"/>
                    <a:gd name="connsiteY59" fmla="*/ 204216 h 1224724"/>
                    <a:gd name="connsiteX60" fmla="*/ 1184815 w 2778252"/>
                    <a:gd name="connsiteY60" fmla="*/ 555308 h 1224724"/>
                    <a:gd name="connsiteX61" fmla="*/ 1048703 w 2778252"/>
                    <a:gd name="connsiteY61" fmla="*/ 555308 h 1224724"/>
                    <a:gd name="connsiteX62" fmla="*/ 1048703 w 2778252"/>
                    <a:gd name="connsiteY62" fmla="*/ 204216 h 122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778252" h="1224724">
                      <a:moveTo>
                        <a:pt x="19621" y="594455"/>
                      </a:moveTo>
                      <a:lnTo>
                        <a:pt x="515398" y="594455"/>
                      </a:lnTo>
                      <a:lnTo>
                        <a:pt x="515398" y="1224725"/>
                      </a:lnTo>
                      <a:lnTo>
                        <a:pt x="554641" y="1224725"/>
                      </a:lnTo>
                      <a:lnTo>
                        <a:pt x="554641" y="594455"/>
                      </a:lnTo>
                      <a:lnTo>
                        <a:pt x="912876" y="594455"/>
                      </a:lnTo>
                      <a:lnTo>
                        <a:pt x="912876" y="1224725"/>
                      </a:lnTo>
                      <a:lnTo>
                        <a:pt x="1048893" y="1224725"/>
                      </a:lnTo>
                      <a:lnTo>
                        <a:pt x="1048893" y="594455"/>
                      </a:lnTo>
                      <a:lnTo>
                        <a:pt x="1185005" y="594455"/>
                      </a:lnTo>
                      <a:lnTo>
                        <a:pt x="1185005" y="952595"/>
                      </a:lnTo>
                      <a:lnTo>
                        <a:pt x="1321118" y="952595"/>
                      </a:lnTo>
                      <a:lnTo>
                        <a:pt x="1321118" y="594455"/>
                      </a:lnTo>
                      <a:lnTo>
                        <a:pt x="1457230" y="594455"/>
                      </a:lnTo>
                      <a:lnTo>
                        <a:pt x="1457230" y="1224725"/>
                      </a:lnTo>
                      <a:lnTo>
                        <a:pt x="1593247" y="1224725"/>
                      </a:lnTo>
                      <a:lnTo>
                        <a:pt x="1593247" y="594455"/>
                      </a:lnTo>
                      <a:lnTo>
                        <a:pt x="1729359" y="594455"/>
                      </a:lnTo>
                      <a:lnTo>
                        <a:pt x="1729359" y="952595"/>
                      </a:lnTo>
                      <a:lnTo>
                        <a:pt x="1865471" y="952595"/>
                      </a:lnTo>
                      <a:lnTo>
                        <a:pt x="1865471" y="594455"/>
                      </a:lnTo>
                      <a:lnTo>
                        <a:pt x="2223611" y="594455"/>
                      </a:lnTo>
                      <a:lnTo>
                        <a:pt x="2223611" y="952595"/>
                      </a:lnTo>
                      <a:lnTo>
                        <a:pt x="2262854" y="952595"/>
                      </a:lnTo>
                      <a:lnTo>
                        <a:pt x="2262854" y="594455"/>
                      </a:lnTo>
                      <a:lnTo>
                        <a:pt x="2758631" y="594455"/>
                      </a:lnTo>
                      <a:cubicBezTo>
                        <a:pt x="2769489" y="594455"/>
                        <a:pt x="2778252" y="585692"/>
                        <a:pt x="2778252" y="574834"/>
                      </a:cubicBezTo>
                      <a:cubicBezTo>
                        <a:pt x="2778252" y="563975"/>
                        <a:pt x="2769489" y="555212"/>
                        <a:pt x="2758631" y="555212"/>
                      </a:cubicBezTo>
                      <a:lnTo>
                        <a:pt x="2262854" y="555212"/>
                      </a:lnTo>
                      <a:lnTo>
                        <a:pt x="2262854" y="59436"/>
                      </a:lnTo>
                      <a:cubicBezTo>
                        <a:pt x="2262854" y="48578"/>
                        <a:pt x="2254091" y="39815"/>
                        <a:pt x="2243233" y="39815"/>
                      </a:cubicBezTo>
                      <a:cubicBezTo>
                        <a:pt x="2232374" y="39815"/>
                        <a:pt x="2223611" y="48578"/>
                        <a:pt x="2223611" y="59436"/>
                      </a:cubicBezTo>
                      <a:lnTo>
                        <a:pt x="2223611" y="555212"/>
                      </a:lnTo>
                      <a:lnTo>
                        <a:pt x="1865471" y="555212"/>
                      </a:lnTo>
                      <a:lnTo>
                        <a:pt x="1865471" y="204121"/>
                      </a:lnTo>
                      <a:cubicBezTo>
                        <a:pt x="1865471" y="91535"/>
                        <a:pt x="1773936" y="0"/>
                        <a:pt x="1661351" y="0"/>
                      </a:cubicBezTo>
                      <a:cubicBezTo>
                        <a:pt x="1548765" y="0"/>
                        <a:pt x="1457230" y="91535"/>
                        <a:pt x="1457230" y="204121"/>
                      </a:cubicBezTo>
                      <a:lnTo>
                        <a:pt x="1457230" y="555212"/>
                      </a:lnTo>
                      <a:lnTo>
                        <a:pt x="1321118" y="555212"/>
                      </a:lnTo>
                      <a:lnTo>
                        <a:pt x="1321118" y="204121"/>
                      </a:lnTo>
                      <a:cubicBezTo>
                        <a:pt x="1321118" y="91535"/>
                        <a:pt x="1229582" y="0"/>
                        <a:pt x="1116997" y="0"/>
                      </a:cubicBezTo>
                      <a:cubicBezTo>
                        <a:pt x="1004411" y="0"/>
                        <a:pt x="912876" y="91535"/>
                        <a:pt x="912876" y="204121"/>
                      </a:cubicBezTo>
                      <a:lnTo>
                        <a:pt x="912876" y="555212"/>
                      </a:lnTo>
                      <a:lnTo>
                        <a:pt x="554641" y="555212"/>
                      </a:lnTo>
                      <a:lnTo>
                        <a:pt x="554641" y="59436"/>
                      </a:lnTo>
                      <a:cubicBezTo>
                        <a:pt x="554641" y="48578"/>
                        <a:pt x="545878" y="39815"/>
                        <a:pt x="535019" y="39815"/>
                      </a:cubicBezTo>
                      <a:cubicBezTo>
                        <a:pt x="524161" y="39815"/>
                        <a:pt x="515398" y="48578"/>
                        <a:pt x="515398" y="59436"/>
                      </a:cubicBezTo>
                      <a:lnTo>
                        <a:pt x="515398" y="555212"/>
                      </a:lnTo>
                      <a:lnTo>
                        <a:pt x="19621" y="555212"/>
                      </a:lnTo>
                      <a:cubicBezTo>
                        <a:pt x="8763" y="555212"/>
                        <a:pt x="0" y="563975"/>
                        <a:pt x="0" y="574834"/>
                      </a:cubicBezTo>
                      <a:cubicBezTo>
                        <a:pt x="0" y="585692"/>
                        <a:pt x="8763" y="594455"/>
                        <a:pt x="19621" y="594455"/>
                      </a:cubicBezTo>
                      <a:close/>
                      <a:moveTo>
                        <a:pt x="1593152" y="204216"/>
                      </a:moveTo>
                      <a:cubicBezTo>
                        <a:pt x="1593152" y="166688"/>
                        <a:pt x="1623632" y="136208"/>
                        <a:pt x="1661160" y="136208"/>
                      </a:cubicBezTo>
                      <a:cubicBezTo>
                        <a:pt x="1698688" y="136208"/>
                        <a:pt x="1729169" y="166688"/>
                        <a:pt x="1729169" y="204216"/>
                      </a:cubicBezTo>
                      <a:lnTo>
                        <a:pt x="1729169" y="555308"/>
                      </a:lnTo>
                      <a:lnTo>
                        <a:pt x="1593056" y="555308"/>
                      </a:lnTo>
                      <a:lnTo>
                        <a:pt x="1593056" y="204216"/>
                      </a:lnTo>
                      <a:close/>
                      <a:moveTo>
                        <a:pt x="1048798" y="204216"/>
                      </a:moveTo>
                      <a:cubicBezTo>
                        <a:pt x="1048798" y="166688"/>
                        <a:pt x="1079278" y="136208"/>
                        <a:pt x="1116806" y="136208"/>
                      </a:cubicBezTo>
                      <a:cubicBezTo>
                        <a:pt x="1154335" y="136208"/>
                        <a:pt x="1184815" y="166688"/>
                        <a:pt x="1184815" y="204216"/>
                      </a:cubicBezTo>
                      <a:lnTo>
                        <a:pt x="1184815" y="555308"/>
                      </a:lnTo>
                      <a:lnTo>
                        <a:pt x="1048703" y="555308"/>
                      </a:lnTo>
                      <a:lnTo>
                        <a:pt x="1048703" y="204216"/>
                      </a:lnTo>
                      <a:close/>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5196440F-3D98-4180-B971-9AC9EC75E941}"/>
                    </a:ext>
                  </a:extLst>
                </p:cNvPr>
                <p:cNvSpPr/>
                <p:nvPr/>
              </p:nvSpPr>
              <p:spPr>
                <a:xfrm>
                  <a:off x="2817018" y="3089148"/>
                  <a:ext cx="136112" cy="408241"/>
                </a:xfrm>
                <a:custGeom>
                  <a:avLst/>
                  <a:gdLst>
                    <a:gd name="connsiteX0" fmla="*/ 0 w 136112"/>
                    <a:gd name="connsiteY0" fmla="*/ 0 h 408241"/>
                    <a:gd name="connsiteX1" fmla="*/ 136112 w 136112"/>
                    <a:gd name="connsiteY1" fmla="*/ 0 h 408241"/>
                    <a:gd name="connsiteX2" fmla="*/ 136112 w 136112"/>
                    <a:gd name="connsiteY2" fmla="*/ 408242 h 408241"/>
                    <a:gd name="connsiteX3" fmla="*/ 0 w 136112"/>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112" h="408241">
                      <a:moveTo>
                        <a:pt x="0" y="0"/>
                      </a:moveTo>
                      <a:lnTo>
                        <a:pt x="136112" y="0"/>
                      </a:lnTo>
                      <a:lnTo>
                        <a:pt x="136112" y="408242"/>
                      </a:lnTo>
                      <a:lnTo>
                        <a:pt x="0" y="408242"/>
                      </a:lnTo>
                      <a:close/>
                    </a:path>
                  </a:pathLst>
                </a:custGeom>
                <a:solidFill>
                  <a:srgbClr val="FFFFFF"/>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122F5273-5F21-2924-39E2-14EE19E03BD2}"/>
                    </a:ext>
                  </a:extLst>
                </p:cNvPr>
                <p:cNvSpPr/>
                <p:nvPr/>
              </p:nvSpPr>
              <p:spPr>
                <a:xfrm>
                  <a:off x="2272760" y="3089148"/>
                  <a:ext cx="136112" cy="408241"/>
                </a:xfrm>
                <a:custGeom>
                  <a:avLst/>
                  <a:gdLst>
                    <a:gd name="connsiteX0" fmla="*/ 0 w 136112"/>
                    <a:gd name="connsiteY0" fmla="*/ 0 h 408241"/>
                    <a:gd name="connsiteX1" fmla="*/ 136112 w 136112"/>
                    <a:gd name="connsiteY1" fmla="*/ 0 h 408241"/>
                    <a:gd name="connsiteX2" fmla="*/ 136112 w 136112"/>
                    <a:gd name="connsiteY2" fmla="*/ 408242 h 408241"/>
                    <a:gd name="connsiteX3" fmla="*/ 0 w 136112"/>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112" h="408241">
                      <a:moveTo>
                        <a:pt x="0" y="0"/>
                      </a:moveTo>
                      <a:lnTo>
                        <a:pt x="136112" y="0"/>
                      </a:lnTo>
                      <a:lnTo>
                        <a:pt x="136112" y="408242"/>
                      </a:lnTo>
                      <a:lnTo>
                        <a:pt x="0" y="408242"/>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47C1C6-229B-CDCB-2207-BB46A248794F}"/>
                    </a:ext>
                  </a:extLst>
                </p:cNvPr>
                <p:cNvSpPr/>
                <p:nvPr/>
              </p:nvSpPr>
              <p:spPr>
                <a:xfrm>
                  <a:off x="2544889" y="3361277"/>
                  <a:ext cx="136112" cy="408241"/>
                </a:xfrm>
                <a:custGeom>
                  <a:avLst/>
                  <a:gdLst>
                    <a:gd name="connsiteX0" fmla="*/ 0 w 136112"/>
                    <a:gd name="connsiteY0" fmla="*/ 0 h 408241"/>
                    <a:gd name="connsiteX1" fmla="*/ 136112 w 136112"/>
                    <a:gd name="connsiteY1" fmla="*/ 0 h 408241"/>
                    <a:gd name="connsiteX2" fmla="*/ 136112 w 136112"/>
                    <a:gd name="connsiteY2" fmla="*/ 408242 h 408241"/>
                    <a:gd name="connsiteX3" fmla="*/ 0 w 136112"/>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112" h="408241">
                      <a:moveTo>
                        <a:pt x="0" y="0"/>
                      </a:moveTo>
                      <a:lnTo>
                        <a:pt x="136112" y="0"/>
                      </a:lnTo>
                      <a:lnTo>
                        <a:pt x="136112" y="408242"/>
                      </a:lnTo>
                      <a:lnTo>
                        <a:pt x="0" y="408242"/>
                      </a:lnTo>
                      <a:close/>
                    </a:path>
                  </a:pathLst>
                </a:custGeom>
                <a:solidFill>
                  <a:srgbClr val="FFFFFF"/>
                </a:solidFill>
                <a:ln w="952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FCC18D5E-757D-65FF-A109-F2083030EC94}"/>
                    </a:ext>
                  </a:extLst>
                </p:cNvPr>
                <p:cNvSpPr/>
                <p:nvPr/>
              </p:nvSpPr>
              <p:spPr>
                <a:xfrm>
                  <a:off x="2000631" y="3361277"/>
                  <a:ext cx="136017" cy="408241"/>
                </a:xfrm>
                <a:custGeom>
                  <a:avLst/>
                  <a:gdLst>
                    <a:gd name="connsiteX0" fmla="*/ 0 w 136017"/>
                    <a:gd name="connsiteY0" fmla="*/ 0 h 408241"/>
                    <a:gd name="connsiteX1" fmla="*/ 136017 w 136017"/>
                    <a:gd name="connsiteY1" fmla="*/ 0 h 408241"/>
                    <a:gd name="connsiteX2" fmla="*/ 136017 w 136017"/>
                    <a:gd name="connsiteY2" fmla="*/ 408242 h 408241"/>
                    <a:gd name="connsiteX3" fmla="*/ 0 w 136017"/>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017" h="408241">
                      <a:moveTo>
                        <a:pt x="0" y="0"/>
                      </a:moveTo>
                      <a:lnTo>
                        <a:pt x="136017" y="0"/>
                      </a:lnTo>
                      <a:lnTo>
                        <a:pt x="136017" y="408242"/>
                      </a:lnTo>
                      <a:lnTo>
                        <a:pt x="0" y="408242"/>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28AD3B3-D3FC-5214-9C26-790D7D55E5F6}"/>
                    </a:ext>
                  </a:extLst>
                </p:cNvPr>
                <p:cNvSpPr/>
                <p:nvPr/>
              </p:nvSpPr>
              <p:spPr>
                <a:xfrm>
                  <a:off x="1603248" y="3361277"/>
                  <a:ext cx="39243" cy="408241"/>
                </a:xfrm>
                <a:custGeom>
                  <a:avLst/>
                  <a:gdLst>
                    <a:gd name="connsiteX0" fmla="*/ 0 w 39243"/>
                    <a:gd name="connsiteY0" fmla="*/ 0 h 408241"/>
                    <a:gd name="connsiteX1" fmla="*/ 39243 w 39243"/>
                    <a:gd name="connsiteY1" fmla="*/ 0 h 408241"/>
                    <a:gd name="connsiteX2" fmla="*/ 39243 w 39243"/>
                    <a:gd name="connsiteY2" fmla="*/ 408242 h 408241"/>
                    <a:gd name="connsiteX3" fmla="*/ 0 w 39243"/>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39243" h="408241">
                      <a:moveTo>
                        <a:pt x="0" y="0"/>
                      </a:moveTo>
                      <a:lnTo>
                        <a:pt x="39243" y="0"/>
                      </a:lnTo>
                      <a:lnTo>
                        <a:pt x="39243" y="408242"/>
                      </a:lnTo>
                      <a:lnTo>
                        <a:pt x="0" y="408242"/>
                      </a:lnTo>
                      <a:close/>
                    </a:path>
                  </a:pathLst>
                </a:custGeom>
                <a:solidFill>
                  <a:srgbClr val="FFFFFF"/>
                </a:solidFill>
                <a:ln w="952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046575C8-1914-7DA5-1504-34FD277F52D3}"/>
                    </a:ext>
                  </a:extLst>
                </p:cNvPr>
                <p:cNvSpPr/>
                <p:nvPr/>
              </p:nvSpPr>
              <p:spPr>
                <a:xfrm>
                  <a:off x="3311175" y="3089148"/>
                  <a:ext cx="39243" cy="408241"/>
                </a:xfrm>
                <a:custGeom>
                  <a:avLst/>
                  <a:gdLst>
                    <a:gd name="connsiteX0" fmla="*/ 0 w 39243"/>
                    <a:gd name="connsiteY0" fmla="*/ 0 h 408241"/>
                    <a:gd name="connsiteX1" fmla="*/ 39243 w 39243"/>
                    <a:gd name="connsiteY1" fmla="*/ 0 h 408241"/>
                    <a:gd name="connsiteX2" fmla="*/ 39243 w 39243"/>
                    <a:gd name="connsiteY2" fmla="*/ 408242 h 408241"/>
                    <a:gd name="connsiteX3" fmla="*/ 0 w 39243"/>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39243" h="408241">
                      <a:moveTo>
                        <a:pt x="0" y="0"/>
                      </a:moveTo>
                      <a:lnTo>
                        <a:pt x="39243" y="0"/>
                      </a:lnTo>
                      <a:lnTo>
                        <a:pt x="39243" y="408242"/>
                      </a:lnTo>
                      <a:lnTo>
                        <a:pt x="0" y="408242"/>
                      </a:lnTo>
                      <a:close/>
                    </a:path>
                  </a:pathLst>
                </a:custGeom>
                <a:solidFill>
                  <a:srgbClr val="FFFFFF"/>
                </a:solidFill>
                <a:ln w="9525" cap="flat">
                  <a:noFill/>
                  <a:prstDash val="solid"/>
                  <a:miter/>
                </a:ln>
              </p:spPr>
              <p:txBody>
                <a:bodyPr rtlCol="0" anchor="ctr"/>
                <a:lstStyle/>
                <a:p>
                  <a:endParaRPr lang="en-US"/>
                </a:p>
              </p:txBody>
            </p:sp>
          </p:grpSp>
        </p:grpSp>
      </p:grpSp>
    </p:spTree>
    <p:extLst>
      <p:ext uri="{BB962C8B-B14F-4D97-AF65-F5344CB8AC3E}">
        <p14:creationId xmlns:p14="http://schemas.microsoft.com/office/powerpoint/2010/main" val="2575098019"/>
      </p:ext>
    </p:extLst>
  </p:cSld>
  <p:clrMapOvr>
    <a:masterClrMapping/>
  </p:clrMapOvr>
  <p:extLst>
    <p:ext uri="{DCECCB84-F9BA-43D5-87BE-67443E8EF086}">
      <p15:sldGuideLst xmlns:p15="http://schemas.microsoft.com/office/powerpoint/2012/main">
        <p15:guide id="1" orient="horz" pos="1584">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ext and 4 images">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ACB15C3A-BA66-4F81-9390-CC8932134F82}"/>
              </a:ext>
            </a:extLst>
          </p:cNvPr>
          <p:cNvSpPr>
            <a:spLocks noGrp="1"/>
          </p:cNvSpPr>
          <p:nvPr>
            <p:ph type="dt" sz="half" idx="10"/>
          </p:nvPr>
        </p:nvSpPr>
        <p:spPr/>
        <p:txBody>
          <a:bodyPr/>
          <a:lstStyle/>
          <a:p>
            <a:fld id="{1D8BD707-D9CF-40AE-B4C6-C98DA3205C09}" type="datetimeFigureOut">
              <a:rPr lang="en-US" smtClean="0"/>
              <a:t>3/25/2025</a:t>
            </a:fld>
            <a:endParaRPr lang="en-US"/>
          </a:p>
        </p:txBody>
      </p:sp>
      <p:sp>
        <p:nvSpPr>
          <p:cNvPr id="7" name="Slide Number Placeholder 6">
            <a:extLst>
              <a:ext uri="{FF2B5EF4-FFF2-40B4-BE49-F238E27FC236}">
                <a16:creationId xmlns:a16="http://schemas.microsoft.com/office/drawing/2014/main" id="{43653749-210F-4B9C-9091-B310BA2989BF}"/>
              </a:ext>
            </a:extLst>
          </p:cNvPr>
          <p:cNvSpPr>
            <a:spLocks noGrp="1"/>
          </p:cNvSpPr>
          <p:nvPr>
            <p:ph type="sldNum" sz="quarter" idx="12"/>
          </p:nvPr>
        </p:nvSpPr>
        <p:spPr/>
        <p:txBody>
          <a:bodyPr/>
          <a:lstStyle/>
          <a:p>
            <a:fld id="{B6F15528-21DE-4FAA-801E-634DDDAF4B2B}" type="slidenum">
              <a:rPr lang="en-US" smtClean="0"/>
              <a:t>‹#›</a:t>
            </a:fld>
            <a:endParaRPr lang="en-US"/>
          </a:p>
        </p:txBody>
      </p:sp>
      <p:sp>
        <p:nvSpPr>
          <p:cNvPr id="8" name="Title 1">
            <a:extLst>
              <a:ext uri="{FF2B5EF4-FFF2-40B4-BE49-F238E27FC236}">
                <a16:creationId xmlns:a16="http://schemas.microsoft.com/office/drawing/2014/main" id="{62AA1CAF-093D-4A9C-B25B-BE2943813816}"/>
              </a:ext>
            </a:extLst>
          </p:cNvPr>
          <p:cNvSpPr>
            <a:spLocks noGrp="1"/>
          </p:cNvSpPr>
          <p:nvPr>
            <p:ph type="title"/>
          </p:nvPr>
        </p:nvSpPr>
        <p:spPr>
          <a:xfrm>
            <a:off x="688984" y="1266867"/>
            <a:ext cx="2615326" cy="987383"/>
          </a:xfrm>
        </p:spPr>
        <p:txBody>
          <a:bodyPr anchor="ctr" anchorCtr="0"/>
          <a:lstStyle>
            <a:lvl1pPr>
              <a:defRPr sz="2000"/>
            </a:lvl1pPr>
          </a:lstStyle>
          <a:p>
            <a:r>
              <a:rPr lang="en-US"/>
              <a:t>Click to edit Master title style</a:t>
            </a:r>
            <a:endParaRPr lang="en-US" dirty="0"/>
          </a:p>
        </p:txBody>
      </p:sp>
      <p:sp>
        <p:nvSpPr>
          <p:cNvPr id="4" name="Picture Placeholder 3">
            <a:extLst>
              <a:ext uri="{FF2B5EF4-FFF2-40B4-BE49-F238E27FC236}">
                <a16:creationId xmlns:a16="http://schemas.microsoft.com/office/drawing/2014/main" id="{AD478764-057D-4A3C-86DF-A47A167398C0}"/>
              </a:ext>
            </a:extLst>
          </p:cNvPr>
          <p:cNvSpPr>
            <a:spLocks noGrp="1"/>
          </p:cNvSpPr>
          <p:nvPr>
            <p:ph type="pic" sz="quarter" idx="15"/>
          </p:nvPr>
        </p:nvSpPr>
        <p:spPr>
          <a:xfrm>
            <a:off x="7865806" y="228600"/>
            <a:ext cx="4343400" cy="3319272"/>
          </a:xfrm>
          <a:solidFill>
            <a:schemeClr val="bg2"/>
          </a:solidFill>
        </p:spPr>
        <p:txBody>
          <a:bodyPr/>
          <a:lstStyle/>
          <a:p>
            <a:r>
              <a:rPr lang="en-US"/>
              <a:t>Click icon to add picture</a:t>
            </a:r>
          </a:p>
        </p:txBody>
      </p:sp>
      <p:sp>
        <p:nvSpPr>
          <p:cNvPr id="12" name="Content Placeholder 2">
            <a:extLst>
              <a:ext uri="{FF2B5EF4-FFF2-40B4-BE49-F238E27FC236}">
                <a16:creationId xmlns:a16="http://schemas.microsoft.com/office/drawing/2014/main" id="{0B4CC928-8C62-4CA1-AD85-979AC40129F2}"/>
              </a:ext>
            </a:extLst>
          </p:cNvPr>
          <p:cNvSpPr>
            <a:spLocks noGrp="1"/>
          </p:cNvSpPr>
          <p:nvPr>
            <p:ph idx="1"/>
          </p:nvPr>
        </p:nvSpPr>
        <p:spPr>
          <a:xfrm>
            <a:off x="688983" y="2514600"/>
            <a:ext cx="2615326" cy="3666991"/>
          </a:xfrm>
        </p:spPr>
        <p:txBody>
          <a:bodyPr/>
          <a:lstStyle>
            <a:lvl1pPr marL="0" indent="0">
              <a:lnSpc>
                <a:spcPct val="112000"/>
              </a:lnSpc>
              <a:buNone/>
              <a:defRPr sz="1800"/>
            </a:lvl1pPr>
            <a:lvl2pPr marL="228600" indent="-228600">
              <a:lnSpc>
                <a:spcPct val="112000"/>
              </a:lnSpc>
              <a:buFont typeface="Arial" panose="020B0604020202020204" pitchFamily="34" charset="0"/>
              <a:buChar char="•"/>
              <a:defRPr sz="1600"/>
            </a:lvl2pPr>
          </a:lstStyle>
          <a:p>
            <a:pPr lvl="0"/>
            <a:r>
              <a:rPr lang="en-US"/>
              <a:t>Click to edit Master text styles</a:t>
            </a:r>
          </a:p>
          <a:p>
            <a:pPr lvl="1"/>
            <a:r>
              <a:rPr lang="en-US"/>
              <a:t>Second level</a:t>
            </a:r>
          </a:p>
        </p:txBody>
      </p:sp>
      <p:sp>
        <p:nvSpPr>
          <p:cNvPr id="10" name="Picture Placeholder 3">
            <a:extLst>
              <a:ext uri="{FF2B5EF4-FFF2-40B4-BE49-F238E27FC236}">
                <a16:creationId xmlns:a16="http://schemas.microsoft.com/office/drawing/2014/main" id="{3ED93427-CAB9-4882-B5EF-68354DB29C46}"/>
              </a:ext>
            </a:extLst>
          </p:cNvPr>
          <p:cNvSpPr>
            <a:spLocks noGrp="1"/>
          </p:cNvSpPr>
          <p:nvPr>
            <p:ph type="pic" sz="quarter" idx="16"/>
          </p:nvPr>
        </p:nvSpPr>
        <p:spPr>
          <a:xfrm>
            <a:off x="3526653" y="228600"/>
            <a:ext cx="4343400" cy="3319272"/>
          </a:xfrm>
          <a:solidFill>
            <a:schemeClr val="bg2"/>
          </a:solidFill>
        </p:spPr>
        <p:txBody>
          <a:bodyPr/>
          <a:lstStyle/>
          <a:p>
            <a:r>
              <a:rPr lang="en-US"/>
              <a:t>Click icon to add picture</a:t>
            </a:r>
          </a:p>
        </p:txBody>
      </p:sp>
      <p:sp>
        <p:nvSpPr>
          <p:cNvPr id="11" name="Picture Placeholder 3">
            <a:extLst>
              <a:ext uri="{FF2B5EF4-FFF2-40B4-BE49-F238E27FC236}">
                <a16:creationId xmlns:a16="http://schemas.microsoft.com/office/drawing/2014/main" id="{97F5503A-FA7E-4320-B85A-6BEC84EC487A}"/>
              </a:ext>
            </a:extLst>
          </p:cNvPr>
          <p:cNvSpPr>
            <a:spLocks noGrp="1"/>
          </p:cNvSpPr>
          <p:nvPr>
            <p:ph type="pic" sz="quarter" idx="17"/>
          </p:nvPr>
        </p:nvSpPr>
        <p:spPr>
          <a:xfrm>
            <a:off x="7865806" y="3538728"/>
            <a:ext cx="4343400" cy="3319272"/>
          </a:xfrm>
          <a:solidFill>
            <a:schemeClr val="bg2"/>
          </a:solidFill>
        </p:spPr>
        <p:txBody>
          <a:bodyPr/>
          <a:lstStyle/>
          <a:p>
            <a:r>
              <a:rPr lang="en-US"/>
              <a:t>Click icon to add picture</a:t>
            </a:r>
          </a:p>
        </p:txBody>
      </p:sp>
      <p:sp>
        <p:nvSpPr>
          <p:cNvPr id="13" name="Picture Placeholder 3">
            <a:extLst>
              <a:ext uri="{FF2B5EF4-FFF2-40B4-BE49-F238E27FC236}">
                <a16:creationId xmlns:a16="http://schemas.microsoft.com/office/drawing/2014/main" id="{B786B400-F397-445E-8A4A-271DFCE128AB}"/>
              </a:ext>
            </a:extLst>
          </p:cNvPr>
          <p:cNvSpPr>
            <a:spLocks noGrp="1"/>
          </p:cNvSpPr>
          <p:nvPr>
            <p:ph type="pic" sz="quarter" idx="18"/>
          </p:nvPr>
        </p:nvSpPr>
        <p:spPr>
          <a:xfrm>
            <a:off x="3526653" y="3538728"/>
            <a:ext cx="4343400" cy="3319272"/>
          </a:xfrm>
          <a:solidFill>
            <a:schemeClr val="bg2"/>
          </a:solidFill>
        </p:spPr>
        <p:txBody>
          <a:bodyPr/>
          <a:lstStyle/>
          <a:p>
            <a:r>
              <a:rPr lang="en-US"/>
              <a:t>Click icon to add picture</a:t>
            </a:r>
          </a:p>
        </p:txBody>
      </p:sp>
    </p:spTree>
    <p:extLst>
      <p:ext uri="{BB962C8B-B14F-4D97-AF65-F5344CB8AC3E}">
        <p14:creationId xmlns:p14="http://schemas.microsoft.com/office/powerpoint/2010/main" val="1891990808"/>
      </p:ext>
    </p:extLst>
  </p:cSld>
  <p:clrMapOvr>
    <a:masterClrMapping/>
  </p:clrMapOvr>
  <p:extLst>
    <p:ext uri="{DCECCB84-F9BA-43D5-87BE-67443E8EF086}">
      <p15:sldGuideLst xmlns:p15="http://schemas.microsoft.com/office/powerpoint/2012/main">
        <p15:guide id="1" orient="horz" pos="1584">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Text and 4 images Dark">
    <p:bg>
      <p:bgPr>
        <a:solidFill>
          <a:schemeClr val="tx1"/>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ACB15C3A-BA66-4F81-9390-CC8932134F82}"/>
              </a:ext>
            </a:extLst>
          </p:cNvPr>
          <p:cNvSpPr>
            <a:spLocks noGrp="1"/>
          </p:cNvSpPr>
          <p:nvPr>
            <p:ph type="dt" sz="half" idx="10"/>
          </p:nvPr>
        </p:nvSpPr>
        <p:spPr/>
        <p:txBody>
          <a:bodyPr/>
          <a:lstStyle/>
          <a:p>
            <a:fld id="{1D8BD707-D9CF-40AE-B4C6-C98DA3205C09}" type="datetimeFigureOut">
              <a:rPr lang="en-US" smtClean="0"/>
              <a:t>3/25/2025</a:t>
            </a:fld>
            <a:endParaRPr lang="en-US"/>
          </a:p>
        </p:txBody>
      </p:sp>
      <p:sp>
        <p:nvSpPr>
          <p:cNvPr id="7" name="Slide Number Placeholder 6">
            <a:extLst>
              <a:ext uri="{FF2B5EF4-FFF2-40B4-BE49-F238E27FC236}">
                <a16:creationId xmlns:a16="http://schemas.microsoft.com/office/drawing/2014/main" id="{43653749-210F-4B9C-9091-B310BA2989BF}"/>
              </a:ext>
            </a:extLst>
          </p:cNvPr>
          <p:cNvSpPr>
            <a:spLocks noGrp="1"/>
          </p:cNvSpPr>
          <p:nvPr>
            <p:ph type="sldNum" sz="quarter" idx="12"/>
          </p:nvPr>
        </p:nvSpPr>
        <p:spPr/>
        <p:txBody>
          <a:bodyPr/>
          <a:lstStyle/>
          <a:p>
            <a:fld id="{B6F15528-21DE-4FAA-801E-634DDDAF4B2B}" type="slidenum">
              <a:rPr lang="en-US" smtClean="0"/>
              <a:t>‹#›</a:t>
            </a:fld>
            <a:endParaRPr lang="en-US"/>
          </a:p>
        </p:txBody>
      </p:sp>
      <p:sp>
        <p:nvSpPr>
          <p:cNvPr id="8" name="Title 1">
            <a:extLst>
              <a:ext uri="{FF2B5EF4-FFF2-40B4-BE49-F238E27FC236}">
                <a16:creationId xmlns:a16="http://schemas.microsoft.com/office/drawing/2014/main" id="{62AA1CAF-093D-4A9C-B25B-BE2943813816}"/>
              </a:ext>
            </a:extLst>
          </p:cNvPr>
          <p:cNvSpPr>
            <a:spLocks noGrp="1"/>
          </p:cNvSpPr>
          <p:nvPr>
            <p:ph type="title"/>
          </p:nvPr>
        </p:nvSpPr>
        <p:spPr>
          <a:xfrm>
            <a:off x="688984" y="1266867"/>
            <a:ext cx="2615326" cy="987383"/>
          </a:xfrm>
        </p:spPr>
        <p:txBody>
          <a:bodyPr anchor="ctr" anchorCtr="0"/>
          <a:lstStyle>
            <a:lvl1pPr>
              <a:defRPr sz="2000">
                <a:solidFill>
                  <a:schemeClr val="accent2"/>
                </a:solidFill>
              </a:defRPr>
            </a:lvl1pPr>
          </a:lstStyle>
          <a:p>
            <a:r>
              <a:rPr lang="en-US"/>
              <a:t>Click to edit Master title style</a:t>
            </a:r>
            <a:endParaRPr lang="en-US" dirty="0"/>
          </a:p>
        </p:txBody>
      </p:sp>
      <p:sp>
        <p:nvSpPr>
          <p:cNvPr id="4" name="Picture Placeholder 3">
            <a:extLst>
              <a:ext uri="{FF2B5EF4-FFF2-40B4-BE49-F238E27FC236}">
                <a16:creationId xmlns:a16="http://schemas.microsoft.com/office/drawing/2014/main" id="{AD478764-057D-4A3C-86DF-A47A167398C0}"/>
              </a:ext>
            </a:extLst>
          </p:cNvPr>
          <p:cNvSpPr>
            <a:spLocks noGrp="1"/>
          </p:cNvSpPr>
          <p:nvPr>
            <p:ph type="pic" sz="quarter" idx="15"/>
          </p:nvPr>
        </p:nvSpPr>
        <p:spPr>
          <a:xfrm>
            <a:off x="7865806" y="228600"/>
            <a:ext cx="4343400" cy="3319272"/>
          </a:xfrm>
          <a:solidFill>
            <a:schemeClr val="bg2"/>
          </a:solidFill>
        </p:spPr>
        <p:txBody>
          <a:bodyPr/>
          <a:lstStyle/>
          <a:p>
            <a:r>
              <a:rPr lang="en-US"/>
              <a:t>Click icon to add picture</a:t>
            </a:r>
          </a:p>
        </p:txBody>
      </p:sp>
      <p:sp>
        <p:nvSpPr>
          <p:cNvPr id="12" name="Content Placeholder 2">
            <a:extLst>
              <a:ext uri="{FF2B5EF4-FFF2-40B4-BE49-F238E27FC236}">
                <a16:creationId xmlns:a16="http://schemas.microsoft.com/office/drawing/2014/main" id="{0B4CC928-8C62-4CA1-AD85-979AC40129F2}"/>
              </a:ext>
            </a:extLst>
          </p:cNvPr>
          <p:cNvSpPr>
            <a:spLocks noGrp="1"/>
          </p:cNvSpPr>
          <p:nvPr>
            <p:ph idx="1"/>
          </p:nvPr>
        </p:nvSpPr>
        <p:spPr>
          <a:xfrm>
            <a:off x="688983" y="2514600"/>
            <a:ext cx="2615326" cy="3666991"/>
          </a:xfrm>
        </p:spPr>
        <p:txBody>
          <a:bodyPr/>
          <a:lstStyle>
            <a:lvl1pPr marL="0" indent="0">
              <a:lnSpc>
                <a:spcPct val="112000"/>
              </a:lnSpc>
              <a:buNone/>
              <a:defRPr sz="1800">
                <a:solidFill>
                  <a:schemeClr val="bg1"/>
                </a:solidFill>
              </a:defRPr>
            </a:lvl1pPr>
            <a:lvl2pPr marL="228600" indent="-228600">
              <a:lnSpc>
                <a:spcPct val="112000"/>
              </a:lnSpc>
              <a:buFont typeface="Arial" panose="020B0604020202020204" pitchFamily="34" charset="0"/>
              <a:buChar char="•"/>
              <a:defRPr sz="1600">
                <a:solidFill>
                  <a:schemeClr val="bg1"/>
                </a:solidFill>
              </a:defRPr>
            </a:lvl2pPr>
          </a:lstStyle>
          <a:p>
            <a:pPr lvl="0"/>
            <a:r>
              <a:rPr lang="en-US"/>
              <a:t>Click to edit Master text styles</a:t>
            </a:r>
          </a:p>
          <a:p>
            <a:pPr lvl="1"/>
            <a:r>
              <a:rPr lang="en-US"/>
              <a:t>Second level</a:t>
            </a:r>
          </a:p>
        </p:txBody>
      </p:sp>
      <p:sp>
        <p:nvSpPr>
          <p:cNvPr id="10" name="Picture Placeholder 3">
            <a:extLst>
              <a:ext uri="{FF2B5EF4-FFF2-40B4-BE49-F238E27FC236}">
                <a16:creationId xmlns:a16="http://schemas.microsoft.com/office/drawing/2014/main" id="{3ED93427-CAB9-4882-B5EF-68354DB29C46}"/>
              </a:ext>
            </a:extLst>
          </p:cNvPr>
          <p:cNvSpPr>
            <a:spLocks noGrp="1"/>
          </p:cNvSpPr>
          <p:nvPr>
            <p:ph type="pic" sz="quarter" idx="16"/>
          </p:nvPr>
        </p:nvSpPr>
        <p:spPr>
          <a:xfrm>
            <a:off x="3526653" y="228600"/>
            <a:ext cx="4343400" cy="3319272"/>
          </a:xfrm>
          <a:solidFill>
            <a:schemeClr val="bg2"/>
          </a:solidFill>
        </p:spPr>
        <p:txBody>
          <a:bodyPr/>
          <a:lstStyle/>
          <a:p>
            <a:r>
              <a:rPr lang="en-US"/>
              <a:t>Click icon to add picture</a:t>
            </a:r>
          </a:p>
        </p:txBody>
      </p:sp>
      <p:sp>
        <p:nvSpPr>
          <p:cNvPr id="11" name="Picture Placeholder 3">
            <a:extLst>
              <a:ext uri="{FF2B5EF4-FFF2-40B4-BE49-F238E27FC236}">
                <a16:creationId xmlns:a16="http://schemas.microsoft.com/office/drawing/2014/main" id="{97F5503A-FA7E-4320-B85A-6BEC84EC487A}"/>
              </a:ext>
            </a:extLst>
          </p:cNvPr>
          <p:cNvSpPr>
            <a:spLocks noGrp="1"/>
          </p:cNvSpPr>
          <p:nvPr>
            <p:ph type="pic" sz="quarter" idx="17"/>
          </p:nvPr>
        </p:nvSpPr>
        <p:spPr>
          <a:xfrm>
            <a:off x="7865806" y="3538728"/>
            <a:ext cx="4343400" cy="3319272"/>
          </a:xfrm>
          <a:solidFill>
            <a:schemeClr val="bg2"/>
          </a:solidFill>
        </p:spPr>
        <p:txBody>
          <a:bodyPr/>
          <a:lstStyle/>
          <a:p>
            <a:r>
              <a:rPr lang="en-US"/>
              <a:t>Click icon to add picture</a:t>
            </a:r>
          </a:p>
        </p:txBody>
      </p:sp>
      <p:sp>
        <p:nvSpPr>
          <p:cNvPr id="13" name="Picture Placeholder 3">
            <a:extLst>
              <a:ext uri="{FF2B5EF4-FFF2-40B4-BE49-F238E27FC236}">
                <a16:creationId xmlns:a16="http://schemas.microsoft.com/office/drawing/2014/main" id="{B786B400-F397-445E-8A4A-271DFCE128AB}"/>
              </a:ext>
            </a:extLst>
          </p:cNvPr>
          <p:cNvSpPr>
            <a:spLocks noGrp="1"/>
          </p:cNvSpPr>
          <p:nvPr>
            <p:ph type="pic" sz="quarter" idx="18"/>
          </p:nvPr>
        </p:nvSpPr>
        <p:spPr>
          <a:xfrm>
            <a:off x="3526653" y="3538728"/>
            <a:ext cx="4343400" cy="3319272"/>
          </a:xfrm>
          <a:solidFill>
            <a:schemeClr val="bg2"/>
          </a:solidFill>
        </p:spPr>
        <p:txBody>
          <a:bodyPr/>
          <a:lstStyle/>
          <a:p>
            <a:r>
              <a:rPr lang="en-US"/>
              <a:t>Click icon to add picture</a:t>
            </a:r>
          </a:p>
        </p:txBody>
      </p:sp>
      <p:grpSp>
        <p:nvGrpSpPr>
          <p:cNvPr id="14" name="Group 13">
            <a:extLst>
              <a:ext uri="{FF2B5EF4-FFF2-40B4-BE49-F238E27FC236}">
                <a16:creationId xmlns:a16="http://schemas.microsoft.com/office/drawing/2014/main" id="{7256809D-7E9B-4340-9448-497B2D682388}"/>
              </a:ext>
            </a:extLst>
          </p:cNvPr>
          <p:cNvGrpSpPr/>
          <p:nvPr/>
        </p:nvGrpSpPr>
        <p:grpSpPr>
          <a:xfrm>
            <a:off x="-1" y="0"/>
            <a:ext cx="12192001" cy="228600"/>
            <a:chOff x="-1" y="0"/>
            <a:chExt cx="12192001" cy="219456"/>
          </a:xfrm>
        </p:grpSpPr>
        <p:sp>
          <p:nvSpPr>
            <p:cNvPr id="15" name="Rectangle 14">
              <a:extLst>
                <a:ext uri="{FF2B5EF4-FFF2-40B4-BE49-F238E27FC236}">
                  <a16:creationId xmlns:a16="http://schemas.microsoft.com/office/drawing/2014/main" id="{DBD2007C-D006-44D0-9448-7B5EE3228AA7}"/>
                </a:ext>
              </a:extLst>
            </p:cNvPr>
            <p:cNvSpPr/>
            <p:nvPr userDrawn="1"/>
          </p:nvSpPr>
          <p:spPr>
            <a:xfrm>
              <a:off x="3517669" y="0"/>
              <a:ext cx="8674331" cy="2194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31F00D3-3132-42FA-B7B7-BC0655514D64}"/>
                </a:ext>
              </a:extLst>
            </p:cNvPr>
            <p:cNvSpPr/>
            <p:nvPr userDrawn="1"/>
          </p:nvSpPr>
          <p:spPr>
            <a:xfrm>
              <a:off x="-1" y="0"/>
              <a:ext cx="3517670" cy="2194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36B57D2-2453-42E1-BD69-422F7AD9A7CE}"/>
                </a:ext>
              </a:extLst>
            </p:cNvPr>
            <p:cNvSpPr/>
            <p:nvPr userDrawn="1"/>
          </p:nvSpPr>
          <p:spPr>
            <a:xfrm>
              <a:off x="11275956" y="0"/>
              <a:ext cx="230505" cy="2194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048D218-540C-47EF-8E6A-4B389F5333DC}"/>
                </a:ext>
              </a:extLst>
            </p:cNvPr>
            <p:cNvSpPr/>
            <p:nvPr userDrawn="1"/>
          </p:nvSpPr>
          <p:spPr>
            <a:xfrm>
              <a:off x="11049984" y="0"/>
              <a:ext cx="230505" cy="2194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8D2877F-8160-485F-833E-C1827EBB89BF}"/>
                </a:ext>
              </a:extLst>
            </p:cNvPr>
            <p:cNvSpPr/>
            <p:nvPr userDrawn="1"/>
          </p:nvSpPr>
          <p:spPr>
            <a:xfrm>
              <a:off x="11501929" y="0"/>
              <a:ext cx="230505" cy="2194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aphic 4">
            <a:extLst>
              <a:ext uri="{FF2B5EF4-FFF2-40B4-BE49-F238E27FC236}">
                <a16:creationId xmlns:a16="http://schemas.microsoft.com/office/drawing/2014/main" id="{C89AE13C-2B48-3D9D-1ECF-A8D59EEEA901}"/>
              </a:ext>
            </a:extLst>
          </p:cNvPr>
          <p:cNvGrpSpPr>
            <a:grpSpLocks noChangeAspect="1"/>
          </p:cNvGrpSpPr>
          <p:nvPr/>
        </p:nvGrpSpPr>
        <p:grpSpPr>
          <a:xfrm>
            <a:off x="685448" y="426074"/>
            <a:ext cx="1357289" cy="384048"/>
            <a:chOff x="1048035" y="2000440"/>
            <a:chExt cx="10099547" cy="2857690"/>
          </a:xfrm>
        </p:grpSpPr>
        <p:grpSp>
          <p:nvGrpSpPr>
            <p:cNvPr id="22" name="Graphic 4">
              <a:extLst>
                <a:ext uri="{FF2B5EF4-FFF2-40B4-BE49-F238E27FC236}">
                  <a16:creationId xmlns:a16="http://schemas.microsoft.com/office/drawing/2014/main" id="{1F5A2925-A45A-FC20-C1D3-53DBC1E5A321}"/>
                </a:ext>
              </a:extLst>
            </p:cNvPr>
            <p:cNvGrpSpPr/>
            <p:nvPr/>
          </p:nvGrpSpPr>
          <p:grpSpPr>
            <a:xfrm>
              <a:off x="4377785" y="2317623"/>
              <a:ext cx="6769798" cy="2249424"/>
              <a:chOff x="4377785" y="2317623"/>
              <a:chExt cx="6769798" cy="2249424"/>
            </a:xfrm>
            <a:solidFill>
              <a:srgbClr val="FFFFFF"/>
            </a:solidFill>
          </p:grpSpPr>
          <p:grpSp>
            <p:nvGrpSpPr>
              <p:cNvPr id="34" name="Graphic 4">
                <a:extLst>
                  <a:ext uri="{FF2B5EF4-FFF2-40B4-BE49-F238E27FC236}">
                    <a16:creationId xmlns:a16="http://schemas.microsoft.com/office/drawing/2014/main" id="{3B70DDF9-8B8C-4909-3A13-62D7466416A8}"/>
                  </a:ext>
                </a:extLst>
              </p:cNvPr>
              <p:cNvGrpSpPr/>
              <p:nvPr/>
            </p:nvGrpSpPr>
            <p:grpSpPr>
              <a:xfrm>
                <a:off x="4377785" y="2317623"/>
                <a:ext cx="6769798" cy="922781"/>
                <a:chOff x="4377785" y="2317623"/>
                <a:chExt cx="6769798" cy="922781"/>
              </a:xfrm>
              <a:solidFill>
                <a:srgbClr val="FFFFFF"/>
              </a:solidFill>
            </p:grpSpPr>
            <p:sp>
              <p:nvSpPr>
                <p:cNvPr id="42" name="Freeform 41">
                  <a:extLst>
                    <a:ext uri="{FF2B5EF4-FFF2-40B4-BE49-F238E27FC236}">
                      <a16:creationId xmlns:a16="http://schemas.microsoft.com/office/drawing/2014/main" id="{7602D24A-55D3-2F81-AD76-372BF1E933DA}"/>
                    </a:ext>
                  </a:extLst>
                </p:cNvPr>
                <p:cNvSpPr/>
                <p:nvPr/>
              </p:nvSpPr>
              <p:spPr>
                <a:xfrm>
                  <a:off x="4377785" y="2317718"/>
                  <a:ext cx="823245" cy="914685"/>
                </a:xfrm>
                <a:custGeom>
                  <a:avLst/>
                  <a:gdLst>
                    <a:gd name="connsiteX0" fmla="*/ 0 w 823245"/>
                    <a:gd name="connsiteY0" fmla="*/ 867632 h 914685"/>
                    <a:gd name="connsiteX1" fmla="*/ 60103 w 823245"/>
                    <a:gd name="connsiteY1" fmla="*/ 867632 h 914685"/>
                    <a:gd name="connsiteX2" fmla="*/ 104489 w 823245"/>
                    <a:gd name="connsiteY2" fmla="*/ 823246 h 914685"/>
                    <a:gd name="connsiteX3" fmla="*/ 104489 w 823245"/>
                    <a:gd name="connsiteY3" fmla="*/ 94107 h 914685"/>
                    <a:gd name="connsiteX4" fmla="*/ 60103 w 823245"/>
                    <a:gd name="connsiteY4" fmla="*/ 48387 h 914685"/>
                    <a:gd name="connsiteX5" fmla="*/ 0 w 823245"/>
                    <a:gd name="connsiteY5" fmla="*/ 48387 h 914685"/>
                    <a:gd name="connsiteX6" fmla="*/ 0 w 823245"/>
                    <a:gd name="connsiteY6" fmla="*/ 0 h 914685"/>
                    <a:gd name="connsiteX7" fmla="*/ 359378 w 823245"/>
                    <a:gd name="connsiteY7" fmla="*/ 0 h 914685"/>
                    <a:gd name="connsiteX8" fmla="*/ 823246 w 823245"/>
                    <a:gd name="connsiteY8" fmla="*/ 456057 h 914685"/>
                    <a:gd name="connsiteX9" fmla="*/ 356711 w 823245"/>
                    <a:gd name="connsiteY9" fmla="*/ 914686 h 914685"/>
                    <a:gd name="connsiteX10" fmla="*/ 0 w 823245"/>
                    <a:gd name="connsiteY10" fmla="*/ 914686 h 914685"/>
                    <a:gd name="connsiteX11" fmla="*/ 0 w 823245"/>
                    <a:gd name="connsiteY11" fmla="*/ 867632 h 914685"/>
                    <a:gd name="connsiteX12" fmla="*/ 356711 w 823245"/>
                    <a:gd name="connsiteY12" fmla="*/ 863727 h 914685"/>
                    <a:gd name="connsiteX13" fmla="*/ 740855 w 823245"/>
                    <a:gd name="connsiteY13" fmla="*/ 457295 h 914685"/>
                    <a:gd name="connsiteX14" fmla="*/ 356711 w 823245"/>
                    <a:gd name="connsiteY14" fmla="*/ 50863 h 914685"/>
                    <a:gd name="connsiteX15" fmla="*/ 185547 w 823245"/>
                    <a:gd name="connsiteY15" fmla="*/ 50863 h 914685"/>
                    <a:gd name="connsiteX16" fmla="*/ 185547 w 823245"/>
                    <a:gd name="connsiteY16" fmla="*/ 863632 h 914685"/>
                    <a:gd name="connsiteX17" fmla="*/ 356711 w 823245"/>
                    <a:gd name="connsiteY17" fmla="*/ 863632 h 914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23245" h="914685">
                      <a:moveTo>
                        <a:pt x="0" y="867632"/>
                      </a:moveTo>
                      <a:lnTo>
                        <a:pt x="60103" y="867632"/>
                      </a:lnTo>
                      <a:cubicBezTo>
                        <a:pt x="82296" y="867632"/>
                        <a:pt x="104489" y="844105"/>
                        <a:pt x="104489" y="823246"/>
                      </a:cubicBezTo>
                      <a:lnTo>
                        <a:pt x="104489" y="94107"/>
                      </a:lnTo>
                      <a:cubicBezTo>
                        <a:pt x="104489" y="73152"/>
                        <a:pt x="82296" y="48387"/>
                        <a:pt x="60103" y="48387"/>
                      </a:cubicBezTo>
                      <a:lnTo>
                        <a:pt x="0" y="48387"/>
                      </a:lnTo>
                      <a:lnTo>
                        <a:pt x="0" y="0"/>
                      </a:lnTo>
                      <a:lnTo>
                        <a:pt x="359378" y="0"/>
                      </a:lnTo>
                      <a:cubicBezTo>
                        <a:pt x="661226" y="0"/>
                        <a:pt x="823246" y="132017"/>
                        <a:pt x="823246" y="456057"/>
                      </a:cubicBezTo>
                      <a:cubicBezTo>
                        <a:pt x="823246" y="778859"/>
                        <a:pt x="661226" y="914686"/>
                        <a:pt x="356711" y="914686"/>
                      </a:cubicBezTo>
                      <a:lnTo>
                        <a:pt x="0" y="914686"/>
                      </a:lnTo>
                      <a:lnTo>
                        <a:pt x="0" y="867632"/>
                      </a:lnTo>
                      <a:close/>
                      <a:moveTo>
                        <a:pt x="356711" y="863727"/>
                      </a:moveTo>
                      <a:cubicBezTo>
                        <a:pt x="616744" y="863727"/>
                        <a:pt x="740855" y="751332"/>
                        <a:pt x="740855" y="457295"/>
                      </a:cubicBezTo>
                      <a:cubicBezTo>
                        <a:pt x="740855" y="161925"/>
                        <a:pt x="616744" y="50863"/>
                        <a:pt x="356711" y="50863"/>
                      </a:cubicBezTo>
                      <a:lnTo>
                        <a:pt x="185547" y="50863"/>
                      </a:lnTo>
                      <a:lnTo>
                        <a:pt x="185547" y="863632"/>
                      </a:lnTo>
                      <a:lnTo>
                        <a:pt x="356711" y="863632"/>
                      </a:lnTo>
                      <a:close/>
                    </a:path>
                  </a:pathLst>
                </a:custGeom>
                <a:solidFill>
                  <a:srgbClr val="FFFFFF"/>
                </a:solidFill>
                <a:ln w="952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BFCC6024-96D3-3673-C3BF-17220FDE489A}"/>
                    </a:ext>
                  </a:extLst>
                </p:cNvPr>
                <p:cNvSpPr/>
                <p:nvPr/>
              </p:nvSpPr>
              <p:spPr>
                <a:xfrm>
                  <a:off x="5330285" y="2543746"/>
                  <a:ext cx="612934" cy="695325"/>
                </a:xfrm>
                <a:custGeom>
                  <a:avLst/>
                  <a:gdLst>
                    <a:gd name="connsiteX0" fmla="*/ 0 w 612934"/>
                    <a:gd name="connsiteY0" fmla="*/ 496634 h 695325"/>
                    <a:gd name="connsiteX1" fmla="*/ 271844 w 612934"/>
                    <a:gd name="connsiteY1" fmla="*/ 298037 h 695325"/>
                    <a:gd name="connsiteX2" fmla="*/ 449580 w 612934"/>
                    <a:gd name="connsiteY2" fmla="*/ 318897 h 695325"/>
                    <a:gd name="connsiteX3" fmla="*/ 449580 w 612934"/>
                    <a:gd name="connsiteY3" fmla="*/ 196025 h 695325"/>
                    <a:gd name="connsiteX4" fmla="*/ 286226 w 612934"/>
                    <a:gd name="connsiteY4" fmla="*/ 53626 h 695325"/>
                    <a:gd name="connsiteX5" fmla="*/ 82391 w 612934"/>
                    <a:gd name="connsiteY5" fmla="*/ 121539 h 695325"/>
                    <a:gd name="connsiteX6" fmla="*/ 44482 w 612934"/>
                    <a:gd name="connsiteY6" fmla="*/ 121539 h 695325"/>
                    <a:gd name="connsiteX7" fmla="*/ 44482 w 612934"/>
                    <a:gd name="connsiteY7" fmla="*/ 57531 h 695325"/>
                    <a:gd name="connsiteX8" fmla="*/ 292798 w 612934"/>
                    <a:gd name="connsiteY8" fmla="*/ 0 h 695325"/>
                    <a:gd name="connsiteX9" fmla="*/ 525399 w 612934"/>
                    <a:gd name="connsiteY9" fmla="*/ 189452 h 695325"/>
                    <a:gd name="connsiteX10" fmla="*/ 525399 w 612934"/>
                    <a:gd name="connsiteY10" fmla="*/ 585407 h 695325"/>
                    <a:gd name="connsiteX11" fmla="*/ 578930 w 612934"/>
                    <a:gd name="connsiteY11" fmla="*/ 642938 h 695325"/>
                    <a:gd name="connsiteX12" fmla="*/ 612934 w 612934"/>
                    <a:gd name="connsiteY12" fmla="*/ 639032 h 695325"/>
                    <a:gd name="connsiteX13" fmla="*/ 612934 w 612934"/>
                    <a:gd name="connsiteY13" fmla="*/ 682180 h 695325"/>
                    <a:gd name="connsiteX14" fmla="*/ 554164 w 612934"/>
                    <a:gd name="connsiteY14" fmla="*/ 693992 h 695325"/>
                    <a:gd name="connsiteX15" fmla="*/ 449580 w 612934"/>
                    <a:gd name="connsiteY15" fmla="*/ 602552 h 695325"/>
                    <a:gd name="connsiteX16" fmla="*/ 449580 w 612934"/>
                    <a:gd name="connsiteY16" fmla="*/ 588169 h 695325"/>
                    <a:gd name="connsiteX17" fmla="*/ 226123 w 612934"/>
                    <a:gd name="connsiteY17" fmla="*/ 695325 h 695325"/>
                    <a:gd name="connsiteX18" fmla="*/ 0 w 612934"/>
                    <a:gd name="connsiteY18" fmla="*/ 496634 h 695325"/>
                    <a:gd name="connsiteX19" fmla="*/ 449580 w 612934"/>
                    <a:gd name="connsiteY19" fmla="*/ 531876 h 695325"/>
                    <a:gd name="connsiteX20" fmla="*/ 449580 w 612934"/>
                    <a:gd name="connsiteY20" fmla="*/ 367189 h 695325"/>
                    <a:gd name="connsiteX21" fmla="*/ 284893 w 612934"/>
                    <a:gd name="connsiteY21" fmla="*/ 347567 h 695325"/>
                    <a:gd name="connsiteX22" fmla="*/ 73247 w 612934"/>
                    <a:gd name="connsiteY22" fmla="*/ 496538 h 695325"/>
                    <a:gd name="connsiteX23" fmla="*/ 236601 w 612934"/>
                    <a:gd name="connsiteY23" fmla="*/ 642938 h 695325"/>
                    <a:gd name="connsiteX24" fmla="*/ 449580 w 612934"/>
                    <a:gd name="connsiteY24" fmla="*/ 531876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12934" h="695325">
                      <a:moveTo>
                        <a:pt x="0" y="496634"/>
                      </a:moveTo>
                      <a:cubicBezTo>
                        <a:pt x="0" y="359474"/>
                        <a:pt x="113729" y="298037"/>
                        <a:pt x="271844" y="298037"/>
                      </a:cubicBezTo>
                      <a:cubicBezTo>
                        <a:pt x="338519" y="298037"/>
                        <a:pt x="395954" y="304609"/>
                        <a:pt x="449580" y="318897"/>
                      </a:cubicBezTo>
                      <a:lnTo>
                        <a:pt x="449580" y="196025"/>
                      </a:lnTo>
                      <a:cubicBezTo>
                        <a:pt x="449580" y="86296"/>
                        <a:pt x="382905" y="53626"/>
                        <a:pt x="286226" y="53626"/>
                      </a:cubicBezTo>
                      <a:cubicBezTo>
                        <a:pt x="185642" y="53626"/>
                        <a:pt x="121539" y="86296"/>
                        <a:pt x="82391" y="121539"/>
                      </a:cubicBezTo>
                      <a:lnTo>
                        <a:pt x="44482" y="121539"/>
                      </a:lnTo>
                      <a:lnTo>
                        <a:pt x="44482" y="57531"/>
                      </a:lnTo>
                      <a:cubicBezTo>
                        <a:pt x="98013" y="27432"/>
                        <a:pt x="179070" y="0"/>
                        <a:pt x="292798" y="0"/>
                      </a:cubicBezTo>
                      <a:cubicBezTo>
                        <a:pt x="431292" y="0"/>
                        <a:pt x="525399" y="43148"/>
                        <a:pt x="525399" y="189452"/>
                      </a:cubicBezTo>
                      <a:lnTo>
                        <a:pt x="525399" y="585407"/>
                      </a:lnTo>
                      <a:cubicBezTo>
                        <a:pt x="525399" y="625888"/>
                        <a:pt x="542354" y="642938"/>
                        <a:pt x="578930" y="642938"/>
                      </a:cubicBezTo>
                      <a:cubicBezTo>
                        <a:pt x="594646" y="642938"/>
                        <a:pt x="612934" y="639032"/>
                        <a:pt x="612934" y="639032"/>
                      </a:cubicBezTo>
                      <a:lnTo>
                        <a:pt x="612934" y="682180"/>
                      </a:lnTo>
                      <a:cubicBezTo>
                        <a:pt x="605124" y="686086"/>
                        <a:pt x="581597" y="693992"/>
                        <a:pt x="554164" y="693992"/>
                      </a:cubicBezTo>
                      <a:cubicBezTo>
                        <a:pt x="488823" y="693992"/>
                        <a:pt x="449580" y="666559"/>
                        <a:pt x="449580" y="602552"/>
                      </a:cubicBezTo>
                      <a:lnTo>
                        <a:pt x="449580" y="588169"/>
                      </a:lnTo>
                      <a:cubicBezTo>
                        <a:pt x="397288" y="653510"/>
                        <a:pt x="326707" y="695325"/>
                        <a:pt x="226123" y="695325"/>
                      </a:cubicBezTo>
                      <a:cubicBezTo>
                        <a:pt x="91535" y="695230"/>
                        <a:pt x="0" y="632555"/>
                        <a:pt x="0" y="496634"/>
                      </a:cubicBezTo>
                      <a:close/>
                      <a:moveTo>
                        <a:pt x="449580" y="531876"/>
                      </a:moveTo>
                      <a:lnTo>
                        <a:pt x="449580" y="367189"/>
                      </a:lnTo>
                      <a:cubicBezTo>
                        <a:pt x="398622" y="355378"/>
                        <a:pt x="343758" y="347567"/>
                        <a:pt x="284893" y="347567"/>
                      </a:cubicBezTo>
                      <a:cubicBezTo>
                        <a:pt x="155543" y="347567"/>
                        <a:pt x="73247" y="390716"/>
                        <a:pt x="73247" y="496538"/>
                      </a:cubicBezTo>
                      <a:cubicBezTo>
                        <a:pt x="73247" y="599789"/>
                        <a:pt x="134684" y="642938"/>
                        <a:pt x="236601" y="642938"/>
                      </a:cubicBezTo>
                      <a:cubicBezTo>
                        <a:pt x="338519" y="642938"/>
                        <a:pt x="397288" y="595884"/>
                        <a:pt x="449580" y="531876"/>
                      </a:cubicBezTo>
                      <a:close/>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6CCF1BAF-5798-3400-2EB6-55CE5A5B6E64}"/>
                    </a:ext>
                  </a:extLst>
                </p:cNvPr>
                <p:cNvSpPr/>
                <p:nvPr/>
              </p:nvSpPr>
              <p:spPr>
                <a:xfrm>
                  <a:off x="6056852" y="2546318"/>
                  <a:ext cx="436435" cy="685990"/>
                </a:xfrm>
                <a:custGeom>
                  <a:avLst/>
                  <a:gdLst>
                    <a:gd name="connsiteX0" fmla="*/ 6477 w 436435"/>
                    <a:gd name="connsiteY0" fmla="*/ 639032 h 685990"/>
                    <a:gd name="connsiteX1" fmla="*/ 64008 w 436435"/>
                    <a:gd name="connsiteY1" fmla="*/ 639032 h 685990"/>
                    <a:gd name="connsiteX2" fmla="*/ 101918 w 436435"/>
                    <a:gd name="connsiteY2" fmla="*/ 601123 h 685990"/>
                    <a:gd name="connsiteX3" fmla="*/ 101918 w 436435"/>
                    <a:gd name="connsiteY3" fmla="*/ 92774 h 685990"/>
                    <a:gd name="connsiteX4" fmla="*/ 64008 w 436435"/>
                    <a:gd name="connsiteY4" fmla="*/ 53530 h 685990"/>
                    <a:gd name="connsiteX5" fmla="*/ 0 w 436435"/>
                    <a:gd name="connsiteY5" fmla="*/ 53530 h 685990"/>
                    <a:gd name="connsiteX6" fmla="*/ 0 w 436435"/>
                    <a:gd name="connsiteY6" fmla="*/ 3905 h 685990"/>
                    <a:gd name="connsiteX7" fmla="*/ 154210 w 436435"/>
                    <a:gd name="connsiteY7" fmla="*/ 3905 h 685990"/>
                    <a:gd name="connsiteX8" fmla="*/ 177736 w 436435"/>
                    <a:gd name="connsiteY8" fmla="*/ 50959 h 685990"/>
                    <a:gd name="connsiteX9" fmla="*/ 177736 w 436435"/>
                    <a:gd name="connsiteY9" fmla="*/ 137160 h 685990"/>
                    <a:gd name="connsiteX10" fmla="*/ 403765 w 436435"/>
                    <a:gd name="connsiteY10" fmla="*/ 0 h 685990"/>
                    <a:gd name="connsiteX11" fmla="*/ 436436 w 436435"/>
                    <a:gd name="connsiteY11" fmla="*/ 3905 h 685990"/>
                    <a:gd name="connsiteX12" fmla="*/ 436436 w 436435"/>
                    <a:gd name="connsiteY12" fmla="*/ 66580 h 685990"/>
                    <a:gd name="connsiteX13" fmla="*/ 406432 w 436435"/>
                    <a:gd name="connsiteY13" fmla="*/ 65246 h 685990"/>
                    <a:gd name="connsiteX14" fmla="*/ 177736 w 436435"/>
                    <a:gd name="connsiteY14" fmla="*/ 186785 h 685990"/>
                    <a:gd name="connsiteX15" fmla="*/ 177736 w 436435"/>
                    <a:gd name="connsiteY15" fmla="*/ 638937 h 685990"/>
                    <a:gd name="connsiteX16" fmla="*/ 303180 w 436435"/>
                    <a:gd name="connsiteY16" fmla="*/ 638937 h 685990"/>
                    <a:gd name="connsiteX17" fmla="*/ 303180 w 436435"/>
                    <a:gd name="connsiteY17" fmla="*/ 685991 h 685990"/>
                    <a:gd name="connsiteX18" fmla="*/ 6572 w 436435"/>
                    <a:gd name="connsiteY18" fmla="*/ 685991 h 685990"/>
                    <a:gd name="connsiteX19" fmla="*/ 6572 w 436435"/>
                    <a:gd name="connsiteY19" fmla="*/ 639032 h 685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6435" h="685990">
                      <a:moveTo>
                        <a:pt x="6477" y="639032"/>
                      </a:moveTo>
                      <a:lnTo>
                        <a:pt x="64008" y="639032"/>
                      </a:lnTo>
                      <a:cubicBezTo>
                        <a:pt x="83629" y="639032"/>
                        <a:pt x="101918" y="620744"/>
                        <a:pt x="101918" y="601123"/>
                      </a:cubicBezTo>
                      <a:lnTo>
                        <a:pt x="101918" y="92774"/>
                      </a:lnTo>
                      <a:cubicBezTo>
                        <a:pt x="101918" y="74485"/>
                        <a:pt x="83629" y="53530"/>
                        <a:pt x="64008" y="53530"/>
                      </a:cubicBezTo>
                      <a:lnTo>
                        <a:pt x="0" y="53530"/>
                      </a:lnTo>
                      <a:lnTo>
                        <a:pt x="0" y="3905"/>
                      </a:lnTo>
                      <a:lnTo>
                        <a:pt x="154210" y="3905"/>
                      </a:lnTo>
                      <a:cubicBezTo>
                        <a:pt x="169926" y="3905"/>
                        <a:pt x="177736" y="13049"/>
                        <a:pt x="177736" y="50959"/>
                      </a:cubicBezTo>
                      <a:lnTo>
                        <a:pt x="177736" y="137160"/>
                      </a:lnTo>
                      <a:cubicBezTo>
                        <a:pt x="230028" y="69247"/>
                        <a:pt x="300609" y="0"/>
                        <a:pt x="403765" y="0"/>
                      </a:cubicBezTo>
                      <a:cubicBezTo>
                        <a:pt x="420719" y="0"/>
                        <a:pt x="432530" y="2572"/>
                        <a:pt x="436436" y="3905"/>
                      </a:cubicBezTo>
                      <a:lnTo>
                        <a:pt x="436436" y="66580"/>
                      </a:lnTo>
                      <a:cubicBezTo>
                        <a:pt x="436436" y="66580"/>
                        <a:pt x="418147" y="65246"/>
                        <a:pt x="406432" y="65246"/>
                      </a:cubicBezTo>
                      <a:cubicBezTo>
                        <a:pt x="305848" y="65246"/>
                        <a:pt x="245745" y="110966"/>
                        <a:pt x="177736" y="186785"/>
                      </a:cubicBezTo>
                      <a:lnTo>
                        <a:pt x="177736" y="638937"/>
                      </a:lnTo>
                      <a:lnTo>
                        <a:pt x="303180" y="638937"/>
                      </a:lnTo>
                      <a:lnTo>
                        <a:pt x="303180" y="685991"/>
                      </a:lnTo>
                      <a:lnTo>
                        <a:pt x="6572" y="685991"/>
                      </a:lnTo>
                      <a:lnTo>
                        <a:pt x="6572" y="639032"/>
                      </a:lnTo>
                      <a:close/>
                    </a:path>
                  </a:pathLst>
                </a:custGeom>
                <a:solidFill>
                  <a:srgbClr val="FFFFFF"/>
                </a:solidFill>
                <a:ln w="952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A3B00791-3444-03E5-4F7F-7A893C2919B9}"/>
                    </a:ext>
                  </a:extLst>
                </p:cNvPr>
                <p:cNvSpPr/>
                <p:nvPr/>
              </p:nvSpPr>
              <p:spPr>
                <a:xfrm>
                  <a:off x="6613398" y="2362200"/>
                  <a:ext cx="365854" cy="876871"/>
                </a:xfrm>
                <a:custGeom>
                  <a:avLst/>
                  <a:gdLst>
                    <a:gd name="connsiteX0" fmla="*/ 98012 w 365854"/>
                    <a:gd name="connsiteY0" fmla="*/ 722567 h 876871"/>
                    <a:gd name="connsiteX1" fmla="*/ 98012 w 365854"/>
                    <a:gd name="connsiteY1" fmla="*/ 237744 h 876871"/>
                    <a:gd name="connsiteX2" fmla="*/ 0 w 365854"/>
                    <a:gd name="connsiteY2" fmla="*/ 237744 h 876871"/>
                    <a:gd name="connsiteX3" fmla="*/ 0 w 365854"/>
                    <a:gd name="connsiteY3" fmla="*/ 188119 h 876871"/>
                    <a:gd name="connsiteX4" fmla="*/ 98012 w 365854"/>
                    <a:gd name="connsiteY4" fmla="*/ 188119 h 876871"/>
                    <a:gd name="connsiteX5" fmla="*/ 98012 w 365854"/>
                    <a:gd name="connsiteY5" fmla="*/ 0 h 876871"/>
                    <a:gd name="connsiteX6" fmla="*/ 173831 w 365854"/>
                    <a:gd name="connsiteY6" fmla="*/ 0 h 876871"/>
                    <a:gd name="connsiteX7" fmla="*/ 173831 w 365854"/>
                    <a:gd name="connsiteY7" fmla="*/ 188214 h 876871"/>
                    <a:gd name="connsiteX8" fmla="*/ 351568 w 365854"/>
                    <a:gd name="connsiteY8" fmla="*/ 188214 h 876871"/>
                    <a:gd name="connsiteX9" fmla="*/ 351568 w 365854"/>
                    <a:gd name="connsiteY9" fmla="*/ 237839 h 876871"/>
                    <a:gd name="connsiteX10" fmla="*/ 173831 w 365854"/>
                    <a:gd name="connsiteY10" fmla="*/ 237839 h 876871"/>
                    <a:gd name="connsiteX11" fmla="*/ 173831 w 365854"/>
                    <a:gd name="connsiteY11" fmla="*/ 716089 h 876871"/>
                    <a:gd name="connsiteX12" fmla="*/ 265271 w 365854"/>
                    <a:gd name="connsiteY12" fmla="*/ 824579 h 876871"/>
                    <a:gd name="connsiteX13" fmla="*/ 329279 w 365854"/>
                    <a:gd name="connsiteY13" fmla="*/ 811530 h 876871"/>
                    <a:gd name="connsiteX14" fmla="*/ 365855 w 365854"/>
                    <a:gd name="connsiteY14" fmla="*/ 811530 h 876871"/>
                    <a:gd name="connsiteX15" fmla="*/ 365855 w 365854"/>
                    <a:gd name="connsiteY15" fmla="*/ 861155 h 876871"/>
                    <a:gd name="connsiteX16" fmla="*/ 263938 w 365854"/>
                    <a:gd name="connsiteY16" fmla="*/ 876872 h 876871"/>
                    <a:gd name="connsiteX17" fmla="*/ 98012 w 365854"/>
                    <a:gd name="connsiteY17" fmla="*/ 722567 h 87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5854" h="876871">
                      <a:moveTo>
                        <a:pt x="98012" y="722567"/>
                      </a:moveTo>
                      <a:lnTo>
                        <a:pt x="98012" y="237744"/>
                      </a:lnTo>
                      <a:lnTo>
                        <a:pt x="0" y="237744"/>
                      </a:lnTo>
                      <a:lnTo>
                        <a:pt x="0" y="188119"/>
                      </a:lnTo>
                      <a:lnTo>
                        <a:pt x="98012" y="188119"/>
                      </a:lnTo>
                      <a:lnTo>
                        <a:pt x="98012" y="0"/>
                      </a:lnTo>
                      <a:lnTo>
                        <a:pt x="173831" y="0"/>
                      </a:lnTo>
                      <a:lnTo>
                        <a:pt x="173831" y="188214"/>
                      </a:lnTo>
                      <a:lnTo>
                        <a:pt x="351568" y="188214"/>
                      </a:lnTo>
                      <a:lnTo>
                        <a:pt x="351568" y="237839"/>
                      </a:lnTo>
                      <a:lnTo>
                        <a:pt x="173831" y="237839"/>
                      </a:lnTo>
                      <a:lnTo>
                        <a:pt x="173831" y="716089"/>
                      </a:lnTo>
                      <a:cubicBezTo>
                        <a:pt x="173831" y="797147"/>
                        <a:pt x="197358" y="824579"/>
                        <a:pt x="265271" y="824579"/>
                      </a:cubicBezTo>
                      <a:cubicBezTo>
                        <a:pt x="294037" y="824579"/>
                        <a:pt x="318801" y="818007"/>
                        <a:pt x="329279" y="811530"/>
                      </a:cubicBezTo>
                      <a:lnTo>
                        <a:pt x="365855" y="811530"/>
                      </a:lnTo>
                      <a:lnTo>
                        <a:pt x="365855" y="861155"/>
                      </a:lnTo>
                      <a:cubicBezTo>
                        <a:pt x="343662" y="868966"/>
                        <a:pt x="303181" y="876872"/>
                        <a:pt x="263938" y="876872"/>
                      </a:cubicBezTo>
                      <a:cubicBezTo>
                        <a:pt x="155543" y="876776"/>
                        <a:pt x="98012" y="833628"/>
                        <a:pt x="98012" y="722567"/>
                      </a:cubicBezTo>
                      <a:close/>
                    </a:path>
                  </a:pathLst>
                </a:custGeom>
                <a:solidFill>
                  <a:srgbClr val="FFFFFF"/>
                </a:solidFill>
                <a:ln w="952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1D27C73E-5D0C-AA7A-63D0-CFB161141A83}"/>
                    </a:ext>
                  </a:extLst>
                </p:cNvPr>
                <p:cNvSpPr/>
                <p:nvPr/>
              </p:nvSpPr>
              <p:spPr>
                <a:xfrm>
                  <a:off x="7093076" y="2543651"/>
                  <a:ext cx="1134237" cy="688752"/>
                </a:xfrm>
                <a:custGeom>
                  <a:avLst/>
                  <a:gdLst>
                    <a:gd name="connsiteX0" fmla="*/ 611410 w 1134237"/>
                    <a:gd name="connsiteY0" fmla="*/ 641699 h 688752"/>
                    <a:gd name="connsiteX1" fmla="*/ 715994 w 1134237"/>
                    <a:gd name="connsiteY1" fmla="*/ 641699 h 688752"/>
                    <a:gd name="connsiteX2" fmla="*/ 715994 w 1134237"/>
                    <a:gd name="connsiteY2" fmla="*/ 688753 h 688752"/>
                    <a:gd name="connsiteX3" fmla="*/ 431102 w 1134237"/>
                    <a:gd name="connsiteY3" fmla="*/ 688753 h 688752"/>
                    <a:gd name="connsiteX4" fmla="*/ 431102 w 1134237"/>
                    <a:gd name="connsiteY4" fmla="*/ 641699 h 688752"/>
                    <a:gd name="connsiteX5" fmla="*/ 535686 w 1134237"/>
                    <a:gd name="connsiteY5" fmla="*/ 641699 h 688752"/>
                    <a:gd name="connsiteX6" fmla="*/ 535686 w 1134237"/>
                    <a:gd name="connsiteY6" fmla="*/ 192214 h 688752"/>
                    <a:gd name="connsiteX7" fmla="*/ 421957 w 1134237"/>
                    <a:gd name="connsiteY7" fmla="*/ 61531 h 688752"/>
                    <a:gd name="connsiteX8" fmla="*/ 177641 w 1134237"/>
                    <a:gd name="connsiteY8" fmla="*/ 172593 h 688752"/>
                    <a:gd name="connsiteX9" fmla="*/ 177641 w 1134237"/>
                    <a:gd name="connsiteY9" fmla="*/ 641699 h 688752"/>
                    <a:gd name="connsiteX10" fmla="*/ 295275 w 1134237"/>
                    <a:gd name="connsiteY10" fmla="*/ 641699 h 688752"/>
                    <a:gd name="connsiteX11" fmla="*/ 295275 w 1134237"/>
                    <a:gd name="connsiteY11" fmla="*/ 688753 h 688752"/>
                    <a:gd name="connsiteX12" fmla="*/ 6477 w 1134237"/>
                    <a:gd name="connsiteY12" fmla="*/ 688753 h 688752"/>
                    <a:gd name="connsiteX13" fmla="*/ 6477 w 1134237"/>
                    <a:gd name="connsiteY13" fmla="*/ 641699 h 688752"/>
                    <a:gd name="connsiteX14" fmla="*/ 64008 w 1134237"/>
                    <a:gd name="connsiteY14" fmla="*/ 641699 h 688752"/>
                    <a:gd name="connsiteX15" fmla="*/ 101918 w 1134237"/>
                    <a:gd name="connsiteY15" fmla="*/ 603790 h 688752"/>
                    <a:gd name="connsiteX16" fmla="*/ 101918 w 1134237"/>
                    <a:gd name="connsiteY16" fmla="*/ 95441 h 688752"/>
                    <a:gd name="connsiteX17" fmla="*/ 64008 w 1134237"/>
                    <a:gd name="connsiteY17" fmla="*/ 56197 h 688752"/>
                    <a:gd name="connsiteX18" fmla="*/ 0 w 1134237"/>
                    <a:gd name="connsiteY18" fmla="*/ 56197 h 688752"/>
                    <a:gd name="connsiteX19" fmla="*/ 0 w 1134237"/>
                    <a:gd name="connsiteY19" fmla="*/ 6572 h 688752"/>
                    <a:gd name="connsiteX20" fmla="*/ 154210 w 1134237"/>
                    <a:gd name="connsiteY20" fmla="*/ 6572 h 688752"/>
                    <a:gd name="connsiteX21" fmla="*/ 177737 w 1134237"/>
                    <a:gd name="connsiteY21" fmla="*/ 50959 h 688752"/>
                    <a:gd name="connsiteX22" fmla="*/ 177737 w 1134237"/>
                    <a:gd name="connsiteY22" fmla="*/ 126778 h 688752"/>
                    <a:gd name="connsiteX23" fmla="*/ 443008 w 1134237"/>
                    <a:gd name="connsiteY23" fmla="*/ 0 h 688752"/>
                    <a:gd name="connsiteX24" fmla="*/ 608933 w 1134237"/>
                    <a:gd name="connsiteY24" fmla="*/ 128016 h 688752"/>
                    <a:gd name="connsiteX25" fmla="*/ 876776 w 1134237"/>
                    <a:gd name="connsiteY25" fmla="*/ 0 h 688752"/>
                    <a:gd name="connsiteX26" fmla="*/ 1045369 w 1134237"/>
                    <a:gd name="connsiteY26" fmla="*/ 169831 h 688752"/>
                    <a:gd name="connsiteX27" fmla="*/ 1045369 w 1134237"/>
                    <a:gd name="connsiteY27" fmla="*/ 603694 h 688752"/>
                    <a:gd name="connsiteX28" fmla="*/ 1083278 w 1134237"/>
                    <a:gd name="connsiteY28" fmla="*/ 641604 h 688752"/>
                    <a:gd name="connsiteX29" fmla="*/ 1134237 w 1134237"/>
                    <a:gd name="connsiteY29" fmla="*/ 641604 h 688752"/>
                    <a:gd name="connsiteX30" fmla="*/ 1134237 w 1134237"/>
                    <a:gd name="connsiteY30" fmla="*/ 688658 h 688752"/>
                    <a:gd name="connsiteX31" fmla="*/ 852011 w 1134237"/>
                    <a:gd name="connsiteY31" fmla="*/ 688658 h 688752"/>
                    <a:gd name="connsiteX32" fmla="*/ 852011 w 1134237"/>
                    <a:gd name="connsiteY32" fmla="*/ 641604 h 688752"/>
                    <a:gd name="connsiteX33" fmla="*/ 969645 w 1134237"/>
                    <a:gd name="connsiteY33" fmla="*/ 641604 h 688752"/>
                    <a:gd name="connsiteX34" fmla="*/ 969645 w 1134237"/>
                    <a:gd name="connsiteY34" fmla="*/ 192119 h 688752"/>
                    <a:gd name="connsiteX35" fmla="*/ 854678 w 1134237"/>
                    <a:gd name="connsiteY35" fmla="*/ 61436 h 688752"/>
                    <a:gd name="connsiteX36" fmla="*/ 611600 w 1134237"/>
                    <a:gd name="connsiteY36" fmla="*/ 172498 h 688752"/>
                    <a:gd name="connsiteX37" fmla="*/ 611600 w 1134237"/>
                    <a:gd name="connsiteY37" fmla="*/ 641699 h 68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34237" h="688752">
                      <a:moveTo>
                        <a:pt x="611410" y="641699"/>
                      </a:moveTo>
                      <a:lnTo>
                        <a:pt x="715994" y="641699"/>
                      </a:lnTo>
                      <a:lnTo>
                        <a:pt x="715994" y="688753"/>
                      </a:lnTo>
                      <a:lnTo>
                        <a:pt x="431102" y="688753"/>
                      </a:lnTo>
                      <a:lnTo>
                        <a:pt x="431102" y="641699"/>
                      </a:lnTo>
                      <a:lnTo>
                        <a:pt x="535686" y="641699"/>
                      </a:lnTo>
                      <a:lnTo>
                        <a:pt x="535686" y="192214"/>
                      </a:lnTo>
                      <a:cubicBezTo>
                        <a:pt x="535686" y="85058"/>
                        <a:pt x="486061" y="61531"/>
                        <a:pt x="421957" y="61531"/>
                      </a:cubicBezTo>
                      <a:cubicBezTo>
                        <a:pt x="333090" y="61531"/>
                        <a:pt x="254698" y="107251"/>
                        <a:pt x="177641" y="172593"/>
                      </a:cubicBezTo>
                      <a:lnTo>
                        <a:pt x="177641" y="641699"/>
                      </a:lnTo>
                      <a:lnTo>
                        <a:pt x="295275" y="641699"/>
                      </a:lnTo>
                      <a:lnTo>
                        <a:pt x="295275" y="688753"/>
                      </a:lnTo>
                      <a:lnTo>
                        <a:pt x="6477" y="688753"/>
                      </a:lnTo>
                      <a:lnTo>
                        <a:pt x="6477" y="641699"/>
                      </a:lnTo>
                      <a:lnTo>
                        <a:pt x="64008" y="641699"/>
                      </a:lnTo>
                      <a:cubicBezTo>
                        <a:pt x="83630" y="641699"/>
                        <a:pt x="101918" y="623411"/>
                        <a:pt x="101918" y="603790"/>
                      </a:cubicBezTo>
                      <a:lnTo>
                        <a:pt x="101918" y="95441"/>
                      </a:lnTo>
                      <a:cubicBezTo>
                        <a:pt x="101918" y="77152"/>
                        <a:pt x="83630" y="56197"/>
                        <a:pt x="64008" y="56197"/>
                      </a:cubicBezTo>
                      <a:lnTo>
                        <a:pt x="0" y="56197"/>
                      </a:lnTo>
                      <a:lnTo>
                        <a:pt x="0" y="6572"/>
                      </a:lnTo>
                      <a:lnTo>
                        <a:pt x="154210" y="6572"/>
                      </a:lnTo>
                      <a:cubicBezTo>
                        <a:pt x="169926" y="6572"/>
                        <a:pt x="176403" y="15716"/>
                        <a:pt x="177737" y="50959"/>
                      </a:cubicBezTo>
                      <a:lnTo>
                        <a:pt x="177737" y="126778"/>
                      </a:lnTo>
                      <a:cubicBezTo>
                        <a:pt x="252222" y="58864"/>
                        <a:pt x="337185" y="0"/>
                        <a:pt x="443008" y="0"/>
                      </a:cubicBezTo>
                      <a:cubicBezTo>
                        <a:pt x="521398" y="0"/>
                        <a:pt x="594550" y="27432"/>
                        <a:pt x="608933" y="128016"/>
                      </a:cubicBezTo>
                      <a:cubicBezTo>
                        <a:pt x="691229" y="53530"/>
                        <a:pt x="773621" y="0"/>
                        <a:pt x="876776" y="0"/>
                      </a:cubicBezTo>
                      <a:cubicBezTo>
                        <a:pt x="962978" y="0"/>
                        <a:pt x="1045369" y="34004"/>
                        <a:pt x="1045369" y="169831"/>
                      </a:cubicBezTo>
                      <a:lnTo>
                        <a:pt x="1045369" y="603694"/>
                      </a:lnTo>
                      <a:cubicBezTo>
                        <a:pt x="1045369" y="623316"/>
                        <a:pt x="1064990" y="641604"/>
                        <a:pt x="1083278" y="641604"/>
                      </a:cubicBezTo>
                      <a:lnTo>
                        <a:pt x="1134237" y="641604"/>
                      </a:lnTo>
                      <a:lnTo>
                        <a:pt x="1134237" y="688658"/>
                      </a:lnTo>
                      <a:lnTo>
                        <a:pt x="852011" y="688658"/>
                      </a:lnTo>
                      <a:lnTo>
                        <a:pt x="852011" y="641604"/>
                      </a:lnTo>
                      <a:lnTo>
                        <a:pt x="969645" y="641604"/>
                      </a:lnTo>
                      <a:lnTo>
                        <a:pt x="969645" y="192119"/>
                      </a:lnTo>
                      <a:cubicBezTo>
                        <a:pt x="969645" y="84963"/>
                        <a:pt x="920020" y="61436"/>
                        <a:pt x="854678" y="61436"/>
                      </a:cubicBezTo>
                      <a:cubicBezTo>
                        <a:pt x="767143" y="61436"/>
                        <a:pt x="687419" y="112395"/>
                        <a:pt x="611600" y="172498"/>
                      </a:cubicBezTo>
                      <a:lnTo>
                        <a:pt x="611600" y="641699"/>
                      </a:lnTo>
                      <a:close/>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07965C3A-740F-4792-D46F-05164057A40A}"/>
                    </a:ext>
                  </a:extLst>
                </p:cNvPr>
                <p:cNvSpPr/>
                <p:nvPr/>
              </p:nvSpPr>
              <p:spPr>
                <a:xfrm>
                  <a:off x="8342090" y="2543841"/>
                  <a:ext cx="666369" cy="693896"/>
                </a:xfrm>
                <a:custGeom>
                  <a:avLst/>
                  <a:gdLst>
                    <a:gd name="connsiteX0" fmla="*/ 0 w 666369"/>
                    <a:gd name="connsiteY0" fmla="*/ 347567 h 693896"/>
                    <a:gd name="connsiteX1" fmla="*/ 333184 w 666369"/>
                    <a:gd name="connsiteY1" fmla="*/ 0 h 693896"/>
                    <a:gd name="connsiteX2" fmla="*/ 666369 w 666369"/>
                    <a:gd name="connsiteY2" fmla="*/ 347567 h 693896"/>
                    <a:gd name="connsiteX3" fmla="*/ 333184 w 666369"/>
                    <a:gd name="connsiteY3" fmla="*/ 693896 h 693896"/>
                    <a:gd name="connsiteX4" fmla="*/ 0 w 666369"/>
                    <a:gd name="connsiteY4" fmla="*/ 347567 h 693896"/>
                    <a:gd name="connsiteX5" fmla="*/ 589312 w 666369"/>
                    <a:gd name="connsiteY5" fmla="*/ 348805 h 693896"/>
                    <a:gd name="connsiteX6" fmla="*/ 333184 w 666369"/>
                    <a:gd name="connsiteY6" fmla="*/ 52197 h 693896"/>
                    <a:gd name="connsiteX7" fmla="*/ 77058 w 666369"/>
                    <a:gd name="connsiteY7" fmla="*/ 348805 h 693896"/>
                    <a:gd name="connsiteX8" fmla="*/ 333184 w 666369"/>
                    <a:gd name="connsiteY8" fmla="*/ 644176 h 693896"/>
                    <a:gd name="connsiteX9" fmla="*/ 589312 w 666369"/>
                    <a:gd name="connsiteY9" fmla="*/ 348805 h 693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369" h="693896">
                      <a:moveTo>
                        <a:pt x="0" y="347567"/>
                      </a:moveTo>
                      <a:cubicBezTo>
                        <a:pt x="0" y="131921"/>
                        <a:pt x="142399" y="0"/>
                        <a:pt x="333184" y="0"/>
                      </a:cubicBezTo>
                      <a:cubicBezTo>
                        <a:pt x="525304" y="0"/>
                        <a:pt x="666369" y="132016"/>
                        <a:pt x="666369" y="347567"/>
                      </a:cubicBezTo>
                      <a:cubicBezTo>
                        <a:pt x="666369" y="563118"/>
                        <a:pt x="525209" y="693896"/>
                        <a:pt x="333184" y="693896"/>
                      </a:cubicBezTo>
                      <a:cubicBezTo>
                        <a:pt x="142399" y="693801"/>
                        <a:pt x="0" y="563118"/>
                        <a:pt x="0" y="347567"/>
                      </a:cubicBezTo>
                      <a:close/>
                      <a:moveTo>
                        <a:pt x="589312" y="348805"/>
                      </a:moveTo>
                      <a:cubicBezTo>
                        <a:pt x="589312" y="160687"/>
                        <a:pt x="484727" y="52197"/>
                        <a:pt x="333184" y="52197"/>
                      </a:cubicBezTo>
                      <a:cubicBezTo>
                        <a:pt x="181642" y="52197"/>
                        <a:pt x="77058" y="160687"/>
                        <a:pt x="77058" y="348805"/>
                      </a:cubicBezTo>
                      <a:cubicBezTo>
                        <a:pt x="77058" y="535686"/>
                        <a:pt x="181642" y="644176"/>
                        <a:pt x="333184" y="644176"/>
                      </a:cubicBezTo>
                      <a:cubicBezTo>
                        <a:pt x="484823" y="644176"/>
                        <a:pt x="589312" y="535686"/>
                        <a:pt x="589312" y="348805"/>
                      </a:cubicBezTo>
                      <a:close/>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C78D3727-93F0-7669-D98D-C6A2AC097A48}"/>
                    </a:ext>
                  </a:extLst>
                </p:cNvPr>
                <p:cNvSpPr/>
                <p:nvPr/>
              </p:nvSpPr>
              <p:spPr>
                <a:xfrm>
                  <a:off x="9110376" y="2550318"/>
                  <a:ext cx="743522" cy="690086"/>
                </a:xfrm>
                <a:custGeom>
                  <a:avLst/>
                  <a:gdLst>
                    <a:gd name="connsiteX0" fmla="*/ 99346 w 743522"/>
                    <a:gd name="connsiteY0" fmla="*/ 521399 h 690086"/>
                    <a:gd name="connsiteX1" fmla="*/ 99346 w 743522"/>
                    <a:gd name="connsiteY1" fmla="*/ 88868 h 690086"/>
                    <a:gd name="connsiteX2" fmla="*/ 61436 w 743522"/>
                    <a:gd name="connsiteY2" fmla="*/ 49625 h 690086"/>
                    <a:gd name="connsiteX3" fmla="*/ 0 w 743522"/>
                    <a:gd name="connsiteY3" fmla="*/ 49625 h 690086"/>
                    <a:gd name="connsiteX4" fmla="*/ 0 w 743522"/>
                    <a:gd name="connsiteY4" fmla="*/ 0 h 690086"/>
                    <a:gd name="connsiteX5" fmla="*/ 175070 w 743522"/>
                    <a:gd name="connsiteY5" fmla="*/ 0 h 690086"/>
                    <a:gd name="connsiteX6" fmla="*/ 175070 w 743522"/>
                    <a:gd name="connsiteY6" fmla="*/ 499205 h 690086"/>
                    <a:gd name="connsiteX7" fmla="*/ 301847 w 743522"/>
                    <a:gd name="connsiteY7" fmla="*/ 631222 h 690086"/>
                    <a:gd name="connsiteX8" fmla="*/ 565785 w 743522"/>
                    <a:gd name="connsiteY8" fmla="*/ 518827 h 690086"/>
                    <a:gd name="connsiteX9" fmla="*/ 565785 w 743522"/>
                    <a:gd name="connsiteY9" fmla="*/ 49721 h 690086"/>
                    <a:gd name="connsiteX10" fmla="*/ 457295 w 743522"/>
                    <a:gd name="connsiteY10" fmla="*/ 49721 h 690086"/>
                    <a:gd name="connsiteX11" fmla="*/ 457295 w 743522"/>
                    <a:gd name="connsiteY11" fmla="*/ 95 h 690086"/>
                    <a:gd name="connsiteX12" fmla="*/ 640271 w 743522"/>
                    <a:gd name="connsiteY12" fmla="*/ 95 h 690086"/>
                    <a:gd name="connsiteX13" fmla="*/ 640271 w 743522"/>
                    <a:gd name="connsiteY13" fmla="*/ 595979 h 690086"/>
                    <a:gd name="connsiteX14" fmla="*/ 679514 w 743522"/>
                    <a:gd name="connsiteY14" fmla="*/ 635222 h 690086"/>
                    <a:gd name="connsiteX15" fmla="*/ 743522 w 743522"/>
                    <a:gd name="connsiteY15" fmla="*/ 635222 h 690086"/>
                    <a:gd name="connsiteX16" fmla="*/ 743522 w 743522"/>
                    <a:gd name="connsiteY16" fmla="*/ 682276 h 690086"/>
                    <a:gd name="connsiteX17" fmla="*/ 587979 w 743522"/>
                    <a:gd name="connsiteY17" fmla="*/ 682276 h 690086"/>
                    <a:gd name="connsiteX18" fmla="*/ 565785 w 743522"/>
                    <a:gd name="connsiteY18" fmla="*/ 639128 h 690086"/>
                    <a:gd name="connsiteX19" fmla="*/ 565785 w 743522"/>
                    <a:gd name="connsiteY19" fmla="*/ 567214 h 690086"/>
                    <a:gd name="connsiteX20" fmla="*/ 279654 w 743522"/>
                    <a:gd name="connsiteY20" fmla="*/ 690086 h 690086"/>
                    <a:gd name="connsiteX21" fmla="*/ 99346 w 743522"/>
                    <a:gd name="connsiteY21" fmla="*/ 521399 h 69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3522" h="690086">
                      <a:moveTo>
                        <a:pt x="99346" y="521399"/>
                      </a:moveTo>
                      <a:lnTo>
                        <a:pt x="99346" y="88868"/>
                      </a:lnTo>
                      <a:cubicBezTo>
                        <a:pt x="99346" y="69247"/>
                        <a:pt x="79725" y="49625"/>
                        <a:pt x="61436" y="49625"/>
                      </a:cubicBezTo>
                      <a:lnTo>
                        <a:pt x="0" y="49625"/>
                      </a:lnTo>
                      <a:lnTo>
                        <a:pt x="0" y="0"/>
                      </a:lnTo>
                      <a:lnTo>
                        <a:pt x="175070" y="0"/>
                      </a:lnTo>
                      <a:lnTo>
                        <a:pt x="175070" y="499205"/>
                      </a:lnTo>
                      <a:cubicBezTo>
                        <a:pt x="175070" y="605028"/>
                        <a:pt x="231267" y="631222"/>
                        <a:pt x="301847" y="631222"/>
                      </a:cubicBezTo>
                      <a:cubicBezTo>
                        <a:pt x="399860" y="631222"/>
                        <a:pt x="492633" y="578930"/>
                        <a:pt x="565785" y="518827"/>
                      </a:cubicBezTo>
                      <a:lnTo>
                        <a:pt x="565785" y="49721"/>
                      </a:lnTo>
                      <a:lnTo>
                        <a:pt x="457295" y="49721"/>
                      </a:lnTo>
                      <a:lnTo>
                        <a:pt x="457295" y="95"/>
                      </a:lnTo>
                      <a:lnTo>
                        <a:pt x="640271" y="95"/>
                      </a:lnTo>
                      <a:lnTo>
                        <a:pt x="640271" y="595979"/>
                      </a:lnTo>
                      <a:cubicBezTo>
                        <a:pt x="640271" y="615601"/>
                        <a:pt x="659892" y="635222"/>
                        <a:pt x="679514" y="635222"/>
                      </a:cubicBezTo>
                      <a:lnTo>
                        <a:pt x="743522" y="635222"/>
                      </a:lnTo>
                      <a:lnTo>
                        <a:pt x="743522" y="682276"/>
                      </a:lnTo>
                      <a:lnTo>
                        <a:pt x="587979" y="682276"/>
                      </a:lnTo>
                      <a:cubicBezTo>
                        <a:pt x="573596" y="682276"/>
                        <a:pt x="567024" y="674465"/>
                        <a:pt x="565785" y="639128"/>
                      </a:cubicBezTo>
                      <a:lnTo>
                        <a:pt x="565785" y="567214"/>
                      </a:lnTo>
                      <a:cubicBezTo>
                        <a:pt x="486061" y="632555"/>
                        <a:pt x="394621" y="690086"/>
                        <a:pt x="279654" y="690086"/>
                      </a:cubicBezTo>
                      <a:cubicBezTo>
                        <a:pt x="184309" y="689991"/>
                        <a:pt x="99346" y="650748"/>
                        <a:pt x="99346" y="521399"/>
                      </a:cubicBezTo>
                      <a:close/>
                    </a:path>
                  </a:pathLst>
                </a:custGeom>
                <a:solidFill>
                  <a:srgbClr val="FFFFFF"/>
                </a:solidFill>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888465C7-7F57-62E3-5194-C8A74D76AB44}"/>
                    </a:ext>
                  </a:extLst>
                </p:cNvPr>
                <p:cNvSpPr/>
                <p:nvPr/>
              </p:nvSpPr>
              <p:spPr>
                <a:xfrm>
                  <a:off x="9941432" y="2362200"/>
                  <a:ext cx="365855" cy="876871"/>
                </a:xfrm>
                <a:custGeom>
                  <a:avLst/>
                  <a:gdLst>
                    <a:gd name="connsiteX0" fmla="*/ 98013 w 365855"/>
                    <a:gd name="connsiteY0" fmla="*/ 722567 h 876871"/>
                    <a:gd name="connsiteX1" fmla="*/ 98013 w 365855"/>
                    <a:gd name="connsiteY1" fmla="*/ 237744 h 876871"/>
                    <a:gd name="connsiteX2" fmla="*/ 0 w 365855"/>
                    <a:gd name="connsiteY2" fmla="*/ 237744 h 876871"/>
                    <a:gd name="connsiteX3" fmla="*/ 0 w 365855"/>
                    <a:gd name="connsiteY3" fmla="*/ 188119 h 876871"/>
                    <a:gd name="connsiteX4" fmla="*/ 98013 w 365855"/>
                    <a:gd name="connsiteY4" fmla="*/ 188119 h 876871"/>
                    <a:gd name="connsiteX5" fmla="*/ 98013 w 365855"/>
                    <a:gd name="connsiteY5" fmla="*/ 0 h 876871"/>
                    <a:gd name="connsiteX6" fmla="*/ 173831 w 365855"/>
                    <a:gd name="connsiteY6" fmla="*/ 0 h 876871"/>
                    <a:gd name="connsiteX7" fmla="*/ 173831 w 365855"/>
                    <a:gd name="connsiteY7" fmla="*/ 188214 h 876871"/>
                    <a:gd name="connsiteX8" fmla="*/ 351568 w 365855"/>
                    <a:gd name="connsiteY8" fmla="*/ 188214 h 876871"/>
                    <a:gd name="connsiteX9" fmla="*/ 351568 w 365855"/>
                    <a:gd name="connsiteY9" fmla="*/ 237839 h 876871"/>
                    <a:gd name="connsiteX10" fmla="*/ 173831 w 365855"/>
                    <a:gd name="connsiteY10" fmla="*/ 237839 h 876871"/>
                    <a:gd name="connsiteX11" fmla="*/ 173831 w 365855"/>
                    <a:gd name="connsiteY11" fmla="*/ 716089 h 876871"/>
                    <a:gd name="connsiteX12" fmla="*/ 265271 w 365855"/>
                    <a:gd name="connsiteY12" fmla="*/ 824579 h 876871"/>
                    <a:gd name="connsiteX13" fmla="*/ 329280 w 365855"/>
                    <a:gd name="connsiteY13" fmla="*/ 811530 h 876871"/>
                    <a:gd name="connsiteX14" fmla="*/ 365856 w 365855"/>
                    <a:gd name="connsiteY14" fmla="*/ 811530 h 876871"/>
                    <a:gd name="connsiteX15" fmla="*/ 365856 w 365855"/>
                    <a:gd name="connsiteY15" fmla="*/ 861155 h 876871"/>
                    <a:gd name="connsiteX16" fmla="*/ 263939 w 365855"/>
                    <a:gd name="connsiteY16" fmla="*/ 876872 h 876871"/>
                    <a:gd name="connsiteX17" fmla="*/ 98013 w 365855"/>
                    <a:gd name="connsiteY17" fmla="*/ 722567 h 87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5855" h="876871">
                      <a:moveTo>
                        <a:pt x="98013" y="722567"/>
                      </a:moveTo>
                      <a:lnTo>
                        <a:pt x="98013" y="237744"/>
                      </a:lnTo>
                      <a:lnTo>
                        <a:pt x="0" y="237744"/>
                      </a:lnTo>
                      <a:lnTo>
                        <a:pt x="0" y="188119"/>
                      </a:lnTo>
                      <a:lnTo>
                        <a:pt x="98013" y="188119"/>
                      </a:lnTo>
                      <a:lnTo>
                        <a:pt x="98013" y="0"/>
                      </a:lnTo>
                      <a:lnTo>
                        <a:pt x="173831" y="0"/>
                      </a:lnTo>
                      <a:lnTo>
                        <a:pt x="173831" y="188214"/>
                      </a:lnTo>
                      <a:lnTo>
                        <a:pt x="351568" y="188214"/>
                      </a:lnTo>
                      <a:lnTo>
                        <a:pt x="351568" y="237839"/>
                      </a:lnTo>
                      <a:lnTo>
                        <a:pt x="173831" y="237839"/>
                      </a:lnTo>
                      <a:lnTo>
                        <a:pt x="173831" y="716089"/>
                      </a:lnTo>
                      <a:cubicBezTo>
                        <a:pt x="173831" y="797147"/>
                        <a:pt x="197358" y="824579"/>
                        <a:pt x="265271" y="824579"/>
                      </a:cubicBezTo>
                      <a:cubicBezTo>
                        <a:pt x="294037" y="824579"/>
                        <a:pt x="318801" y="818007"/>
                        <a:pt x="329280" y="811530"/>
                      </a:cubicBezTo>
                      <a:lnTo>
                        <a:pt x="365856" y="811530"/>
                      </a:lnTo>
                      <a:lnTo>
                        <a:pt x="365856" y="861155"/>
                      </a:lnTo>
                      <a:cubicBezTo>
                        <a:pt x="343663" y="868966"/>
                        <a:pt x="303182" y="876872"/>
                        <a:pt x="263939" y="876872"/>
                      </a:cubicBezTo>
                      <a:cubicBezTo>
                        <a:pt x="155449" y="876776"/>
                        <a:pt x="98013" y="833628"/>
                        <a:pt x="98013" y="722567"/>
                      </a:cubicBezTo>
                      <a:close/>
                    </a:path>
                  </a:pathLst>
                </a:custGeom>
                <a:solidFill>
                  <a:srgbClr val="FFFFFF"/>
                </a:solidFill>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8FA22E3-FF01-2188-6201-A46AAF7085C2}"/>
                    </a:ext>
                  </a:extLst>
                </p:cNvPr>
                <p:cNvSpPr/>
                <p:nvPr/>
              </p:nvSpPr>
              <p:spPr>
                <a:xfrm>
                  <a:off x="10409205" y="2317623"/>
                  <a:ext cx="738378" cy="914780"/>
                </a:xfrm>
                <a:custGeom>
                  <a:avLst/>
                  <a:gdLst>
                    <a:gd name="connsiteX0" fmla="*/ 176403 w 738378"/>
                    <a:gd name="connsiteY0" fmla="*/ 867727 h 914780"/>
                    <a:gd name="connsiteX1" fmla="*/ 294037 w 738378"/>
                    <a:gd name="connsiteY1" fmla="*/ 867727 h 914780"/>
                    <a:gd name="connsiteX2" fmla="*/ 294037 w 738378"/>
                    <a:gd name="connsiteY2" fmla="*/ 914781 h 914780"/>
                    <a:gd name="connsiteX3" fmla="*/ 5239 w 738378"/>
                    <a:gd name="connsiteY3" fmla="*/ 914781 h 914780"/>
                    <a:gd name="connsiteX4" fmla="*/ 5239 w 738378"/>
                    <a:gd name="connsiteY4" fmla="*/ 867727 h 914780"/>
                    <a:gd name="connsiteX5" fmla="*/ 62771 w 738378"/>
                    <a:gd name="connsiteY5" fmla="*/ 867727 h 914780"/>
                    <a:gd name="connsiteX6" fmla="*/ 100680 w 738378"/>
                    <a:gd name="connsiteY6" fmla="*/ 829818 h 914780"/>
                    <a:gd name="connsiteX7" fmla="*/ 100680 w 738378"/>
                    <a:gd name="connsiteY7" fmla="*/ 87630 h 914780"/>
                    <a:gd name="connsiteX8" fmla="*/ 62771 w 738378"/>
                    <a:gd name="connsiteY8" fmla="*/ 48387 h 914780"/>
                    <a:gd name="connsiteX9" fmla="*/ 0 w 738378"/>
                    <a:gd name="connsiteY9" fmla="*/ 48387 h 914780"/>
                    <a:gd name="connsiteX10" fmla="*/ 0 w 738378"/>
                    <a:gd name="connsiteY10" fmla="*/ 0 h 914780"/>
                    <a:gd name="connsiteX11" fmla="*/ 158116 w 738378"/>
                    <a:gd name="connsiteY11" fmla="*/ 0 h 914780"/>
                    <a:gd name="connsiteX12" fmla="*/ 176403 w 738378"/>
                    <a:gd name="connsiteY12" fmla="*/ 23527 h 914780"/>
                    <a:gd name="connsiteX13" fmla="*/ 176403 w 738378"/>
                    <a:gd name="connsiteY13" fmla="*/ 352806 h 914780"/>
                    <a:gd name="connsiteX14" fmla="*/ 466535 w 738378"/>
                    <a:gd name="connsiteY14" fmla="*/ 226028 h 914780"/>
                    <a:gd name="connsiteX15" fmla="*/ 649510 w 738378"/>
                    <a:gd name="connsiteY15" fmla="*/ 395859 h 914780"/>
                    <a:gd name="connsiteX16" fmla="*/ 649510 w 738378"/>
                    <a:gd name="connsiteY16" fmla="*/ 829723 h 914780"/>
                    <a:gd name="connsiteX17" fmla="*/ 687420 w 738378"/>
                    <a:gd name="connsiteY17" fmla="*/ 867632 h 914780"/>
                    <a:gd name="connsiteX18" fmla="*/ 738378 w 738378"/>
                    <a:gd name="connsiteY18" fmla="*/ 867632 h 914780"/>
                    <a:gd name="connsiteX19" fmla="*/ 738378 w 738378"/>
                    <a:gd name="connsiteY19" fmla="*/ 914686 h 914780"/>
                    <a:gd name="connsiteX20" fmla="*/ 456152 w 738378"/>
                    <a:gd name="connsiteY20" fmla="*/ 914686 h 914780"/>
                    <a:gd name="connsiteX21" fmla="*/ 456152 w 738378"/>
                    <a:gd name="connsiteY21" fmla="*/ 867632 h 914780"/>
                    <a:gd name="connsiteX22" fmla="*/ 573786 w 738378"/>
                    <a:gd name="connsiteY22" fmla="*/ 867632 h 914780"/>
                    <a:gd name="connsiteX23" fmla="*/ 573786 w 738378"/>
                    <a:gd name="connsiteY23" fmla="*/ 418147 h 914780"/>
                    <a:gd name="connsiteX24" fmla="*/ 441770 w 738378"/>
                    <a:gd name="connsiteY24" fmla="*/ 287464 h 914780"/>
                    <a:gd name="connsiteX25" fmla="*/ 176499 w 738378"/>
                    <a:gd name="connsiteY25" fmla="*/ 399859 h 914780"/>
                    <a:gd name="connsiteX26" fmla="*/ 176499 w 738378"/>
                    <a:gd name="connsiteY26" fmla="*/ 867727 h 91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38378" h="914780">
                      <a:moveTo>
                        <a:pt x="176403" y="867727"/>
                      </a:moveTo>
                      <a:lnTo>
                        <a:pt x="294037" y="867727"/>
                      </a:lnTo>
                      <a:lnTo>
                        <a:pt x="294037" y="914781"/>
                      </a:lnTo>
                      <a:lnTo>
                        <a:pt x="5239" y="914781"/>
                      </a:lnTo>
                      <a:lnTo>
                        <a:pt x="5239" y="867727"/>
                      </a:lnTo>
                      <a:lnTo>
                        <a:pt x="62771" y="867727"/>
                      </a:lnTo>
                      <a:cubicBezTo>
                        <a:pt x="82391" y="867727"/>
                        <a:pt x="100680" y="849439"/>
                        <a:pt x="100680" y="829818"/>
                      </a:cubicBezTo>
                      <a:lnTo>
                        <a:pt x="100680" y="87630"/>
                      </a:lnTo>
                      <a:cubicBezTo>
                        <a:pt x="100680" y="69342"/>
                        <a:pt x="82391" y="48387"/>
                        <a:pt x="62771" y="48387"/>
                      </a:cubicBezTo>
                      <a:lnTo>
                        <a:pt x="0" y="48387"/>
                      </a:lnTo>
                      <a:lnTo>
                        <a:pt x="0" y="0"/>
                      </a:lnTo>
                      <a:lnTo>
                        <a:pt x="158116" y="0"/>
                      </a:lnTo>
                      <a:cubicBezTo>
                        <a:pt x="171165" y="0"/>
                        <a:pt x="176403" y="7810"/>
                        <a:pt x="176403" y="23527"/>
                      </a:cubicBezTo>
                      <a:lnTo>
                        <a:pt x="176403" y="352806"/>
                      </a:lnTo>
                      <a:cubicBezTo>
                        <a:pt x="250889" y="287464"/>
                        <a:pt x="355378" y="226028"/>
                        <a:pt x="466535" y="226028"/>
                      </a:cubicBezTo>
                      <a:cubicBezTo>
                        <a:pt x="568453" y="226028"/>
                        <a:pt x="649510" y="260032"/>
                        <a:pt x="649510" y="395859"/>
                      </a:cubicBezTo>
                      <a:lnTo>
                        <a:pt x="649510" y="829723"/>
                      </a:lnTo>
                      <a:cubicBezTo>
                        <a:pt x="649510" y="849344"/>
                        <a:pt x="669131" y="867632"/>
                        <a:pt x="687420" y="867632"/>
                      </a:cubicBezTo>
                      <a:lnTo>
                        <a:pt x="738378" y="867632"/>
                      </a:lnTo>
                      <a:lnTo>
                        <a:pt x="738378" y="914686"/>
                      </a:lnTo>
                      <a:lnTo>
                        <a:pt x="456152" y="914686"/>
                      </a:lnTo>
                      <a:lnTo>
                        <a:pt x="456152" y="867632"/>
                      </a:lnTo>
                      <a:lnTo>
                        <a:pt x="573786" y="867632"/>
                      </a:lnTo>
                      <a:lnTo>
                        <a:pt x="573786" y="418147"/>
                      </a:lnTo>
                      <a:cubicBezTo>
                        <a:pt x="573786" y="309658"/>
                        <a:pt x="518923" y="287464"/>
                        <a:pt x="441770" y="287464"/>
                      </a:cubicBezTo>
                      <a:cubicBezTo>
                        <a:pt x="343758" y="287464"/>
                        <a:pt x="253555" y="337090"/>
                        <a:pt x="176499" y="399859"/>
                      </a:cubicBezTo>
                      <a:lnTo>
                        <a:pt x="176499" y="867727"/>
                      </a:lnTo>
                      <a:close/>
                    </a:path>
                  </a:pathLst>
                </a:custGeom>
                <a:solidFill>
                  <a:srgbClr val="FFFFFF"/>
                </a:solidFill>
                <a:ln w="9525" cap="flat">
                  <a:noFill/>
                  <a:prstDash val="solid"/>
                  <a:miter/>
                </a:ln>
              </p:spPr>
              <p:txBody>
                <a:bodyPr rtlCol="0" anchor="ctr"/>
                <a:lstStyle/>
                <a:p>
                  <a:endParaRPr lang="en-US"/>
                </a:p>
              </p:txBody>
            </p:sp>
          </p:grpSp>
          <p:grpSp>
            <p:nvGrpSpPr>
              <p:cNvPr id="35" name="Graphic 4">
                <a:extLst>
                  <a:ext uri="{FF2B5EF4-FFF2-40B4-BE49-F238E27FC236}">
                    <a16:creationId xmlns:a16="http://schemas.microsoft.com/office/drawing/2014/main" id="{44FF0675-7FB4-DA4B-CFC2-383A93861658}"/>
                  </a:ext>
                </a:extLst>
              </p:cNvPr>
              <p:cNvGrpSpPr/>
              <p:nvPr/>
            </p:nvGrpSpPr>
            <p:grpSpPr>
              <a:xfrm>
                <a:off x="4478369" y="3643122"/>
                <a:ext cx="3599594" cy="923925"/>
                <a:chOff x="4478369" y="3643122"/>
                <a:chExt cx="3599594" cy="923925"/>
              </a:xfrm>
              <a:solidFill>
                <a:srgbClr val="FFFFFF"/>
              </a:solidFill>
            </p:grpSpPr>
            <p:sp>
              <p:nvSpPr>
                <p:cNvPr id="36" name="Freeform 35">
                  <a:extLst>
                    <a:ext uri="{FF2B5EF4-FFF2-40B4-BE49-F238E27FC236}">
                      <a16:creationId xmlns:a16="http://schemas.microsoft.com/office/drawing/2014/main" id="{80247735-FCE8-E086-5030-245C597534D4}"/>
                    </a:ext>
                  </a:extLst>
                </p:cNvPr>
                <p:cNvSpPr/>
                <p:nvPr/>
              </p:nvSpPr>
              <p:spPr>
                <a:xfrm>
                  <a:off x="4478369" y="3643122"/>
                  <a:ext cx="670369" cy="917352"/>
                </a:xfrm>
                <a:custGeom>
                  <a:avLst/>
                  <a:gdLst>
                    <a:gd name="connsiteX0" fmla="*/ 598456 w 670369"/>
                    <a:gd name="connsiteY0" fmla="*/ 414242 h 917352"/>
                    <a:gd name="connsiteX1" fmla="*/ 71914 w 670369"/>
                    <a:gd name="connsiteY1" fmla="*/ 414242 h 917352"/>
                    <a:gd name="connsiteX2" fmla="*/ 71914 w 670369"/>
                    <a:gd name="connsiteY2" fmla="*/ 0 h 917352"/>
                    <a:gd name="connsiteX3" fmla="*/ 0 w 670369"/>
                    <a:gd name="connsiteY3" fmla="*/ 0 h 917352"/>
                    <a:gd name="connsiteX4" fmla="*/ 0 w 670369"/>
                    <a:gd name="connsiteY4" fmla="*/ 917353 h 917352"/>
                    <a:gd name="connsiteX5" fmla="*/ 71914 w 670369"/>
                    <a:gd name="connsiteY5" fmla="*/ 917353 h 917352"/>
                    <a:gd name="connsiteX6" fmla="*/ 71914 w 670369"/>
                    <a:gd name="connsiteY6" fmla="*/ 474345 h 917352"/>
                    <a:gd name="connsiteX7" fmla="*/ 598456 w 670369"/>
                    <a:gd name="connsiteY7" fmla="*/ 474345 h 917352"/>
                    <a:gd name="connsiteX8" fmla="*/ 598456 w 670369"/>
                    <a:gd name="connsiteY8" fmla="*/ 917353 h 917352"/>
                    <a:gd name="connsiteX9" fmla="*/ 670369 w 670369"/>
                    <a:gd name="connsiteY9" fmla="*/ 917353 h 917352"/>
                    <a:gd name="connsiteX10" fmla="*/ 670369 w 670369"/>
                    <a:gd name="connsiteY10" fmla="*/ 0 h 917352"/>
                    <a:gd name="connsiteX11" fmla="*/ 598456 w 670369"/>
                    <a:gd name="connsiteY11" fmla="*/ 0 h 9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0369" h="917352">
                      <a:moveTo>
                        <a:pt x="598456" y="414242"/>
                      </a:moveTo>
                      <a:lnTo>
                        <a:pt x="71914" y="414242"/>
                      </a:lnTo>
                      <a:lnTo>
                        <a:pt x="71914" y="0"/>
                      </a:lnTo>
                      <a:lnTo>
                        <a:pt x="0" y="0"/>
                      </a:lnTo>
                      <a:lnTo>
                        <a:pt x="0" y="917353"/>
                      </a:lnTo>
                      <a:lnTo>
                        <a:pt x="71914" y="917353"/>
                      </a:lnTo>
                      <a:lnTo>
                        <a:pt x="71914" y="474345"/>
                      </a:lnTo>
                      <a:lnTo>
                        <a:pt x="598456" y="474345"/>
                      </a:lnTo>
                      <a:lnTo>
                        <a:pt x="598456" y="917353"/>
                      </a:lnTo>
                      <a:lnTo>
                        <a:pt x="670369" y="917353"/>
                      </a:lnTo>
                      <a:lnTo>
                        <a:pt x="670369" y="0"/>
                      </a:lnTo>
                      <a:lnTo>
                        <a:pt x="598456" y="0"/>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4413B6A9-2E2E-92C1-3FFB-929E04EBA662}"/>
                    </a:ext>
                  </a:extLst>
                </p:cNvPr>
                <p:cNvSpPr/>
                <p:nvPr/>
              </p:nvSpPr>
              <p:spPr>
                <a:xfrm>
                  <a:off x="5321141" y="3869245"/>
                  <a:ext cx="584167" cy="696467"/>
                </a:xfrm>
                <a:custGeom>
                  <a:avLst/>
                  <a:gdLst>
                    <a:gd name="connsiteX0" fmla="*/ 303180 w 584167"/>
                    <a:gd name="connsiteY0" fmla="*/ 0 h 696467"/>
                    <a:gd name="connsiteX1" fmla="*/ 86106 w 584167"/>
                    <a:gd name="connsiteY1" fmla="*/ 95155 h 696467"/>
                    <a:gd name="connsiteX2" fmla="*/ 0 w 584167"/>
                    <a:gd name="connsiteY2" fmla="*/ 351472 h 696467"/>
                    <a:gd name="connsiteX3" fmla="*/ 82867 w 584167"/>
                    <a:gd name="connsiteY3" fmla="*/ 603599 h 696467"/>
                    <a:gd name="connsiteX4" fmla="*/ 320230 w 584167"/>
                    <a:gd name="connsiteY4" fmla="*/ 696468 h 696467"/>
                    <a:gd name="connsiteX5" fmla="*/ 567976 w 584167"/>
                    <a:gd name="connsiteY5" fmla="*/ 620363 h 696467"/>
                    <a:gd name="connsiteX6" fmla="*/ 568452 w 584167"/>
                    <a:gd name="connsiteY6" fmla="*/ 619982 h 696467"/>
                    <a:gd name="connsiteX7" fmla="*/ 568452 w 584167"/>
                    <a:gd name="connsiteY7" fmla="*/ 569690 h 696467"/>
                    <a:gd name="connsiteX8" fmla="*/ 537877 w 584167"/>
                    <a:gd name="connsiteY8" fmla="*/ 569690 h 696467"/>
                    <a:gd name="connsiteX9" fmla="*/ 537496 w 584167"/>
                    <a:gd name="connsiteY9" fmla="*/ 570071 h 696467"/>
                    <a:gd name="connsiteX10" fmla="*/ 326707 w 584167"/>
                    <a:gd name="connsiteY10" fmla="*/ 640271 h 696467"/>
                    <a:gd name="connsiteX11" fmla="*/ 134588 w 584167"/>
                    <a:gd name="connsiteY11" fmla="*/ 567214 h 696467"/>
                    <a:gd name="connsiteX12" fmla="*/ 69246 w 584167"/>
                    <a:gd name="connsiteY12" fmla="*/ 352806 h 696467"/>
                    <a:gd name="connsiteX13" fmla="*/ 582835 w 584167"/>
                    <a:gd name="connsiteY13" fmla="*/ 352806 h 696467"/>
                    <a:gd name="connsiteX14" fmla="*/ 582835 w 584167"/>
                    <a:gd name="connsiteY14" fmla="*/ 351472 h 696467"/>
                    <a:gd name="connsiteX15" fmla="*/ 583120 w 584167"/>
                    <a:gd name="connsiteY15" fmla="*/ 345853 h 696467"/>
                    <a:gd name="connsiteX16" fmla="*/ 584168 w 584167"/>
                    <a:gd name="connsiteY16" fmla="*/ 320135 h 696467"/>
                    <a:gd name="connsiteX17" fmla="*/ 506730 w 584167"/>
                    <a:gd name="connsiteY17" fmla="*/ 76486 h 696467"/>
                    <a:gd name="connsiteX18" fmla="*/ 303180 w 584167"/>
                    <a:gd name="connsiteY18" fmla="*/ 0 h 696467"/>
                    <a:gd name="connsiteX19" fmla="*/ 303180 w 584167"/>
                    <a:gd name="connsiteY19" fmla="*/ 52197 h 696467"/>
                    <a:gd name="connsiteX20" fmla="*/ 455390 w 584167"/>
                    <a:gd name="connsiteY20" fmla="*/ 109156 h 696467"/>
                    <a:gd name="connsiteX21" fmla="*/ 516064 w 584167"/>
                    <a:gd name="connsiteY21" fmla="*/ 300514 h 696467"/>
                    <a:gd name="connsiteX22" fmla="*/ 70675 w 584167"/>
                    <a:gd name="connsiteY22" fmla="*/ 300514 h 696467"/>
                    <a:gd name="connsiteX23" fmla="*/ 145922 w 584167"/>
                    <a:gd name="connsiteY23" fmla="*/ 114586 h 696467"/>
                    <a:gd name="connsiteX24" fmla="*/ 303180 w 584167"/>
                    <a:gd name="connsiteY24" fmla="*/ 52197 h 69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4167" h="696467">
                      <a:moveTo>
                        <a:pt x="303180" y="0"/>
                      </a:moveTo>
                      <a:cubicBezTo>
                        <a:pt x="217455" y="0"/>
                        <a:pt x="140398" y="33814"/>
                        <a:pt x="86106" y="95155"/>
                      </a:cubicBezTo>
                      <a:cubicBezTo>
                        <a:pt x="29813" y="158782"/>
                        <a:pt x="0" y="247460"/>
                        <a:pt x="0" y="351472"/>
                      </a:cubicBezTo>
                      <a:cubicBezTo>
                        <a:pt x="0" y="456819"/>
                        <a:pt x="28670" y="543973"/>
                        <a:pt x="82867" y="603599"/>
                      </a:cubicBezTo>
                      <a:cubicBezTo>
                        <a:pt x="138113" y="664369"/>
                        <a:pt x="220218" y="696468"/>
                        <a:pt x="320230" y="696468"/>
                      </a:cubicBezTo>
                      <a:cubicBezTo>
                        <a:pt x="421671" y="696468"/>
                        <a:pt x="502729" y="671608"/>
                        <a:pt x="567976" y="620363"/>
                      </a:cubicBezTo>
                      <a:lnTo>
                        <a:pt x="568452" y="619982"/>
                      </a:lnTo>
                      <a:lnTo>
                        <a:pt x="568452" y="569690"/>
                      </a:lnTo>
                      <a:lnTo>
                        <a:pt x="537877" y="569690"/>
                      </a:lnTo>
                      <a:lnTo>
                        <a:pt x="537496" y="570071"/>
                      </a:lnTo>
                      <a:cubicBezTo>
                        <a:pt x="476440" y="631127"/>
                        <a:pt x="379190" y="640271"/>
                        <a:pt x="326707" y="640271"/>
                      </a:cubicBezTo>
                      <a:cubicBezTo>
                        <a:pt x="242506" y="640271"/>
                        <a:pt x="177927" y="615696"/>
                        <a:pt x="134588" y="567214"/>
                      </a:cubicBezTo>
                      <a:cubicBezTo>
                        <a:pt x="91440" y="518922"/>
                        <a:pt x="69437" y="446722"/>
                        <a:pt x="69246" y="352806"/>
                      </a:cubicBezTo>
                      <a:lnTo>
                        <a:pt x="582835" y="352806"/>
                      </a:lnTo>
                      <a:lnTo>
                        <a:pt x="582835" y="351472"/>
                      </a:lnTo>
                      <a:cubicBezTo>
                        <a:pt x="582835" y="350711"/>
                        <a:pt x="582930" y="348615"/>
                        <a:pt x="583120" y="345853"/>
                      </a:cubicBezTo>
                      <a:cubicBezTo>
                        <a:pt x="583501" y="339566"/>
                        <a:pt x="584168" y="329184"/>
                        <a:pt x="584168" y="320135"/>
                      </a:cubicBezTo>
                      <a:cubicBezTo>
                        <a:pt x="584168" y="212979"/>
                        <a:pt x="558069" y="130969"/>
                        <a:pt x="506730" y="76486"/>
                      </a:cubicBezTo>
                      <a:cubicBezTo>
                        <a:pt x="458724" y="25718"/>
                        <a:pt x="390334" y="0"/>
                        <a:pt x="303180" y="0"/>
                      </a:cubicBezTo>
                      <a:close/>
                      <a:moveTo>
                        <a:pt x="303180" y="52197"/>
                      </a:moveTo>
                      <a:cubicBezTo>
                        <a:pt x="369094" y="52197"/>
                        <a:pt x="420243" y="71342"/>
                        <a:pt x="455390" y="109156"/>
                      </a:cubicBezTo>
                      <a:cubicBezTo>
                        <a:pt x="493585" y="150209"/>
                        <a:pt x="514064" y="214598"/>
                        <a:pt x="516064" y="300514"/>
                      </a:cubicBezTo>
                      <a:lnTo>
                        <a:pt x="70675" y="300514"/>
                      </a:lnTo>
                      <a:cubicBezTo>
                        <a:pt x="78391" y="220313"/>
                        <a:pt x="103727" y="157829"/>
                        <a:pt x="145922" y="114586"/>
                      </a:cubicBezTo>
                      <a:cubicBezTo>
                        <a:pt x="185832" y="73819"/>
                        <a:pt x="240125" y="52197"/>
                        <a:pt x="303180" y="52197"/>
                      </a:cubicBezTo>
                      <a:close/>
                    </a:path>
                  </a:pathLst>
                </a:custGeom>
                <a:solidFill>
                  <a:srgbClr val="FFFFFF"/>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9F915E21-E30B-7ABE-A6F5-81D59092FF1B}"/>
                    </a:ext>
                  </a:extLst>
                </p:cNvPr>
                <p:cNvSpPr/>
                <p:nvPr/>
              </p:nvSpPr>
              <p:spPr>
                <a:xfrm>
                  <a:off x="6039897" y="3869245"/>
                  <a:ext cx="520065" cy="697801"/>
                </a:xfrm>
                <a:custGeom>
                  <a:avLst/>
                  <a:gdLst>
                    <a:gd name="connsiteX0" fmla="*/ 456438 w 520065"/>
                    <a:gd name="connsiteY0" fmla="*/ 43339 h 697801"/>
                    <a:gd name="connsiteX1" fmla="*/ 288703 w 520065"/>
                    <a:gd name="connsiteY1" fmla="*/ 0 h 697801"/>
                    <a:gd name="connsiteX2" fmla="*/ 46291 w 520065"/>
                    <a:gd name="connsiteY2" fmla="*/ 58960 h 697801"/>
                    <a:gd name="connsiteX3" fmla="*/ 45625 w 520065"/>
                    <a:gd name="connsiteY3" fmla="*/ 59341 h 697801"/>
                    <a:gd name="connsiteX4" fmla="*/ 45625 w 520065"/>
                    <a:gd name="connsiteY4" fmla="*/ 114967 h 697801"/>
                    <a:gd name="connsiteX5" fmla="*/ 74866 w 520065"/>
                    <a:gd name="connsiteY5" fmla="*/ 114967 h 697801"/>
                    <a:gd name="connsiteX6" fmla="*/ 75248 w 520065"/>
                    <a:gd name="connsiteY6" fmla="*/ 114681 h 697801"/>
                    <a:gd name="connsiteX7" fmla="*/ 286131 w 520065"/>
                    <a:gd name="connsiteY7" fmla="*/ 54864 h 697801"/>
                    <a:gd name="connsiteX8" fmla="*/ 406241 w 520065"/>
                    <a:gd name="connsiteY8" fmla="*/ 86773 h 697801"/>
                    <a:gd name="connsiteX9" fmla="*/ 452152 w 520065"/>
                    <a:gd name="connsiteY9" fmla="*/ 197263 h 697801"/>
                    <a:gd name="connsiteX10" fmla="*/ 452152 w 520065"/>
                    <a:gd name="connsiteY10" fmla="*/ 318421 h 697801"/>
                    <a:gd name="connsiteX11" fmla="*/ 274415 w 520065"/>
                    <a:gd name="connsiteY11" fmla="*/ 297942 h 697801"/>
                    <a:gd name="connsiteX12" fmla="*/ 0 w 520065"/>
                    <a:gd name="connsiteY12" fmla="*/ 499205 h 697801"/>
                    <a:gd name="connsiteX13" fmla="*/ 62675 w 520065"/>
                    <a:gd name="connsiteY13" fmla="*/ 646843 h 697801"/>
                    <a:gd name="connsiteX14" fmla="*/ 220789 w 520065"/>
                    <a:gd name="connsiteY14" fmla="*/ 697802 h 697801"/>
                    <a:gd name="connsiteX15" fmla="*/ 358235 w 520065"/>
                    <a:gd name="connsiteY15" fmla="*/ 670560 h 697801"/>
                    <a:gd name="connsiteX16" fmla="*/ 452057 w 520065"/>
                    <a:gd name="connsiteY16" fmla="*/ 600456 h 697801"/>
                    <a:gd name="connsiteX17" fmla="*/ 452057 w 520065"/>
                    <a:gd name="connsiteY17" fmla="*/ 623316 h 697801"/>
                    <a:gd name="connsiteX18" fmla="*/ 500444 w 520065"/>
                    <a:gd name="connsiteY18" fmla="*/ 691229 h 697801"/>
                    <a:gd name="connsiteX19" fmla="*/ 520065 w 520065"/>
                    <a:gd name="connsiteY19" fmla="*/ 691229 h 697801"/>
                    <a:gd name="connsiteX20" fmla="*/ 520065 w 520065"/>
                    <a:gd name="connsiteY20" fmla="*/ 193357 h 697801"/>
                    <a:gd name="connsiteX21" fmla="*/ 456438 w 520065"/>
                    <a:gd name="connsiteY21" fmla="*/ 43339 h 697801"/>
                    <a:gd name="connsiteX22" fmla="*/ 229838 w 520065"/>
                    <a:gd name="connsiteY22" fmla="*/ 644176 h 697801"/>
                    <a:gd name="connsiteX23" fmla="*/ 69152 w 520065"/>
                    <a:gd name="connsiteY23" fmla="*/ 493871 h 697801"/>
                    <a:gd name="connsiteX24" fmla="*/ 278225 w 520065"/>
                    <a:gd name="connsiteY24" fmla="*/ 347472 h 697801"/>
                    <a:gd name="connsiteX25" fmla="*/ 452057 w 520065"/>
                    <a:gd name="connsiteY25" fmla="*/ 368141 h 697801"/>
                    <a:gd name="connsiteX26" fmla="*/ 452057 w 520065"/>
                    <a:gd name="connsiteY26" fmla="*/ 533876 h 697801"/>
                    <a:gd name="connsiteX27" fmla="*/ 229838 w 520065"/>
                    <a:gd name="connsiteY27" fmla="*/ 644176 h 697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0065" h="697801">
                      <a:moveTo>
                        <a:pt x="456438" y="43339"/>
                      </a:moveTo>
                      <a:cubicBezTo>
                        <a:pt x="418338" y="14573"/>
                        <a:pt x="361950" y="0"/>
                        <a:pt x="288703" y="0"/>
                      </a:cubicBezTo>
                      <a:cubicBezTo>
                        <a:pt x="196787" y="0"/>
                        <a:pt x="119825" y="18764"/>
                        <a:pt x="46291" y="58960"/>
                      </a:cubicBezTo>
                      <a:lnTo>
                        <a:pt x="45625" y="59341"/>
                      </a:lnTo>
                      <a:lnTo>
                        <a:pt x="45625" y="114967"/>
                      </a:lnTo>
                      <a:lnTo>
                        <a:pt x="74866" y="114967"/>
                      </a:lnTo>
                      <a:lnTo>
                        <a:pt x="75248" y="114681"/>
                      </a:lnTo>
                      <a:cubicBezTo>
                        <a:pt x="124968" y="75533"/>
                        <a:pt x="197834" y="54864"/>
                        <a:pt x="286131" y="54864"/>
                      </a:cubicBezTo>
                      <a:cubicBezTo>
                        <a:pt x="338424" y="54864"/>
                        <a:pt x="378809" y="65627"/>
                        <a:pt x="406241" y="86773"/>
                      </a:cubicBezTo>
                      <a:cubicBezTo>
                        <a:pt x="436722" y="110299"/>
                        <a:pt x="452152" y="147447"/>
                        <a:pt x="452152" y="197263"/>
                      </a:cubicBezTo>
                      <a:lnTo>
                        <a:pt x="452152" y="318421"/>
                      </a:lnTo>
                      <a:cubicBezTo>
                        <a:pt x="396812" y="304419"/>
                        <a:pt x="340233" y="297942"/>
                        <a:pt x="274415" y="297942"/>
                      </a:cubicBezTo>
                      <a:cubicBezTo>
                        <a:pt x="100013" y="297942"/>
                        <a:pt x="0" y="371285"/>
                        <a:pt x="0" y="499205"/>
                      </a:cubicBezTo>
                      <a:cubicBezTo>
                        <a:pt x="0" y="560832"/>
                        <a:pt x="21717" y="611886"/>
                        <a:pt x="62675" y="646843"/>
                      </a:cubicBezTo>
                      <a:cubicBezTo>
                        <a:pt x="101727" y="680180"/>
                        <a:pt x="156401" y="697802"/>
                        <a:pt x="220789" y="697802"/>
                      </a:cubicBezTo>
                      <a:cubicBezTo>
                        <a:pt x="274225" y="697802"/>
                        <a:pt x="319183" y="688848"/>
                        <a:pt x="358235" y="670560"/>
                      </a:cubicBezTo>
                      <a:cubicBezTo>
                        <a:pt x="391096" y="655130"/>
                        <a:pt x="420148" y="633508"/>
                        <a:pt x="452057" y="600456"/>
                      </a:cubicBezTo>
                      <a:lnTo>
                        <a:pt x="452057" y="623316"/>
                      </a:lnTo>
                      <a:cubicBezTo>
                        <a:pt x="452057" y="678561"/>
                        <a:pt x="461106" y="691229"/>
                        <a:pt x="500444" y="691229"/>
                      </a:cubicBezTo>
                      <a:lnTo>
                        <a:pt x="520065" y="691229"/>
                      </a:lnTo>
                      <a:lnTo>
                        <a:pt x="520065" y="193357"/>
                      </a:lnTo>
                      <a:cubicBezTo>
                        <a:pt x="519970" y="125730"/>
                        <a:pt x="498634" y="75247"/>
                        <a:pt x="456438" y="43339"/>
                      </a:cubicBezTo>
                      <a:close/>
                      <a:moveTo>
                        <a:pt x="229838" y="644176"/>
                      </a:moveTo>
                      <a:cubicBezTo>
                        <a:pt x="90011" y="644176"/>
                        <a:pt x="69152" y="549973"/>
                        <a:pt x="69152" y="493871"/>
                      </a:cubicBezTo>
                      <a:cubicBezTo>
                        <a:pt x="69152" y="439198"/>
                        <a:pt x="96298" y="347472"/>
                        <a:pt x="278225" y="347472"/>
                      </a:cubicBezTo>
                      <a:cubicBezTo>
                        <a:pt x="333851" y="347472"/>
                        <a:pt x="389097" y="354044"/>
                        <a:pt x="452057" y="368141"/>
                      </a:cubicBezTo>
                      <a:lnTo>
                        <a:pt x="452057" y="533876"/>
                      </a:lnTo>
                      <a:cubicBezTo>
                        <a:pt x="396526" y="600170"/>
                        <a:pt x="337471" y="644176"/>
                        <a:pt x="229838" y="644176"/>
                      </a:cubicBezTo>
                      <a:close/>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2926005E-8957-AB27-4661-643FC5CE433C}"/>
                    </a:ext>
                  </a:extLst>
                </p:cNvPr>
                <p:cNvSpPr/>
                <p:nvPr/>
              </p:nvSpPr>
              <p:spPr>
                <a:xfrm>
                  <a:off x="6793706" y="3643122"/>
                  <a:ext cx="67915" cy="917352"/>
                </a:xfrm>
                <a:custGeom>
                  <a:avLst/>
                  <a:gdLst>
                    <a:gd name="connsiteX0" fmla="*/ 24860 w 67915"/>
                    <a:gd name="connsiteY0" fmla="*/ 0 h 917352"/>
                    <a:gd name="connsiteX1" fmla="*/ 0 w 67915"/>
                    <a:gd name="connsiteY1" fmla="*/ 0 h 917352"/>
                    <a:gd name="connsiteX2" fmla="*/ 0 w 67915"/>
                    <a:gd name="connsiteY2" fmla="*/ 917353 h 917352"/>
                    <a:gd name="connsiteX3" fmla="*/ 67913 w 67915"/>
                    <a:gd name="connsiteY3" fmla="*/ 917353 h 917352"/>
                    <a:gd name="connsiteX4" fmla="*/ 67913 w 67915"/>
                    <a:gd name="connsiteY4" fmla="*/ 64103 h 917352"/>
                    <a:gd name="connsiteX5" fmla="*/ 24860 w 67915"/>
                    <a:gd name="connsiteY5" fmla="*/ 0 h 9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15" h="917352">
                      <a:moveTo>
                        <a:pt x="24860" y="0"/>
                      </a:moveTo>
                      <a:lnTo>
                        <a:pt x="0" y="0"/>
                      </a:lnTo>
                      <a:lnTo>
                        <a:pt x="0" y="917353"/>
                      </a:lnTo>
                      <a:lnTo>
                        <a:pt x="67913" y="917353"/>
                      </a:lnTo>
                      <a:lnTo>
                        <a:pt x="67913" y="64103"/>
                      </a:lnTo>
                      <a:cubicBezTo>
                        <a:pt x="68009" y="10573"/>
                        <a:pt x="64484" y="0"/>
                        <a:pt x="24860" y="0"/>
                      </a:cubicBezTo>
                      <a:close/>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FD736C7B-A8B6-889E-5123-4F9A9CA4E458}"/>
                    </a:ext>
                  </a:extLst>
                </p:cNvPr>
                <p:cNvSpPr/>
                <p:nvPr/>
              </p:nvSpPr>
              <p:spPr>
                <a:xfrm>
                  <a:off x="7028878" y="3687603"/>
                  <a:ext cx="354139" cy="878109"/>
                </a:xfrm>
                <a:custGeom>
                  <a:avLst/>
                  <a:gdLst>
                    <a:gd name="connsiteX0" fmla="*/ 158115 w 354139"/>
                    <a:gd name="connsiteY0" fmla="*/ 716089 h 878109"/>
                    <a:gd name="connsiteX1" fmla="*/ 158115 w 354139"/>
                    <a:gd name="connsiteY1" fmla="*/ 241745 h 878109"/>
                    <a:gd name="connsiteX2" fmla="*/ 339757 w 354139"/>
                    <a:gd name="connsiteY2" fmla="*/ 241745 h 878109"/>
                    <a:gd name="connsiteX3" fmla="*/ 339757 w 354139"/>
                    <a:gd name="connsiteY3" fmla="*/ 189452 h 878109"/>
                    <a:gd name="connsiteX4" fmla="*/ 158115 w 354139"/>
                    <a:gd name="connsiteY4" fmla="*/ 189452 h 878109"/>
                    <a:gd name="connsiteX5" fmla="*/ 158115 w 354139"/>
                    <a:gd name="connsiteY5" fmla="*/ 0 h 878109"/>
                    <a:gd name="connsiteX6" fmla="*/ 90201 w 354139"/>
                    <a:gd name="connsiteY6" fmla="*/ 0 h 878109"/>
                    <a:gd name="connsiteX7" fmla="*/ 90201 w 354139"/>
                    <a:gd name="connsiteY7" fmla="*/ 189452 h 878109"/>
                    <a:gd name="connsiteX8" fmla="*/ 0 w 354139"/>
                    <a:gd name="connsiteY8" fmla="*/ 189452 h 878109"/>
                    <a:gd name="connsiteX9" fmla="*/ 0 w 354139"/>
                    <a:gd name="connsiteY9" fmla="*/ 241745 h 878109"/>
                    <a:gd name="connsiteX10" fmla="*/ 90201 w 354139"/>
                    <a:gd name="connsiteY10" fmla="*/ 241745 h 878109"/>
                    <a:gd name="connsiteX11" fmla="*/ 90201 w 354139"/>
                    <a:gd name="connsiteY11" fmla="*/ 723900 h 878109"/>
                    <a:gd name="connsiteX12" fmla="*/ 252222 w 354139"/>
                    <a:gd name="connsiteY12" fmla="*/ 878110 h 878109"/>
                    <a:gd name="connsiteX13" fmla="*/ 353092 w 354139"/>
                    <a:gd name="connsiteY13" fmla="*/ 870204 h 878109"/>
                    <a:gd name="connsiteX14" fmla="*/ 354139 w 354139"/>
                    <a:gd name="connsiteY14" fmla="*/ 870013 h 878109"/>
                    <a:gd name="connsiteX15" fmla="*/ 354139 w 354139"/>
                    <a:gd name="connsiteY15" fmla="*/ 821912 h 878109"/>
                    <a:gd name="connsiteX16" fmla="*/ 274415 w 354139"/>
                    <a:gd name="connsiteY16" fmla="*/ 821912 h 878109"/>
                    <a:gd name="connsiteX17" fmla="*/ 158115 w 354139"/>
                    <a:gd name="connsiteY17" fmla="*/ 716089 h 87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4139" h="878109">
                      <a:moveTo>
                        <a:pt x="158115" y="716089"/>
                      </a:moveTo>
                      <a:lnTo>
                        <a:pt x="158115" y="241745"/>
                      </a:lnTo>
                      <a:lnTo>
                        <a:pt x="339757" y="241745"/>
                      </a:lnTo>
                      <a:lnTo>
                        <a:pt x="339757" y="189452"/>
                      </a:lnTo>
                      <a:lnTo>
                        <a:pt x="158115" y="189452"/>
                      </a:lnTo>
                      <a:lnTo>
                        <a:pt x="158115" y="0"/>
                      </a:lnTo>
                      <a:lnTo>
                        <a:pt x="90201" y="0"/>
                      </a:lnTo>
                      <a:lnTo>
                        <a:pt x="90201" y="189452"/>
                      </a:lnTo>
                      <a:lnTo>
                        <a:pt x="0" y="189452"/>
                      </a:lnTo>
                      <a:lnTo>
                        <a:pt x="0" y="241745"/>
                      </a:lnTo>
                      <a:lnTo>
                        <a:pt x="90201" y="241745"/>
                      </a:lnTo>
                      <a:lnTo>
                        <a:pt x="90201" y="723900"/>
                      </a:lnTo>
                      <a:cubicBezTo>
                        <a:pt x="90201" y="829056"/>
                        <a:pt x="141732" y="878110"/>
                        <a:pt x="252222" y="878110"/>
                      </a:cubicBezTo>
                      <a:cubicBezTo>
                        <a:pt x="292894" y="878110"/>
                        <a:pt x="332137" y="874205"/>
                        <a:pt x="353092" y="870204"/>
                      </a:cubicBezTo>
                      <a:lnTo>
                        <a:pt x="354139" y="870013"/>
                      </a:lnTo>
                      <a:lnTo>
                        <a:pt x="354139" y="821912"/>
                      </a:lnTo>
                      <a:lnTo>
                        <a:pt x="274415" y="821912"/>
                      </a:lnTo>
                      <a:cubicBezTo>
                        <a:pt x="189643" y="821912"/>
                        <a:pt x="158115" y="793242"/>
                        <a:pt x="158115" y="716089"/>
                      </a:cubicBezTo>
                      <a:close/>
                    </a:path>
                  </a:pathLst>
                </a:custGeom>
                <a:solidFill>
                  <a:srgbClr val="FFFFFF"/>
                </a:solidFill>
                <a:ln w="952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AD0183B2-F964-E637-02D5-126C1C515E68}"/>
                    </a:ext>
                  </a:extLst>
                </p:cNvPr>
                <p:cNvSpPr/>
                <p:nvPr/>
              </p:nvSpPr>
              <p:spPr>
                <a:xfrm>
                  <a:off x="7534465" y="3643217"/>
                  <a:ext cx="543497" cy="917352"/>
                </a:xfrm>
                <a:custGeom>
                  <a:avLst/>
                  <a:gdLst>
                    <a:gd name="connsiteX0" fmla="*/ 490823 w 543497"/>
                    <a:gd name="connsiteY0" fmla="*/ 263747 h 917352"/>
                    <a:gd name="connsiteX1" fmla="*/ 365950 w 543497"/>
                    <a:gd name="connsiteY1" fmla="*/ 226028 h 917352"/>
                    <a:gd name="connsiteX2" fmla="*/ 68008 w 543497"/>
                    <a:gd name="connsiteY2" fmla="*/ 340900 h 917352"/>
                    <a:gd name="connsiteX3" fmla="*/ 68008 w 543497"/>
                    <a:gd name="connsiteY3" fmla="*/ 64008 h 917352"/>
                    <a:gd name="connsiteX4" fmla="*/ 24860 w 543497"/>
                    <a:gd name="connsiteY4" fmla="*/ 0 h 917352"/>
                    <a:gd name="connsiteX5" fmla="*/ 0 w 543497"/>
                    <a:gd name="connsiteY5" fmla="*/ 0 h 917352"/>
                    <a:gd name="connsiteX6" fmla="*/ 0 w 543497"/>
                    <a:gd name="connsiteY6" fmla="*/ 917353 h 917352"/>
                    <a:gd name="connsiteX7" fmla="*/ 67913 w 543497"/>
                    <a:gd name="connsiteY7" fmla="*/ 917353 h 917352"/>
                    <a:gd name="connsiteX8" fmla="*/ 67913 w 543497"/>
                    <a:gd name="connsiteY8" fmla="*/ 397955 h 917352"/>
                    <a:gd name="connsiteX9" fmla="*/ 340995 w 543497"/>
                    <a:gd name="connsiteY9" fmla="*/ 283655 h 917352"/>
                    <a:gd name="connsiteX10" fmla="*/ 475583 w 543497"/>
                    <a:gd name="connsiteY10" fmla="*/ 416909 h 917352"/>
                    <a:gd name="connsiteX11" fmla="*/ 475583 w 543497"/>
                    <a:gd name="connsiteY11" fmla="*/ 917353 h 917352"/>
                    <a:gd name="connsiteX12" fmla="*/ 543497 w 543497"/>
                    <a:gd name="connsiteY12" fmla="*/ 917353 h 917352"/>
                    <a:gd name="connsiteX13" fmla="*/ 543497 w 543497"/>
                    <a:gd name="connsiteY13" fmla="*/ 409004 h 917352"/>
                    <a:gd name="connsiteX14" fmla="*/ 490823 w 543497"/>
                    <a:gd name="connsiteY14" fmla="*/ 263747 h 9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3497" h="917352">
                      <a:moveTo>
                        <a:pt x="490823" y="263747"/>
                      </a:moveTo>
                      <a:cubicBezTo>
                        <a:pt x="461676" y="238696"/>
                        <a:pt x="419671" y="226028"/>
                        <a:pt x="365950" y="226028"/>
                      </a:cubicBezTo>
                      <a:cubicBezTo>
                        <a:pt x="264700" y="226028"/>
                        <a:pt x="164496" y="264700"/>
                        <a:pt x="68008" y="340900"/>
                      </a:cubicBezTo>
                      <a:lnTo>
                        <a:pt x="68008" y="64008"/>
                      </a:lnTo>
                      <a:cubicBezTo>
                        <a:pt x="68008" y="7715"/>
                        <a:pt x="62769" y="0"/>
                        <a:pt x="24860" y="0"/>
                      </a:cubicBezTo>
                      <a:lnTo>
                        <a:pt x="0" y="0"/>
                      </a:lnTo>
                      <a:lnTo>
                        <a:pt x="0" y="917353"/>
                      </a:lnTo>
                      <a:lnTo>
                        <a:pt x="67913" y="917353"/>
                      </a:lnTo>
                      <a:lnTo>
                        <a:pt x="67913" y="397955"/>
                      </a:lnTo>
                      <a:cubicBezTo>
                        <a:pt x="168878" y="320993"/>
                        <a:pt x="258223" y="283655"/>
                        <a:pt x="340995" y="283655"/>
                      </a:cubicBezTo>
                      <a:cubicBezTo>
                        <a:pt x="403670" y="283655"/>
                        <a:pt x="475583" y="298799"/>
                        <a:pt x="475583" y="416909"/>
                      </a:cubicBezTo>
                      <a:lnTo>
                        <a:pt x="475583" y="917353"/>
                      </a:lnTo>
                      <a:lnTo>
                        <a:pt x="543497" y="917353"/>
                      </a:lnTo>
                      <a:lnTo>
                        <a:pt x="543497" y="409004"/>
                      </a:lnTo>
                      <a:cubicBezTo>
                        <a:pt x="543687" y="342710"/>
                        <a:pt x="525970" y="293846"/>
                        <a:pt x="490823" y="263747"/>
                      </a:cubicBezTo>
                      <a:close/>
                    </a:path>
                  </a:pathLst>
                </a:custGeom>
                <a:solidFill>
                  <a:srgbClr val="FFFFFF"/>
                </a:solidFill>
                <a:ln w="9525" cap="flat">
                  <a:noFill/>
                  <a:prstDash val="solid"/>
                  <a:miter/>
                </a:ln>
              </p:spPr>
              <p:txBody>
                <a:bodyPr rtlCol="0" anchor="ctr"/>
                <a:lstStyle/>
                <a:p>
                  <a:endParaRPr lang="en-US"/>
                </a:p>
              </p:txBody>
            </p:sp>
          </p:grpSp>
        </p:grpSp>
        <p:grpSp>
          <p:nvGrpSpPr>
            <p:cNvPr id="23" name="Graphic 4">
              <a:extLst>
                <a:ext uri="{FF2B5EF4-FFF2-40B4-BE49-F238E27FC236}">
                  <a16:creationId xmlns:a16="http://schemas.microsoft.com/office/drawing/2014/main" id="{DED5C322-6AA7-499B-22AC-626B028BD327}"/>
                </a:ext>
              </a:extLst>
            </p:cNvPr>
            <p:cNvGrpSpPr/>
            <p:nvPr/>
          </p:nvGrpSpPr>
          <p:grpSpPr>
            <a:xfrm>
              <a:off x="1048035" y="2000440"/>
              <a:ext cx="2857500" cy="2857690"/>
              <a:chOff x="1048035" y="2000440"/>
              <a:chExt cx="2857500" cy="2857690"/>
            </a:xfrm>
          </p:grpSpPr>
          <p:sp>
            <p:nvSpPr>
              <p:cNvPr id="24" name="Freeform 23">
                <a:extLst>
                  <a:ext uri="{FF2B5EF4-FFF2-40B4-BE49-F238E27FC236}">
                    <a16:creationId xmlns:a16="http://schemas.microsoft.com/office/drawing/2014/main" id="{613B7402-442B-53B5-3877-F842ECB99FBF}"/>
                  </a:ext>
                </a:extLst>
              </p:cNvPr>
              <p:cNvSpPr/>
              <p:nvPr/>
            </p:nvSpPr>
            <p:spPr>
              <a:xfrm>
                <a:off x="1048035" y="2953226"/>
                <a:ext cx="2857500" cy="952309"/>
              </a:xfrm>
              <a:custGeom>
                <a:avLst/>
                <a:gdLst>
                  <a:gd name="connsiteX0" fmla="*/ 2653379 w 2857500"/>
                  <a:gd name="connsiteY0" fmla="*/ 952309 h 952309"/>
                  <a:gd name="connsiteX1" fmla="*/ 68008 w 2857500"/>
                  <a:gd name="connsiteY1" fmla="*/ 952309 h 952309"/>
                  <a:gd name="connsiteX2" fmla="*/ 0 w 2857500"/>
                  <a:gd name="connsiteY2" fmla="*/ 884301 h 952309"/>
                  <a:gd name="connsiteX3" fmla="*/ 68008 w 2857500"/>
                  <a:gd name="connsiteY3" fmla="*/ 816293 h 952309"/>
                  <a:gd name="connsiteX4" fmla="*/ 2653379 w 2857500"/>
                  <a:gd name="connsiteY4" fmla="*/ 816293 h 952309"/>
                  <a:gd name="connsiteX5" fmla="*/ 2721388 w 2857500"/>
                  <a:gd name="connsiteY5" fmla="*/ 748284 h 952309"/>
                  <a:gd name="connsiteX6" fmla="*/ 2653379 w 2857500"/>
                  <a:gd name="connsiteY6" fmla="*/ 680276 h 952309"/>
                  <a:gd name="connsiteX7" fmla="*/ 204121 w 2857500"/>
                  <a:gd name="connsiteY7" fmla="*/ 680276 h 952309"/>
                  <a:gd name="connsiteX8" fmla="*/ 0 w 2857500"/>
                  <a:gd name="connsiteY8" fmla="*/ 476155 h 952309"/>
                  <a:gd name="connsiteX9" fmla="*/ 204121 w 2857500"/>
                  <a:gd name="connsiteY9" fmla="*/ 272034 h 952309"/>
                  <a:gd name="connsiteX10" fmla="*/ 2653379 w 2857500"/>
                  <a:gd name="connsiteY10" fmla="*/ 272034 h 952309"/>
                  <a:gd name="connsiteX11" fmla="*/ 2721388 w 2857500"/>
                  <a:gd name="connsiteY11" fmla="*/ 204025 h 952309"/>
                  <a:gd name="connsiteX12" fmla="*/ 2653379 w 2857500"/>
                  <a:gd name="connsiteY12" fmla="*/ 136017 h 952309"/>
                  <a:gd name="connsiteX13" fmla="*/ 68008 w 2857500"/>
                  <a:gd name="connsiteY13" fmla="*/ 136017 h 952309"/>
                  <a:gd name="connsiteX14" fmla="*/ 0 w 2857500"/>
                  <a:gd name="connsiteY14" fmla="*/ 68008 h 952309"/>
                  <a:gd name="connsiteX15" fmla="*/ 68008 w 2857500"/>
                  <a:gd name="connsiteY15" fmla="*/ 0 h 952309"/>
                  <a:gd name="connsiteX16" fmla="*/ 2653379 w 2857500"/>
                  <a:gd name="connsiteY16" fmla="*/ 0 h 952309"/>
                  <a:gd name="connsiteX17" fmla="*/ 2857500 w 2857500"/>
                  <a:gd name="connsiteY17" fmla="*/ 204121 h 952309"/>
                  <a:gd name="connsiteX18" fmla="*/ 2653379 w 2857500"/>
                  <a:gd name="connsiteY18" fmla="*/ 408242 h 952309"/>
                  <a:gd name="connsiteX19" fmla="*/ 204121 w 2857500"/>
                  <a:gd name="connsiteY19" fmla="*/ 408242 h 952309"/>
                  <a:gd name="connsiteX20" fmla="*/ 136112 w 2857500"/>
                  <a:gd name="connsiteY20" fmla="*/ 476250 h 952309"/>
                  <a:gd name="connsiteX21" fmla="*/ 204121 w 2857500"/>
                  <a:gd name="connsiteY21" fmla="*/ 544259 h 952309"/>
                  <a:gd name="connsiteX22" fmla="*/ 2653379 w 2857500"/>
                  <a:gd name="connsiteY22" fmla="*/ 544259 h 952309"/>
                  <a:gd name="connsiteX23" fmla="*/ 2857500 w 2857500"/>
                  <a:gd name="connsiteY23" fmla="*/ 748379 h 952309"/>
                  <a:gd name="connsiteX24" fmla="*/ 2653379 w 2857500"/>
                  <a:gd name="connsiteY24" fmla="*/ 952309 h 95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57500" h="952309">
                    <a:moveTo>
                      <a:pt x="2653379" y="952309"/>
                    </a:moveTo>
                    <a:lnTo>
                      <a:pt x="68008" y="952309"/>
                    </a:lnTo>
                    <a:cubicBezTo>
                      <a:pt x="30385" y="952309"/>
                      <a:pt x="0" y="921829"/>
                      <a:pt x="0" y="884301"/>
                    </a:cubicBezTo>
                    <a:cubicBezTo>
                      <a:pt x="0" y="846677"/>
                      <a:pt x="30480" y="816293"/>
                      <a:pt x="68008" y="816293"/>
                    </a:cubicBezTo>
                    <a:lnTo>
                      <a:pt x="2653379" y="816293"/>
                    </a:lnTo>
                    <a:cubicBezTo>
                      <a:pt x="2690908" y="816293"/>
                      <a:pt x="2721388" y="785812"/>
                      <a:pt x="2721388" y="748284"/>
                    </a:cubicBezTo>
                    <a:cubicBezTo>
                      <a:pt x="2721388" y="710756"/>
                      <a:pt x="2690908" y="680276"/>
                      <a:pt x="2653379" y="680276"/>
                    </a:cubicBezTo>
                    <a:lnTo>
                      <a:pt x="204121" y="680276"/>
                    </a:lnTo>
                    <a:cubicBezTo>
                      <a:pt x="91535" y="680276"/>
                      <a:pt x="0" y="588740"/>
                      <a:pt x="0" y="476155"/>
                    </a:cubicBezTo>
                    <a:cubicBezTo>
                      <a:pt x="0" y="363569"/>
                      <a:pt x="91535" y="272034"/>
                      <a:pt x="204121" y="272034"/>
                    </a:cubicBezTo>
                    <a:lnTo>
                      <a:pt x="2653379" y="272034"/>
                    </a:lnTo>
                    <a:cubicBezTo>
                      <a:pt x="2690908" y="272034"/>
                      <a:pt x="2721388" y="241554"/>
                      <a:pt x="2721388" y="204025"/>
                    </a:cubicBezTo>
                    <a:cubicBezTo>
                      <a:pt x="2721388" y="166497"/>
                      <a:pt x="2690908" y="136017"/>
                      <a:pt x="2653379" y="136017"/>
                    </a:cubicBezTo>
                    <a:lnTo>
                      <a:pt x="68008" y="136017"/>
                    </a:lnTo>
                    <a:cubicBezTo>
                      <a:pt x="30385" y="136017"/>
                      <a:pt x="0" y="105537"/>
                      <a:pt x="0" y="68008"/>
                    </a:cubicBezTo>
                    <a:cubicBezTo>
                      <a:pt x="0" y="30480"/>
                      <a:pt x="30480" y="0"/>
                      <a:pt x="68008" y="0"/>
                    </a:cubicBezTo>
                    <a:lnTo>
                      <a:pt x="2653379" y="0"/>
                    </a:lnTo>
                    <a:cubicBezTo>
                      <a:pt x="2765965" y="0"/>
                      <a:pt x="2857500" y="91535"/>
                      <a:pt x="2857500" y="204121"/>
                    </a:cubicBezTo>
                    <a:cubicBezTo>
                      <a:pt x="2857500" y="316706"/>
                      <a:pt x="2765965" y="408242"/>
                      <a:pt x="2653379" y="408242"/>
                    </a:cubicBezTo>
                    <a:lnTo>
                      <a:pt x="204121" y="408242"/>
                    </a:lnTo>
                    <a:cubicBezTo>
                      <a:pt x="166592" y="408242"/>
                      <a:pt x="136112" y="438721"/>
                      <a:pt x="136112" y="476250"/>
                    </a:cubicBezTo>
                    <a:cubicBezTo>
                      <a:pt x="136112" y="513779"/>
                      <a:pt x="166592" y="544259"/>
                      <a:pt x="204121" y="544259"/>
                    </a:cubicBezTo>
                    <a:lnTo>
                      <a:pt x="2653379" y="544259"/>
                    </a:lnTo>
                    <a:cubicBezTo>
                      <a:pt x="2765965" y="544259"/>
                      <a:pt x="2857500" y="635794"/>
                      <a:pt x="2857500" y="748379"/>
                    </a:cubicBezTo>
                    <a:cubicBezTo>
                      <a:pt x="2857500" y="860965"/>
                      <a:pt x="2765965" y="952309"/>
                      <a:pt x="2653379" y="952309"/>
                    </a:cubicBezTo>
                    <a:close/>
                  </a:path>
                </a:pathLst>
              </a:custGeom>
              <a:solidFill>
                <a:srgbClr val="6ECEB2"/>
              </a:solidFill>
              <a:ln w="9525" cap="flat">
                <a:noFill/>
                <a:prstDash val="solid"/>
                <a:miter/>
              </a:ln>
            </p:spPr>
            <p:txBody>
              <a:bodyPr rtlCol="0" anchor="ctr"/>
              <a:lstStyle/>
              <a:p>
                <a:endParaRPr lang="en-US"/>
              </a:p>
            </p:txBody>
          </p:sp>
          <p:grpSp>
            <p:nvGrpSpPr>
              <p:cNvPr id="25" name="Graphic 4">
                <a:extLst>
                  <a:ext uri="{FF2B5EF4-FFF2-40B4-BE49-F238E27FC236}">
                    <a16:creationId xmlns:a16="http://schemas.microsoft.com/office/drawing/2014/main" id="{3A65DE9E-022B-BF32-31E4-9F46EFE3AA50}"/>
                  </a:ext>
                </a:extLst>
              </p:cNvPr>
              <p:cNvGrpSpPr/>
              <p:nvPr/>
            </p:nvGrpSpPr>
            <p:grpSpPr>
              <a:xfrm>
                <a:off x="1087469" y="2000440"/>
                <a:ext cx="2778633" cy="2857690"/>
                <a:chOff x="1087469" y="2000440"/>
                <a:chExt cx="2778633" cy="2857690"/>
              </a:xfrm>
              <a:solidFill>
                <a:srgbClr val="FFFFFF"/>
              </a:solidFill>
            </p:grpSpPr>
            <p:sp>
              <p:nvSpPr>
                <p:cNvPr id="26" name="Freeform 25">
                  <a:extLst>
                    <a:ext uri="{FF2B5EF4-FFF2-40B4-BE49-F238E27FC236}">
                      <a16:creationId xmlns:a16="http://schemas.microsoft.com/office/drawing/2014/main" id="{25EAAB14-43C0-22BA-1E7A-9574828ED235}"/>
                    </a:ext>
                  </a:extLst>
                </p:cNvPr>
                <p:cNvSpPr/>
                <p:nvPr/>
              </p:nvSpPr>
              <p:spPr>
                <a:xfrm>
                  <a:off x="1087469" y="3633406"/>
                  <a:ext cx="2778156" cy="1224724"/>
                </a:xfrm>
                <a:custGeom>
                  <a:avLst/>
                  <a:gdLst>
                    <a:gd name="connsiteX0" fmla="*/ 2758631 w 2778156"/>
                    <a:gd name="connsiteY0" fmla="*/ 630269 h 1224724"/>
                    <a:gd name="connsiteX1" fmla="*/ 2262854 w 2778156"/>
                    <a:gd name="connsiteY1" fmla="*/ 630269 h 1224724"/>
                    <a:gd name="connsiteX2" fmla="*/ 2262854 w 2778156"/>
                    <a:gd name="connsiteY2" fmla="*/ 0 h 1224724"/>
                    <a:gd name="connsiteX3" fmla="*/ 2223611 w 2778156"/>
                    <a:gd name="connsiteY3" fmla="*/ 0 h 1224724"/>
                    <a:gd name="connsiteX4" fmla="*/ 2223611 w 2778156"/>
                    <a:gd name="connsiteY4" fmla="*/ 630269 h 1224724"/>
                    <a:gd name="connsiteX5" fmla="*/ 1865471 w 2778156"/>
                    <a:gd name="connsiteY5" fmla="*/ 630269 h 1224724"/>
                    <a:gd name="connsiteX6" fmla="*/ 1865471 w 2778156"/>
                    <a:gd name="connsiteY6" fmla="*/ 0 h 1224724"/>
                    <a:gd name="connsiteX7" fmla="*/ 1729359 w 2778156"/>
                    <a:gd name="connsiteY7" fmla="*/ 0 h 1224724"/>
                    <a:gd name="connsiteX8" fmla="*/ 1729359 w 2778156"/>
                    <a:gd name="connsiteY8" fmla="*/ 630269 h 1224724"/>
                    <a:gd name="connsiteX9" fmla="*/ 1593247 w 2778156"/>
                    <a:gd name="connsiteY9" fmla="*/ 630269 h 1224724"/>
                    <a:gd name="connsiteX10" fmla="*/ 1593247 w 2778156"/>
                    <a:gd name="connsiteY10" fmla="*/ 272129 h 1224724"/>
                    <a:gd name="connsiteX11" fmla="*/ 1457230 w 2778156"/>
                    <a:gd name="connsiteY11" fmla="*/ 272129 h 1224724"/>
                    <a:gd name="connsiteX12" fmla="*/ 1457230 w 2778156"/>
                    <a:gd name="connsiteY12" fmla="*/ 630269 h 1224724"/>
                    <a:gd name="connsiteX13" fmla="*/ 1321118 w 2778156"/>
                    <a:gd name="connsiteY13" fmla="*/ 630269 h 1224724"/>
                    <a:gd name="connsiteX14" fmla="*/ 1321118 w 2778156"/>
                    <a:gd name="connsiteY14" fmla="*/ 0 h 1224724"/>
                    <a:gd name="connsiteX15" fmla="*/ 1185005 w 2778156"/>
                    <a:gd name="connsiteY15" fmla="*/ 0 h 1224724"/>
                    <a:gd name="connsiteX16" fmla="*/ 1185005 w 2778156"/>
                    <a:gd name="connsiteY16" fmla="*/ 630269 h 1224724"/>
                    <a:gd name="connsiteX17" fmla="*/ 1048893 w 2778156"/>
                    <a:gd name="connsiteY17" fmla="*/ 630269 h 1224724"/>
                    <a:gd name="connsiteX18" fmla="*/ 1048893 w 2778156"/>
                    <a:gd name="connsiteY18" fmla="*/ 272129 h 1224724"/>
                    <a:gd name="connsiteX19" fmla="*/ 912876 w 2778156"/>
                    <a:gd name="connsiteY19" fmla="*/ 272129 h 1224724"/>
                    <a:gd name="connsiteX20" fmla="*/ 912876 w 2778156"/>
                    <a:gd name="connsiteY20" fmla="*/ 630269 h 1224724"/>
                    <a:gd name="connsiteX21" fmla="*/ 554641 w 2778156"/>
                    <a:gd name="connsiteY21" fmla="*/ 630269 h 1224724"/>
                    <a:gd name="connsiteX22" fmla="*/ 554641 w 2778156"/>
                    <a:gd name="connsiteY22" fmla="*/ 272129 h 1224724"/>
                    <a:gd name="connsiteX23" fmla="*/ 515398 w 2778156"/>
                    <a:gd name="connsiteY23" fmla="*/ 272129 h 1224724"/>
                    <a:gd name="connsiteX24" fmla="*/ 515398 w 2778156"/>
                    <a:gd name="connsiteY24" fmla="*/ 630269 h 1224724"/>
                    <a:gd name="connsiteX25" fmla="*/ 19622 w 2778156"/>
                    <a:gd name="connsiteY25" fmla="*/ 630269 h 1224724"/>
                    <a:gd name="connsiteX26" fmla="*/ 0 w 2778156"/>
                    <a:gd name="connsiteY26" fmla="*/ 649891 h 1224724"/>
                    <a:gd name="connsiteX27" fmla="*/ 19622 w 2778156"/>
                    <a:gd name="connsiteY27" fmla="*/ 669512 h 1224724"/>
                    <a:gd name="connsiteX28" fmla="*/ 515398 w 2778156"/>
                    <a:gd name="connsiteY28" fmla="*/ 669512 h 1224724"/>
                    <a:gd name="connsiteX29" fmla="*/ 515398 w 2778156"/>
                    <a:gd name="connsiteY29" fmla="*/ 1165289 h 1224724"/>
                    <a:gd name="connsiteX30" fmla="*/ 535019 w 2778156"/>
                    <a:gd name="connsiteY30" fmla="*/ 1184910 h 1224724"/>
                    <a:gd name="connsiteX31" fmla="*/ 554641 w 2778156"/>
                    <a:gd name="connsiteY31" fmla="*/ 1165289 h 1224724"/>
                    <a:gd name="connsiteX32" fmla="*/ 554641 w 2778156"/>
                    <a:gd name="connsiteY32" fmla="*/ 669512 h 1224724"/>
                    <a:gd name="connsiteX33" fmla="*/ 912876 w 2778156"/>
                    <a:gd name="connsiteY33" fmla="*/ 669512 h 1224724"/>
                    <a:gd name="connsiteX34" fmla="*/ 912876 w 2778156"/>
                    <a:gd name="connsiteY34" fmla="*/ 1156621 h 1224724"/>
                    <a:gd name="connsiteX35" fmla="*/ 980884 w 2778156"/>
                    <a:gd name="connsiteY35" fmla="*/ 1224629 h 1224724"/>
                    <a:gd name="connsiteX36" fmla="*/ 1048893 w 2778156"/>
                    <a:gd name="connsiteY36" fmla="*/ 1156621 h 1224724"/>
                    <a:gd name="connsiteX37" fmla="*/ 1048893 w 2778156"/>
                    <a:gd name="connsiteY37" fmla="*/ 669512 h 1224724"/>
                    <a:gd name="connsiteX38" fmla="*/ 1185005 w 2778156"/>
                    <a:gd name="connsiteY38" fmla="*/ 669512 h 1224724"/>
                    <a:gd name="connsiteX39" fmla="*/ 1185005 w 2778156"/>
                    <a:gd name="connsiteY39" fmla="*/ 1020604 h 1224724"/>
                    <a:gd name="connsiteX40" fmla="*/ 1389126 w 2778156"/>
                    <a:gd name="connsiteY40" fmla="*/ 1224725 h 1224724"/>
                    <a:gd name="connsiteX41" fmla="*/ 1593247 w 2778156"/>
                    <a:gd name="connsiteY41" fmla="*/ 1020604 h 1224724"/>
                    <a:gd name="connsiteX42" fmla="*/ 1593247 w 2778156"/>
                    <a:gd name="connsiteY42" fmla="*/ 669512 h 1224724"/>
                    <a:gd name="connsiteX43" fmla="*/ 1729359 w 2778156"/>
                    <a:gd name="connsiteY43" fmla="*/ 669512 h 1224724"/>
                    <a:gd name="connsiteX44" fmla="*/ 1729359 w 2778156"/>
                    <a:gd name="connsiteY44" fmla="*/ 1156621 h 1224724"/>
                    <a:gd name="connsiteX45" fmla="*/ 1797368 w 2778156"/>
                    <a:gd name="connsiteY45" fmla="*/ 1224629 h 1224724"/>
                    <a:gd name="connsiteX46" fmla="*/ 1865376 w 2778156"/>
                    <a:gd name="connsiteY46" fmla="*/ 1156621 h 1224724"/>
                    <a:gd name="connsiteX47" fmla="*/ 1865376 w 2778156"/>
                    <a:gd name="connsiteY47" fmla="*/ 669512 h 1224724"/>
                    <a:gd name="connsiteX48" fmla="*/ 2223516 w 2778156"/>
                    <a:gd name="connsiteY48" fmla="*/ 669512 h 1224724"/>
                    <a:gd name="connsiteX49" fmla="*/ 2223516 w 2778156"/>
                    <a:gd name="connsiteY49" fmla="*/ 1165289 h 1224724"/>
                    <a:gd name="connsiteX50" fmla="*/ 2243138 w 2778156"/>
                    <a:gd name="connsiteY50" fmla="*/ 1184910 h 1224724"/>
                    <a:gd name="connsiteX51" fmla="*/ 2262759 w 2778156"/>
                    <a:gd name="connsiteY51" fmla="*/ 1165289 h 1224724"/>
                    <a:gd name="connsiteX52" fmla="*/ 2262759 w 2778156"/>
                    <a:gd name="connsiteY52" fmla="*/ 669512 h 1224724"/>
                    <a:gd name="connsiteX53" fmla="*/ 2758535 w 2778156"/>
                    <a:gd name="connsiteY53" fmla="*/ 669512 h 1224724"/>
                    <a:gd name="connsiteX54" fmla="*/ 2778157 w 2778156"/>
                    <a:gd name="connsiteY54" fmla="*/ 649891 h 1224724"/>
                    <a:gd name="connsiteX55" fmla="*/ 2758631 w 2778156"/>
                    <a:gd name="connsiteY55" fmla="*/ 630269 h 1224724"/>
                    <a:gd name="connsiteX56" fmla="*/ 1457420 w 2778156"/>
                    <a:gd name="connsiteY56" fmla="*/ 1020509 h 1224724"/>
                    <a:gd name="connsiteX57" fmla="*/ 1389412 w 2778156"/>
                    <a:gd name="connsiteY57" fmla="*/ 1088517 h 1224724"/>
                    <a:gd name="connsiteX58" fmla="*/ 1321403 w 2778156"/>
                    <a:gd name="connsiteY58" fmla="*/ 1020509 h 1224724"/>
                    <a:gd name="connsiteX59" fmla="*/ 1321403 w 2778156"/>
                    <a:gd name="connsiteY59" fmla="*/ 669417 h 1224724"/>
                    <a:gd name="connsiteX60" fmla="*/ 1457516 w 2778156"/>
                    <a:gd name="connsiteY60" fmla="*/ 669417 h 1224724"/>
                    <a:gd name="connsiteX61" fmla="*/ 1457516 w 2778156"/>
                    <a:gd name="connsiteY61" fmla="*/ 1020509 h 122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778156" h="1224724">
                      <a:moveTo>
                        <a:pt x="2758631" y="630269"/>
                      </a:moveTo>
                      <a:lnTo>
                        <a:pt x="2262854" y="630269"/>
                      </a:lnTo>
                      <a:lnTo>
                        <a:pt x="2262854" y="0"/>
                      </a:lnTo>
                      <a:lnTo>
                        <a:pt x="2223611" y="0"/>
                      </a:lnTo>
                      <a:lnTo>
                        <a:pt x="2223611" y="630269"/>
                      </a:lnTo>
                      <a:lnTo>
                        <a:pt x="1865471" y="630269"/>
                      </a:lnTo>
                      <a:lnTo>
                        <a:pt x="1865471" y="0"/>
                      </a:lnTo>
                      <a:lnTo>
                        <a:pt x="1729359" y="0"/>
                      </a:lnTo>
                      <a:lnTo>
                        <a:pt x="1729359" y="630269"/>
                      </a:lnTo>
                      <a:lnTo>
                        <a:pt x="1593247" y="630269"/>
                      </a:lnTo>
                      <a:lnTo>
                        <a:pt x="1593247" y="272129"/>
                      </a:lnTo>
                      <a:lnTo>
                        <a:pt x="1457230" y="272129"/>
                      </a:lnTo>
                      <a:lnTo>
                        <a:pt x="1457230" y="630269"/>
                      </a:lnTo>
                      <a:lnTo>
                        <a:pt x="1321118" y="630269"/>
                      </a:lnTo>
                      <a:lnTo>
                        <a:pt x="1321118" y="0"/>
                      </a:lnTo>
                      <a:lnTo>
                        <a:pt x="1185005" y="0"/>
                      </a:lnTo>
                      <a:lnTo>
                        <a:pt x="1185005" y="630269"/>
                      </a:lnTo>
                      <a:lnTo>
                        <a:pt x="1048893" y="630269"/>
                      </a:lnTo>
                      <a:lnTo>
                        <a:pt x="1048893" y="272129"/>
                      </a:lnTo>
                      <a:lnTo>
                        <a:pt x="912876" y="272129"/>
                      </a:lnTo>
                      <a:lnTo>
                        <a:pt x="912876" y="630269"/>
                      </a:lnTo>
                      <a:lnTo>
                        <a:pt x="554641" y="630269"/>
                      </a:lnTo>
                      <a:lnTo>
                        <a:pt x="554641" y="272129"/>
                      </a:lnTo>
                      <a:lnTo>
                        <a:pt x="515398" y="272129"/>
                      </a:lnTo>
                      <a:lnTo>
                        <a:pt x="515398" y="630269"/>
                      </a:lnTo>
                      <a:lnTo>
                        <a:pt x="19622" y="630269"/>
                      </a:lnTo>
                      <a:cubicBezTo>
                        <a:pt x="8763" y="630269"/>
                        <a:pt x="0" y="639032"/>
                        <a:pt x="0" y="649891"/>
                      </a:cubicBezTo>
                      <a:cubicBezTo>
                        <a:pt x="0" y="660749"/>
                        <a:pt x="8763" y="669512"/>
                        <a:pt x="19622" y="669512"/>
                      </a:cubicBezTo>
                      <a:lnTo>
                        <a:pt x="515398" y="669512"/>
                      </a:lnTo>
                      <a:lnTo>
                        <a:pt x="515398" y="1165289"/>
                      </a:lnTo>
                      <a:cubicBezTo>
                        <a:pt x="515398" y="1176147"/>
                        <a:pt x="524161" y="1184910"/>
                        <a:pt x="535019" y="1184910"/>
                      </a:cubicBezTo>
                      <a:cubicBezTo>
                        <a:pt x="545878" y="1184910"/>
                        <a:pt x="554641" y="1176147"/>
                        <a:pt x="554641" y="1165289"/>
                      </a:cubicBezTo>
                      <a:lnTo>
                        <a:pt x="554641" y="669512"/>
                      </a:lnTo>
                      <a:lnTo>
                        <a:pt x="912876" y="669512"/>
                      </a:lnTo>
                      <a:lnTo>
                        <a:pt x="912876" y="1156621"/>
                      </a:lnTo>
                      <a:cubicBezTo>
                        <a:pt x="912876" y="1194245"/>
                        <a:pt x="943356" y="1224629"/>
                        <a:pt x="980884" y="1224629"/>
                      </a:cubicBezTo>
                      <a:cubicBezTo>
                        <a:pt x="1018413" y="1224629"/>
                        <a:pt x="1048893" y="1194149"/>
                        <a:pt x="1048893" y="1156621"/>
                      </a:cubicBezTo>
                      <a:lnTo>
                        <a:pt x="1048893" y="669512"/>
                      </a:lnTo>
                      <a:lnTo>
                        <a:pt x="1185005" y="669512"/>
                      </a:lnTo>
                      <a:lnTo>
                        <a:pt x="1185005" y="1020604"/>
                      </a:lnTo>
                      <a:cubicBezTo>
                        <a:pt x="1185005" y="1133189"/>
                        <a:pt x="1276541" y="1224725"/>
                        <a:pt x="1389126" y="1224725"/>
                      </a:cubicBezTo>
                      <a:cubicBezTo>
                        <a:pt x="1501711" y="1224725"/>
                        <a:pt x="1593247" y="1133189"/>
                        <a:pt x="1593247" y="1020604"/>
                      </a:cubicBezTo>
                      <a:lnTo>
                        <a:pt x="1593247" y="669512"/>
                      </a:lnTo>
                      <a:lnTo>
                        <a:pt x="1729359" y="669512"/>
                      </a:lnTo>
                      <a:lnTo>
                        <a:pt x="1729359" y="1156621"/>
                      </a:lnTo>
                      <a:cubicBezTo>
                        <a:pt x="1729359" y="1194245"/>
                        <a:pt x="1759839" y="1224629"/>
                        <a:pt x="1797368" y="1224629"/>
                      </a:cubicBezTo>
                      <a:cubicBezTo>
                        <a:pt x="1834896" y="1224629"/>
                        <a:pt x="1865376" y="1194149"/>
                        <a:pt x="1865376" y="1156621"/>
                      </a:cubicBezTo>
                      <a:lnTo>
                        <a:pt x="1865376" y="669512"/>
                      </a:lnTo>
                      <a:lnTo>
                        <a:pt x="2223516" y="669512"/>
                      </a:lnTo>
                      <a:lnTo>
                        <a:pt x="2223516" y="1165289"/>
                      </a:lnTo>
                      <a:cubicBezTo>
                        <a:pt x="2223516" y="1176147"/>
                        <a:pt x="2232279" y="1184910"/>
                        <a:pt x="2243138" y="1184910"/>
                      </a:cubicBezTo>
                      <a:cubicBezTo>
                        <a:pt x="2253996" y="1184910"/>
                        <a:pt x="2262759" y="1176147"/>
                        <a:pt x="2262759" y="1165289"/>
                      </a:cubicBezTo>
                      <a:lnTo>
                        <a:pt x="2262759" y="669512"/>
                      </a:lnTo>
                      <a:lnTo>
                        <a:pt x="2758535" y="669512"/>
                      </a:lnTo>
                      <a:cubicBezTo>
                        <a:pt x="2769394" y="669512"/>
                        <a:pt x="2778157" y="660749"/>
                        <a:pt x="2778157" y="649891"/>
                      </a:cubicBezTo>
                      <a:cubicBezTo>
                        <a:pt x="2778157" y="639032"/>
                        <a:pt x="2769489" y="630269"/>
                        <a:pt x="2758631" y="630269"/>
                      </a:cubicBezTo>
                      <a:close/>
                      <a:moveTo>
                        <a:pt x="1457420" y="1020509"/>
                      </a:moveTo>
                      <a:cubicBezTo>
                        <a:pt x="1457420" y="1058037"/>
                        <a:pt x="1426940" y="1088517"/>
                        <a:pt x="1389412" y="1088517"/>
                      </a:cubicBezTo>
                      <a:cubicBezTo>
                        <a:pt x="1351883" y="1088517"/>
                        <a:pt x="1321403" y="1058037"/>
                        <a:pt x="1321403" y="1020509"/>
                      </a:cubicBezTo>
                      <a:lnTo>
                        <a:pt x="1321403" y="669417"/>
                      </a:lnTo>
                      <a:lnTo>
                        <a:pt x="1457516" y="669417"/>
                      </a:lnTo>
                      <a:lnTo>
                        <a:pt x="1457516" y="1020509"/>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22672366-7B49-F4FC-436B-D64906EACE60}"/>
                    </a:ext>
                  </a:extLst>
                </p:cNvPr>
                <p:cNvSpPr/>
                <p:nvPr/>
              </p:nvSpPr>
              <p:spPr>
                <a:xfrm>
                  <a:off x="1087850" y="2000440"/>
                  <a:ext cx="2778252" cy="1224724"/>
                </a:xfrm>
                <a:custGeom>
                  <a:avLst/>
                  <a:gdLst>
                    <a:gd name="connsiteX0" fmla="*/ 19621 w 2778252"/>
                    <a:gd name="connsiteY0" fmla="*/ 594455 h 1224724"/>
                    <a:gd name="connsiteX1" fmla="*/ 515398 w 2778252"/>
                    <a:gd name="connsiteY1" fmla="*/ 594455 h 1224724"/>
                    <a:gd name="connsiteX2" fmla="*/ 515398 w 2778252"/>
                    <a:gd name="connsiteY2" fmla="*/ 1224725 h 1224724"/>
                    <a:gd name="connsiteX3" fmla="*/ 554641 w 2778252"/>
                    <a:gd name="connsiteY3" fmla="*/ 1224725 h 1224724"/>
                    <a:gd name="connsiteX4" fmla="*/ 554641 w 2778252"/>
                    <a:gd name="connsiteY4" fmla="*/ 594455 h 1224724"/>
                    <a:gd name="connsiteX5" fmla="*/ 912876 w 2778252"/>
                    <a:gd name="connsiteY5" fmla="*/ 594455 h 1224724"/>
                    <a:gd name="connsiteX6" fmla="*/ 912876 w 2778252"/>
                    <a:gd name="connsiteY6" fmla="*/ 1224725 h 1224724"/>
                    <a:gd name="connsiteX7" fmla="*/ 1048893 w 2778252"/>
                    <a:gd name="connsiteY7" fmla="*/ 1224725 h 1224724"/>
                    <a:gd name="connsiteX8" fmla="*/ 1048893 w 2778252"/>
                    <a:gd name="connsiteY8" fmla="*/ 594455 h 1224724"/>
                    <a:gd name="connsiteX9" fmla="*/ 1185005 w 2778252"/>
                    <a:gd name="connsiteY9" fmla="*/ 594455 h 1224724"/>
                    <a:gd name="connsiteX10" fmla="*/ 1185005 w 2778252"/>
                    <a:gd name="connsiteY10" fmla="*/ 952595 h 1224724"/>
                    <a:gd name="connsiteX11" fmla="*/ 1321118 w 2778252"/>
                    <a:gd name="connsiteY11" fmla="*/ 952595 h 1224724"/>
                    <a:gd name="connsiteX12" fmla="*/ 1321118 w 2778252"/>
                    <a:gd name="connsiteY12" fmla="*/ 594455 h 1224724"/>
                    <a:gd name="connsiteX13" fmla="*/ 1457230 w 2778252"/>
                    <a:gd name="connsiteY13" fmla="*/ 594455 h 1224724"/>
                    <a:gd name="connsiteX14" fmla="*/ 1457230 w 2778252"/>
                    <a:gd name="connsiteY14" fmla="*/ 1224725 h 1224724"/>
                    <a:gd name="connsiteX15" fmla="*/ 1593247 w 2778252"/>
                    <a:gd name="connsiteY15" fmla="*/ 1224725 h 1224724"/>
                    <a:gd name="connsiteX16" fmla="*/ 1593247 w 2778252"/>
                    <a:gd name="connsiteY16" fmla="*/ 594455 h 1224724"/>
                    <a:gd name="connsiteX17" fmla="*/ 1729359 w 2778252"/>
                    <a:gd name="connsiteY17" fmla="*/ 594455 h 1224724"/>
                    <a:gd name="connsiteX18" fmla="*/ 1729359 w 2778252"/>
                    <a:gd name="connsiteY18" fmla="*/ 952595 h 1224724"/>
                    <a:gd name="connsiteX19" fmla="*/ 1865471 w 2778252"/>
                    <a:gd name="connsiteY19" fmla="*/ 952595 h 1224724"/>
                    <a:gd name="connsiteX20" fmla="*/ 1865471 w 2778252"/>
                    <a:gd name="connsiteY20" fmla="*/ 594455 h 1224724"/>
                    <a:gd name="connsiteX21" fmla="*/ 2223611 w 2778252"/>
                    <a:gd name="connsiteY21" fmla="*/ 594455 h 1224724"/>
                    <a:gd name="connsiteX22" fmla="*/ 2223611 w 2778252"/>
                    <a:gd name="connsiteY22" fmla="*/ 952595 h 1224724"/>
                    <a:gd name="connsiteX23" fmla="*/ 2262854 w 2778252"/>
                    <a:gd name="connsiteY23" fmla="*/ 952595 h 1224724"/>
                    <a:gd name="connsiteX24" fmla="*/ 2262854 w 2778252"/>
                    <a:gd name="connsiteY24" fmla="*/ 594455 h 1224724"/>
                    <a:gd name="connsiteX25" fmla="*/ 2758631 w 2778252"/>
                    <a:gd name="connsiteY25" fmla="*/ 594455 h 1224724"/>
                    <a:gd name="connsiteX26" fmla="*/ 2778252 w 2778252"/>
                    <a:gd name="connsiteY26" fmla="*/ 574834 h 1224724"/>
                    <a:gd name="connsiteX27" fmla="*/ 2758631 w 2778252"/>
                    <a:gd name="connsiteY27" fmla="*/ 555212 h 1224724"/>
                    <a:gd name="connsiteX28" fmla="*/ 2262854 w 2778252"/>
                    <a:gd name="connsiteY28" fmla="*/ 555212 h 1224724"/>
                    <a:gd name="connsiteX29" fmla="*/ 2262854 w 2778252"/>
                    <a:gd name="connsiteY29" fmla="*/ 59436 h 1224724"/>
                    <a:gd name="connsiteX30" fmla="*/ 2243233 w 2778252"/>
                    <a:gd name="connsiteY30" fmla="*/ 39815 h 1224724"/>
                    <a:gd name="connsiteX31" fmla="*/ 2223611 w 2778252"/>
                    <a:gd name="connsiteY31" fmla="*/ 59436 h 1224724"/>
                    <a:gd name="connsiteX32" fmla="*/ 2223611 w 2778252"/>
                    <a:gd name="connsiteY32" fmla="*/ 555212 h 1224724"/>
                    <a:gd name="connsiteX33" fmla="*/ 1865471 w 2778252"/>
                    <a:gd name="connsiteY33" fmla="*/ 555212 h 1224724"/>
                    <a:gd name="connsiteX34" fmla="*/ 1865471 w 2778252"/>
                    <a:gd name="connsiteY34" fmla="*/ 204121 h 1224724"/>
                    <a:gd name="connsiteX35" fmla="*/ 1661351 w 2778252"/>
                    <a:gd name="connsiteY35" fmla="*/ 0 h 1224724"/>
                    <a:gd name="connsiteX36" fmla="*/ 1457230 w 2778252"/>
                    <a:gd name="connsiteY36" fmla="*/ 204121 h 1224724"/>
                    <a:gd name="connsiteX37" fmla="*/ 1457230 w 2778252"/>
                    <a:gd name="connsiteY37" fmla="*/ 555212 h 1224724"/>
                    <a:gd name="connsiteX38" fmla="*/ 1321118 w 2778252"/>
                    <a:gd name="connsiteY38" fmla="*/ 555212 h 1224724"/>
                    <a:gd name="connsiteX39" fmla="*/ 1321118 w 2778252"/>
                    <a:gd name="connsiteY39" fmla="*/ 204121 h 1224724"/>
                    <a:gd name="connsiteX40" fmla="*/ 1116997 w 2778252"/>
                    <a:gd name="connsiteY40" fmla="*/ 0 h 1224724"/>
                    <a:gd name="connsiteX41" fmla="*/ 912876 w 2778252"/>
                    <a:gd name="connsiteY41" fmla="*/ 204121 h 1224724"/>
                    <a:gd name="connsiteX42" fmla="*/ 912876 w 2778252"/>
                    <a:gd name="connsiteY42" fmla="*/ 555212 h 1224724"/>
                    <a:gd name="connsiteX43" fmla="*/ 554641 w 2778252"/>
                    <a:gd name="connsiteY43" fmla="*/ 555212 h 1224724"/>
                    <a:gd name="connsiteX44" fmla="*/ 554641 w 2778252"/>
                    <a:gd name="connsiteY44" fmla="*/ 59436 h 1224724"/>
                    <a:gd name="connsiteX45" fmla="*/ 535019 w 2778252"/>
                    <a:gd name="connsiteY45" fmla="*/ 39815 h 1224724"/>
                    <a:gd name="connsiteX46" fmla="*/ 515398 w 2778252"/>
                    <a:gd name="connsiteY46" fmla="*/ 59436 h 1224724"/>
                    <a:gd name="connsiteX47" fmla="*/ 515398 w 2778252"/>
                    <a:gd name="connsiteY47" fmla="*/ 555212 h 1224724"/>
                    <a:gd name="connsiteX48" fmla="*/ 19621 w 2778252"/>
                    <a:gd name="connsiteY48" fmla="*/ 555212 h 1224724"/>
                    <a:gd name="connsiteX49" fmla="*/ 0 w 2778252"/>
                    <a:gd name="connsiteY49" fmla="*/ 574834 h 1224724"/>
                    <a:gd name="connsiteX50" fmla="*/ 19621 w 2778252"/>
                    <a:gd name="connsiteY50" fmla="*/ 594455 h 1224724"/>
                    <a:gd name="connsiteX51" fmla="*/ 1593152 w 2778252"/>
                    <a:gd name="connsiteY51" fmla="*/ 204216 h 1224724"/>
                    <a:gd name="connsiteX52" fmla="*/ 1661160 w 2778252"/>
                    <a:gd name="connsiteY52" fmla="*/ 136208 h 1224724"/>
                    <a:gd name="connsiteX53" fmla="*/ 1729169 w 2778252"/>
                    <a:gd name="connsiteY53" fmla="*/ 204216 h 1224724"/>
                    <a:gd name="connsiteX54" fmla="*/ 1729169 w 2778252"/>
                    <a:gd name="connsiteY54" fmla="*/ 555308 h 1224724"/>
                    <a:gd name="connsiteX55" fmla="*/ 1593056 w 2778252"/>
                    <a:gd name="connsiteY55" fmla="*/ 555308 h 1224724"/>
                    <a:gd name="connsiteX56" fmla="*/ 1593056 w 2778252"/>
                    <a:gd name="connsiteY56" fmla="*/ 204216 h 1224724"/>
                    <a:gd name="connsiteX57" fmla="*/ 1048798 w 2778252"/>
                    <a:gd name="connsiteY57" fmla="*/ 204216 h 1224724"/>
                    <a:gd name="connsiteX58" fmla="*/ 1116806 w 2778252"/>
                    <a:gd name="connsiteY58" fmla="*/ 136208 h 1224724"/>
                    <a:gd name="connsiteX59" fmla="*/ 1184815 w 2778252"/>
                    <a:gd name="connsiteY59" fmla="*/ 204216 h 1224724"/>
                    <a:gd name="connsiteX60" fmla="*/ 1184815 w 2778252"/>
                    <a:gd name="connsiteY60" fmla="*/ 555308 h 1224724"/>
                    <a:gd name="connsiteX61" fmla="*/ 1048703 w 2778252"/>
                    <a:gd name="connsiteY61" fmla="*/ 555308 h 1224724"/>
                    <a:gd name="connsiteX62" fmla="*/ 1048703 w 2778252"/>
                    <a:gd name="connsiteY62" fmla="*/ 204216 h 122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778252" h="1224724">
                      <a:moveTo>
                        <a:pt x="19621" y="594455"/>
                      </a:moveTo>
                      <a:lnTo>
                        <a:pt x="515398" y="594455"/>
                      </a:lnTo>
                      <a:lnTo>
                        <a:pt x="515398" y="1224725"/>
                      </a:lnTo>
                      <a:lnTo>
                        <a:pt x="554641" y="1224725"/>
                      </a:lnTo>
                      <a:lnTo>
                        <a:pt x="554641" y="594455"/>
                      </a:lnTo>
                      <a:lnTo>
                        <a:pt x="912876" y="594455"/>
                      </a:lnTo>
                      <a:lnTo>
                        <a:pt x="912876" y="1224725"/>
                      </a:lnTo>
                      <a:lnTo>
                        <a:pt x="1048893" y="1224725"/>
                      </a:lnTo>
                      <a:lnTo>
                        <a:pt x="1048893" y="594455"/>
                      </a:lnTo>
                      <a:lnTo>
                        <a:pt x="1185005" y="594455"/>
                      </a:lnTo>
                      <a:lnTo>
                        <a:pt x="1185005" y="952595"/>
                      </a:lnTo>
                      <a:lnTo>
                        <a:pt x="1321118" y="952595"/>
                      </a:lnTo>
                      <a:lnTo>
                        <a:pt x="1321118" y="594455"/>
                      </a:lnTo>
                      <a:lnTo>
                        <a:pt x="1457230" y="594455"/>
                      </a:lnTo>
                      <a:lnTo>
                        <a:pt x="1457230" y="1224725"/>
                      </a:lnTo>
                      <a:lnTo>
                        <a:pt x="1593247" y="1224725"/>
                      </a:lnTo>
                      <a:lnTo>
                        <a:pt x="1593247" y="594455"/>
                      </a:lnTo>
                      <a:lnTo>
                        <a:pt x="1729359" y="594455"/>
                      </a:lnTo>
                      <a:lnTo>
                        <a:pt x="1729359" y="952595"/>
                      </a:lnTo>
                      <a:lnTo>
                        <a:pt x="1865471" y="952595"/>
                      </a:lnTo>
                      <a:lnTo>
                        <a:pt x="1865471" y="594455"/>
                      </a:lnTo>
                      <a:lnTo>
                        <a:pt x="2223611" y="594455"/>
                      </a:lnTo>
                      <a:lnTo>
                        <a:pt x="2223611" y="952595"/>
                      </a:lnTo>
                      <a:lnTo>
                        <a:pt x="2262854" y="952595"/>
                      </a:lnTo>
                      <a:lnTo>
                        <a:pt x="2262854" y="594455"/>
                      </a:lnTo>
                      <a:lnTo>
                        <a:pt x="2758631" y="594455"/>
                      </a:lnTo>
                      <a:cubicBezTo>
                        <a:pt x="2769489" y="594455"/>
                        <a:pt x="2778252" y="585692"/>
                        <a:pt x="2778252" y="574834"/>
                      </a:cubicBezTo>
                      <a:cubicBezTo>
                        <a:pt x="2778252" y="563975"/>
                        <a:pt x="2769489" y="555212"/>
                        <a:pt x="2758631" y="555212"/>
                      </a:cubicBezTo>
                      <a:lnTo>
                        <a:pt x="2262854" y="555212"/>
                      </a:lnTo>
                      <a:lnTo>
                        <a:pt x="2262854" y="59436"/>
                      </a:lnTo>
                      <a:cubicBezTo>
                        <a:pt x="2262854" y="48578"/>
                        <a:pt x="2254091" y="39815"/>
                        <a:pt x="2243233" y="39815"/>
                      </a:cubicBezTo>
                      <a:cubicBezTo>
                        <a:pt x="2232374" y="39815"/>
                        <a:pt x="2223611" y="48578"/>
                        <a:pt x="2223611" y="59436"/>
                      </a:cubicBezTo>
                      <a:lnTo>
                        <a:pt x="2223611" y="555212"/>
                      </a:lnTo>
                      <a:lnTo>
                        <a:pt x="1865471" y="555212"/>
                      </a:lnTo>
                      <a:lnTo>
                        <a:pt x="1865471" y="204121"/>
                      </a:lnTo>
                      <a:cubicBezTo>
                        <a:pt x="1865471" y="91535"/>
                        <a:pt x="1773936" y="0"/>
                        <a:pt x="1661351" y="0"/>
                      </a:cubicBezTo>
                      <a:cubicBezTo>
                        <a:pt x="1548765" y="0"/>
                        <a:pt x="1457230" y="91535"/>
                        <a:pt x="1457230" y="204121"/>
                      </a:cubicBezTo>
                      <a:lnTo>
                        <a:pt x="1457230" y="555212"/>
                      </a:lnTo>
                      <a:lnTo>
                        <a:pt x="1321118" y="555212"/>
                      </a:lnTo>
                      <a:lnTo>
                        <a:pt x="1321118" y="204121"/>
                      </a:lnTo>
                      <a:cubicBezTo>
                        <a:pt x="1321118" y="91535"/>
                        <a:pt x="1229582" y="0"/>
                        <a:pt x="1116997" y="0"/>
                      </a:cubicBezTo>
                      <a:cubicBezTo>
                        <a:pt x="1004411" y="0"/>
                        <a:pt x="912876" y="91535"/>
                        <a:pt x="912876" y="204121"/>
                      </a:cubicBezTo>
                      <a:lnTo>
                        <a:pt x="912876" y="555212"/>
                      </a:lnTo>
                      <a:lnTo>
                        <a:pt x="554641" y="555212"/>
                      </a:lnTo>
                      <a:lnTo>
                        <a:pt x="554641" y="59436"/>
                      </a:lnTo>
                      <a:cubicBezTo>
                        <a:pt x="554641" y="48578"/>
                        <a:pt x="545878" y="39815"/>
                        <a:pt x="535019" y="39815"/>
                      </a:cubicBezTo>
                      <a:cubicBezTo>
                        <a:pt x="524161" y="39815"/>
                        <a:pt x="515398" y="48578"/>
                        <a:pt x="515398" y="59436"/>
                      </a:cubicBezTo>
                      <a:lnTo>
                        <a:pt x="515398" y="555212"/>
                      </a:lnTo>
                      <a:lnTo>
                        <a:pt x="19621" y="555212"/>
                      </a:lnTo>
                      <a:cubicBezTo>
                        <a:pt x="8763" y="555212"/>
                        <a:pt x="0" y="563975"/>
                        <a:pt x="0" y="574834"/>
                      </a:cubicBezTo>
                      <a:cubicBezTo>
                        <a:pt x="0" y="585692"/>
                        <a:pt x="8763" y="594455"/>
                        <a:pt x="19621" y="594455"/>
                      </a:cubicBezTo>
                      <a:close/>
                      <a:moveTo>
                        <a:pt x="1593152" y="204216"/>
                      </a:moveTo>
                      <a:cubicBezTo>
                        <a:pt x="1593152" y="166688"/>
                        <a:pt x="1623632" y="136208"/>
                        <a:pt x="1661160" y="136208"/>
                      </a:cubicBezTo>
                      <a:cubicBezTo>
                        <a:pt x="1698688" y="136208"/>
                        <a:pt x="1729169" y="166688"/>
                        <a:pt x="1729169" y="204216"/>
                      </a:cubicBezTo>
                      <a:lnTo>
                        <a:pt x="1729169" y="555308"/>
                      </a:lnTo>
                      <a:lnTo>
                        <a:pt x="1593056" y="555308"/>
                      </a:lnTo>
                      <a:lnTo>
                        <a:pt x="1593056" y="204216"/>
                      </a:lnTo>
                      <a:close/>
                      <a:moveTo>
                        <a:pt x="1048798" y="204216"/>
                      </a:moveTo>
                      <a:cubicBezTo>
                        <a:pt x="1048798" y="166688"/>
                        <a:pt x="1079278" y="136208"/>
                        <a:pt x="1116806" y="136208"/>
                      </a:cubicBezTo>
                      <a:cubicBezTo>
                        <a:pt x="1154335" y="136208"/>
                        <a:pt x="1184815" y="166688"/>
                        <a:pt x="1184815" y="204216"/>
                      </a:cubicBezTo>
                      <a:lnTo>
                        <a:pt x="1184815" y="555308"/>
                      </a:lnTo>
                      <a:lnTo>
                        <a:pt x="1048703" y="555308"/>
                      </a:lnTo>
                      <a:lnTo>
                        <a:pt x="1048703" y="204216"/>
                      </a:lnTo>
                      <a:close/>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C01A932-A941-AA06-3091-DB4214B00943}"/>
                    </a:ext>
                  </a:extLst>
                </p:cNvPr>
                <p:cNvSpPr/>
                <p:nvPr/>
              </p:nvSpPr>
              <p:spPr>
                <a:xfrm>
                  <a:off x="2817018" y="3089148"/>
                  <a:ext cx="136112" cy="408241"/>
                </a:xfrm>
                <a:custGeom>
                  <a:avLst/>
                  <a:gdLst>
                    <a:gd name="connsiteX0" fmla="*/ 0 w 136112"/>
                    <a:gd name="connsiteY0" fmla="*/ 0 h 408241"/>
                    <a:gd name="connsiteX1" fmla="*/ 136112 w 136112"/>
                    <a:gd name="connsiteY1" fmla="*/ 0 h 408241"/>
                    <a:gd name="connsiteX2" fmla="*/ 136112 w 136112"/>
                    <a:gd name="connsiteY2" fmla="*/ 408242 h 408241"/>
                    <a:gd name="connsiteX3" fmla="*/ 0 w 136112"/>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112" h="408241">
                      <a:moveTo>
                        <a:pt x="0" y="0"/>
                      </a:moveTo>
                      <a:lnTo>
                        <a:pt x="136112" y="0"/>
                      </a:lnTo>
                      <a:lnTo>
                        <a:pt x="136112" y="408242"/>
                      </a:lnTo>
                      <a:lnTo>
                        <a:pt x="0" y="408242"/>
                      </a:lnTo>
                      <a:close/>
                    </a:path>
                  </a:pathLst>
                </a:custGeom>
                <a:solidFill>
                  <a:srgbClr val="FFFFFF"/>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9B549AD5-4DD0-AA93-DADC-D325882C80D5}"/>
                    </a:ext>
                  </a:extLst>
                </p:cNvPr>
                <p:cNvSpPr/>
                <p:nvPr/>
              </p:nvSpPr>
              <p:spPr>
                <a:xfrm>
                  <a:off x="2272760" y="3089148"/>
                  <a:ext cx="136112" cy="408241"/>
                </a:xfrm>
                <a:custGeom>
                  <a:avLst/>
                  <a:gdLst>
                    <a:gd name="connsiteX0" fmla="*/ 0 w 136112"/>
                    <a:gd name="connsiteY0" fmla="*/ 0 h 408241"/>
                    <a:gd name="connsiteX1" fmla="*/ 136112 w 136112"/>
                    <a:gd name="connsiteY1" fmla="*/ 0 h 408241"/>
                    <a:gd name="connsiteX2" fmla="*/ 136112 w 136112"/>
                    <a:gd name="connsiteY2" fmla="*/ 408242 h 408241"/>
                    <a:gd name="connsiteX3" fmla="*/ 0 w 136112"/>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112" h="408241">
                      <a:moveTo>
                        <a:pt x="0" y="0"/>
                      </a:moveTo>
                      <a:lnTo>
                        <a:pt x="136112" y="0"/>
                      </a:lnTo>
                      <a:lnTo>
                        <a:pt x="136112" y="408242"/>
                      </a:lnTo>
                      <a:lnTo>
                        <a:pt x="0" y="408242"/>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22387389-91F9-23F3-5C1A-F4FF98FF8D03}"/>
                    </a:ext>
                  </a:extLst>
                </p:cNvPr>
                <p:cNvSpPr/>
                <p:nvPr/>
              </p:nvSpPr>
              <p:spPr>
                <a:xfrm>
                  <a:off x="2544889" y="3361277"/>
                  <a:ext cx="136112" cy="408241"/>
                </a:xfrm>
                <a:custGeom>
                  <a:avLst/>
                  <a:gdLst>
                    <a:gd name="connsiteX0" fmla="*/ 0 w 136112"/>
                    <a:gd name="connsiteY0" fmla="*/ 0 h 408241"/>
                    <a:gd name="connsiteX1" fmla="*/ 136112 w 136112"/>
                    <a:gd name="connsiteY1" fmla="*/ 0 h 408241"/>
                    <a:gd name="connsiteX2" fmla="*/ 136112 w 136112"/>
                    <a:gd name="connsiteY2" fmla="*/ 408242 h 408241"/>
                    <a:gd name="connsiteX3" fmla="*/ 0 w 136112"/>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112" h="408241">
                      <a:moveTo>
                        <a:pt x="0" y="0"/>
                      </a:moveTo>
                      <a:lnTo>
                        <a:pt x="136112" y="0"/>
                      </a:lnTo>
                      <a:lnTo>
                        <a:pt x="136112" y="408242"/>
                      </a:lnTo>
                      <a:lnTo>
                        <a:pt x="0" y="408242"/>
                      </a:lnTo>
                      <a:close/>
                    </a:path>
                  </a:pathLst>
                </a:custGeom>
                <a:solidFill>
                  <a:srgbClr val="FFFFFF"/>
                </a:solidFill>
                <a:ln w="952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A9A05E35-84A7-7A76-539A-C1004BDC3B95}"/>
                    </a:ext>
                  </a:extLst>
                </p:cNvPr>
                <p:cNvSpPr/>
                <p:nvPr/>
              </p:nvSpPr>
              <p:spPr>
                <a:xfrm>
                  <a:off x="2000631" y="3361277"/>
                  <a:ext cx="136017" cy="408241"/>
                </a:xfrm>
                <a:custGeom>
                  <a:avLst/>
                  <a:gdLst>
                    <a:gd name="connsiteX0" fmla="*/ 0 w 136017"/>
                    <a:gd name="connsiteY0" fmla="*/ 0 h 408241"/>
                    <a:gd name="connsiteX1" fmla="*/ 136017 w 136017"/>
                    <a:gd name="connsiteY1" fmla="*/ 0 h 408241"/>
                    <a:gd name="connsiteX2" fmla="*/ 136017 w 136017"/>
                    <a:gd name="connsiteY2" fmla="*/ 408242 h 408241"/>
                    <a:gd name="connsiteX3" fmla="*/ 0 w 136017"/>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017" h="408241">
                      <a:moveTo>
                        <a:pt x="0" y="0"/>
                      </a:moveTo>
                      <a:lnTo>
                        <a:pt x="136017" y="0"/>
                      </a:lnTo>
                      <a:lnTo>
                        <a:pt x="136017" y="408242"/>
                      </a:lnTo>
                      <a:lnTo>
                        <a:pt x="0" y="408242"/>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A7E5B23E-98BF-9018-80D5-FF46445BF70A}"/>
                    </a:ext>
                  </a:extLst>
                </p:cNvPr>
                <p:cNvSpPr/>
                <p:nvPr/>
              </p:nvSpPr>
              <p:spPr>
                <a:xfrm>
                  <a:off x="1603248" y="3361277"/>
                  <a:ext cx="39243" cy="408241"/>
                </a:xfrm>
                <a:custGeom>
                  <a:avLst/>
                  <a:gdLst>
                    <a:gd name="connsiteX0" fmla="*/ 0 w 39243"/>
                    <a:gd name="connsiteY0" fmla="*/ 0 h 408241"/>
                    <a:gd name="connsiteX1" fmla="*/ 39243 w 39243"/>
                    <a:gd name="connsiteY1" fmla="*/ 0 h 408241"/>
                    <a:gd name="connsiteX2" fmla="*/ 39243 w 39243"/>
                    <a:gd name="connsiteY2" fmla="*/ 408242 h 408241"/>
                    <a:gd name="connsiteX3" fmla="*/ 0 w 39243"/>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39243" h="408241">
                      <a:moveTo>
                        <a:pt x="0" y="0"/>
                      </a:moveTo>
                      <a:lnTo>
                        <a:pt x="39243" y="0"/>
                      </a:lnTo>
                      <a:lnTo>
                        <a:pt x="39243" y="408242"/>
                      </a:lnTo>
                      <a:lnTo>
                        <a:pt x="0" y="408242"/>
                      </a:lnTo>
                      <a:close/>
                    </a:path>
                  </a:pathLst>
                </a:custGeom>
                <a:solidFill>
                  <a:srgbClr val="FFFFFF"/>
                </a:solidFill>
                <a:ln w="952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1609D8F1-2500-B69F-E1C7-1D6D3B6884DA}"/>
                    </a:ext>
                  </a:extLst>
                </p:cNvPr>
                <p:cNvSpPr/>
                <p:nvPr/>
              </p:nvSpPr>
              <p:spPr>
                <a:xfrm>
                  <a:off x="3311175" y="3089148"/>
                  <a:ext cx="39243" cy="408241"/>
                </a:xfrm>
                <a:custGeom>
                  <a:avLst/>
                  <a:gdLst>
                    <a:gd name="connsiteX0" fmla="*/ 0 w 39243"/>
                    <a:gd name="connsiteY0" fmla="*/ 0 h 408241"/>
                    <a:gd name="connsiteX1" fmla="*/ 39243 w 39243"/>
                    <a:gd name="connsiteY1" fmla="*/ 0 h 408241"/>
                    <a:gd name="connsiteX2" fmla="*/ 39243 w 39243"/>
                    <a:gd name="connsiteY2" fmla="*/ 408242 h 408241"/>
                    <a:gd name="connsiteX3" fmla="*/ 0 w 39243"/>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39243" h="408241">
                      <a:moveTo>
                        <a:pt x="0" y="0"/>
                      </a:moveTo>
                      <a:lnTo>
                        <a:pt x="39243" y="0"/>
                      </a:lnTo>
                      <a:lnTo>
                        <a:pt x="39243" y="408242"/>
                      </a:lnTo>
                      <a:lnTo>
                        <a:pt x="0" y="408242"/>
                      </a:lnTo>
                      <a:close/>
                    </a:path>
                  </a:pathLst>
                </a:custGeom>
                <a:solidFill>
                  <a:srgbClr val="FFFFFF"/>
                </a:solidFill>
                <a:ln w="9525" cap="flat">
                  <a:noFill/>
                  <a:prstDash val="solid"/>
                  <a:miter/>
                </a:ln>
              </p:spPr>
              <p:txBody>
                <a:bodyPr rtlCol="0" anchor="ctr"/>
                <a:lstStyle/>
                <a:p>
                  <a:endParaRPr lang="en-US"/>
                </a:p>
              </p:txBody>
            </p:sp>
          </p:grpSp>
        </p:grpSp>
      </p:grpSp>
    </p:spTree>
    <p:extLst>
      <p:ext uri="{BB962C8B-B14F-4D97-AF65-F5344CB8AC3E}">
        <p14:creationId xmlns:p14="http://schemas.microsoft.com/office/powerpoint/2010/main" val="3953384443"/>
      </p:ext>
    </p:extLst>
  </p:cSld>
  <p:clrMapOvr>
    <a:masterClrMapping/>
  </p:clrMapOvr>
  <p:extLst>
    <p:ext uri="{DCECCB84-F9BA-43D5-87BE-67443E8EF086}">
      <p15:sldGuideLst xmlns:p15="http://schemas.microsoft.com/office/powerpoint/2012/main">
        <p15:guide id="1" orient="horz" pos="1584">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F26FF4C-F994-446C-ACE4-25956B5200B4}"/>
              </a:ext>
            </a:extLst>
          </p:cNvPr>
          <p:cNvSpPr>
            <a:spLocks noGrp="1"/>
          </p:cNvSpPr>
          <p:nvPr>
            <p:ph type="dt" sz="half" idx="10"/>
          </p:nvPr>
        </p:nvSpPr>
        <p:spPr/>
        <p:txBody>
          <a:bodyPr/>
          <a:lstStyle/>
          <a:p>
            <a:fld id="{1D8BD707-D9CF-40AE-B4C6-C98DA3205C09}" type="datetimeFigureOut">
              <a:rPr lang="en-US" smtClean="0"/>
              <a:t>3/25/2025</a:t>
            </a:fld>
            <a:endParaRPr lang="en-US"/>
          </a:p>
        </p:txBody>
      </p:sp>
      <p:sp>
        <p:nvSpPr>
          <p:cNvPr id="5" name="Slide Number Placeholder 4">
            <a:extLst>
              <a:ext uri="{FF2B5EF4-FFF2-40B4-BE49-F238E27FC236}">
                <a16:creationId xmlns:a16="http://schemas.microsoft.com/office/drawing/2014/main" id="{76CD270B-370F-4DE2-9ABA-ACC738476845}"/>
              </a:ext>
            </a:extLst>
          </p:cNvPr>
          <p:cNvSpPr>
            <a:spLocks noGrp="1"/>
          </p:cNvSpPr>
          <p:nvPr>
            <p:ph type="sldNum" sz="quarter" idx="12"/>
          </p:nvPr>
        </p:nvSpPr>
        <p:spPr/>
        <p:txBody>
          <a:bodyPr/>
          <a:lstStyle/>
          <a:p>
            <a:fld id="{B6F15528-21DE-4FAA-801E-634DDDAF4B2B}" type="slidenum">
              <a:rPr lang="en-US" smtClean="0"/>
              <a:t>‹#›</a:t>
            </a:fld>
            <a:endParaRPr lang="en-US"/>
          </a:p>
        </p:txBody>
      </p:sp>
      <p:sp>
        <p:nvSpPr>
          <p:cNvPr id="6" name="Footer Placeholder 6">
            <a:extLst>
              <a:ext uri="{FF2B5EF4-FFF2-40B4-BE49-F238E27FC236}">
                <a16:creationId xmlns:a16="http://schemas.microsoft.com/office/drawing/2014/main" id="{43890F9C-F6AF-41CC-BE87-8206D2A3535F}"/>
              </a:ext>
            </a:extLst>
          </p:cNvPr>
          <p:cNvSpPr>
            <a:spLocks noGrp="1"/>
          </p:cNvSpPr>
          <p:nvPr>
            <p:ph type="ftr" sz="quarter" idx="3"/>
          </p:nvPr>
        </p:nvSpPr>
        <p:spPr>
          <a:xfrm>
            <a:off x="3528060" y="501470"/>
            <a:ext cx="3943004" cy="174939"/>
          </a:xfrm>
          <a:prstGeom prst="rect">
            <a:avLst/>
          </a:prstGeom>
        </p:spPr>
        <p:txBody>
          <a:bodyPr vert="horz" lIns="0" tIns="0" rIns="0" bIns="0" rtlCol="0" anchor="t" anchorCtr="0"/>
          <a:lstStyle>
            <a:lvl1pPr algn="l">
              <a:lnSpc>
                <a:spcPct val="120000"/>
              </a:lnSpc>
              <a:defRPr sz="800">
                <a:solidFill>
                  <a:schemeClr val="tx1"/>
                </a:solidFill>
              </a:defRPr>
            </a:lvl1pPr>
          </a:lstStyle>
          <a:p>
            <a:endParaRPr lang="en-US"/>
          </a:p>
        </p:txBody>
      </p:sp>
      <p:sp>
        <p:nvSpPr>
          <p:cNvPr id="4" name="Title 3">
            <a:extLst>
              <a:ext uri="{FF2B5EF4-FFF2-40B4-BE49-F238E27FC236}">
                <a16:creationId xmlns:a16="http://schemas.microsoft.com/office/drawing/2014/main" id="{DB981AEF-2831-46DF-A29B-51036EE500C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810285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Title Only Dar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7D836-C013-41DE-ADBD-891DE0476C71}"/>
              </a:ext>
            </a:extLst>
          </p:cNvPr>
          <p:cNvSpPr>
            <a:spLocks noGrp="1"/>
          </p:cNvSpPr>
          <p:nvPr>
            <p:ph type="title"/>
          </p:nvPr>
        </p:nvSpPr>
        <p:spPr>
          <a:xfrm>
            <a:off x="688982" y="1266867"/>
            <a:ext cx="9546336" cy="694944"/>
          </a:xfrm>
        </p:spPr>
        <p:txBody>
          <a:bodyPr anchor="ctr" anchorCtr="0"/>
          <a:lstStyle>
            <a:lvl1pPr>
              <a:defRPr>
                <a:solidFill>
                  <a:schemeClr val="accent2"/>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EF26FF4C-F994-446C-ACE4-25956B5200B4}"/>
              </a:ext>
            </a:extLst>
          </p:cNvPr>
          <p:cNvSpPr>
            <a:spLocks noGrp="1"/>
          </p:cNvSpPr>
          <p:nvPr>
            <p:ph type="dt" sz="half" idx="10"/>
          </p:nvPr>
        </p:nvSpPr>
        <p:spPr/>
        <p:txBody>
          <a:bodyPr/>
          <a:lstStyle>
            <a:lvl1pPr>
              <a:defRPr>
                <a:solidFill>
                  <a:schemeClr val="bg1"/>
                </a:solidFill>
              </a:defRPr>
            </a:lvl1pPr>
          </a:lstStyle>
          <a:p>
            <a:fld id="{1D8BD707-D9CF-40AE-B4C6-C98DA3205C09}" type="datetimeFigureOut">
              <a:rPr lang="en-US" smtClean="0"/>
              <a:t>3/25/2025</a:t>
            </a:fld>
            <a:endParaRPr lang="en-US"/>
          </a:p>
        </p:txBody>
      </p:sp>
      <p:sp>
        <p:nvSpPr>
          <p:cNvPr id="5" name="Slide Number Placeholder 4">
            <a:extLst>
              <a:ext uri="{FF2B5EF4-FFF2-40B4-BE49-F238E27FC236}">
                <a16:creationId xmlns:a16="http://schemas.microsoft.com/office/drawing/2014/main" id="{76CD270B-370F-4DE2-9ABA-ACC738476845}"/>
              </a:ext>
            </a:extLst>
          </p:cNvPr>
          <p:cNvSpPr>
            <a:spLocks noGrp="1"/>
          </p:cNvSpPr>
          <p:nvPr>
            <p:ph type="sldNum" sz="quarter" idx="12"/>
          </p:nvPr>
        </p:nvSpPr>
        <p:spPr/>
        <p:txBody>
          <a:bodyPr/>
          <a:lstStyle>
            <a:lvl1pPr>
              <a:defRPr>
                <a:solidFill>
                  <a:schemeClr val="bg1"/>
                </a:solidFill>
              </a:defRPr>
            </a:lvl1pPr>
          </a:lstStyle>
          <a:p>
            <a:fld id="{B6F15528-21DE-4FAA-801E-634DDDAF4B2B}" type="slidenum">
              <a:rPr lang="en-US" smtClean="0"/>
              <a:t>‹#›</a:t>
            </a:fld>
            <a:endParaRPr lang="en-US"/>
          </a:p>
        </p:txBody>
      </p:sp>
      <p:grpSp>
        <p:nvGrpSpPr>
          <p:cNvPr id="9" name="Group 8">
            <a:extLst>
              <a:ext uri="{FF2B5EF4-FFF2-40B4-BE49-F238E27FC236}">
                <a16:creationId xmlns:a16="http://schemas.microsoft.com/office/drawing/2014/main" id="{BB82ADC0-AC2F-43AD-8882-BD9E42E57769}"/>
              </a:ext>
            </a:extLst>
          </p:cNvPr>
          <p:cNvGrpSpPr/>
          <p:nvPr/>
        </p:nvGrpSpPr>
        <p:grpSpPr>
          <a:xfrm>
            <a:off x="-1" y="0"/>
            <a:ext cx="12192001" cy="228600"/>
            <a:chOff x="-1" y="0"/>
            <a:chExt cx="12192001" cy="219456"/>
          </a:xfrm>
        </p:grpSpPr>
        <p:sp>
          <p:nvSpPr>
            <p:cNvPr id="10" name="Rectangle 9">
              <a:extLst>
                <a:ext uri="{FF2B5EF4-FFF2-40B4-BE49-F238E27FC236}">
                  <a16:creationId xmlns:a16="http://schemas.microsoft.com/office/drawing/2014/main" id="{6B1D32A9-9A9A-4FAB-A0B0-55ABD6CF7FE1}"/>
                </a:ext>
              </a:extLst>
            </p:cNvPr>
            <p:cNvSpPr/>
            <p:nvPr userDrawn="1"/>
          </p:nvSpPr>
          <p:spPr>
            <a:xfrm>
              <a:off x="3517669" y="0"/>
              <a:ext cx="8674331" cy="2194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A36784D-7E0F-4AA4-B2A1-4E6BE4F67C76}"/>
                </a:ext>
              </a:extLst>
            </p:cNvPr>
            <p:cNvSpPr/>
            <p:nvPr userDrawn="1"/>
          </p:nvSpPr>
          <p:spPr>
            <a:xfrm>
              <a:off x="-1" y="0"/>
              <a:ext cx="3517670" cy="2194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4AF274C-7B1B-4638-8D64-1A8EB9DB5A7D}"/>
                </a:ext>
              </a:extLst>
            </p:cNvPr>
            <p:cNvSpPr/>
            <p:nvPr userDrawn="1"/>
          </p:nvSpPr>
          <p:spPr>
            <a:xfrm>
              <a:off x="11275956" y="0"/>
              <a:ext cx="230505" cy="2194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BE0F362-CDA2-4826-B23E-2E2EF8563805}"/>
                </a:ext>
              </a:extLst>
            </p:cNvPr>
            <p:cNvSpPr/>
            <p:nvPr userDrawn="1"/>
          </p:nvSpPr>
          <p:spPr>
            <a:xfrm>
              <a:off x="11049984" y="0"/>
              <a:ext cx="230505" cy="2194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523D39E-50B6-4C26-825F-F85932F05206}"/>
                </a:ext>
              </a:extLst>
            </p:cNvPr>
            <p:cNvSpPr/>
            <p:nvPr userDrawn="1"/>
          </p:nvSpPr>
          <p:spPr>
            <a:xfrm>
              <a:off x="11501929" y="0"/>
              <a:ext cx="230505" cy="2194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Footer Placeholder 6">
            <a:extLst>
              <a:ext uri="{FF2B5EF4-FFF2-40B4-BE49-F238E27FC236}">
                <a16:creationId xmlns:a16="http://schemas.microsoft.com/office/drawing/2014/main" id="{E4F1511E-0EAA-4108-870A-C95DC6B2B237}"/>
              </a:ext>
            </a:extLst>
          </p:cNvPr>
          <p:cNvSpPr>
            <a:spLocks noGrp="1"/>
          </p:cNvSpPr>
          <p:nvPr>
            <p:ph type="ftr" sz="quarter" idx="3"/>
          </p:nvPr>
        </p:nvSpPr>
        <p:spPr>
          <a:xfrm>
            <a:off x="3528060" y="501470"/>
            <a:ext cx="3943004" cy="174939"/>
          </a:xfrm>
          <a:prstGeom prst="rect">
            <a:avLst/>
          </a:prstGeom>
        </p:spPr>
        <p:txBody>
          <a:bodyPr vert="horz" lIns="0" tIns="0" rIns="0" bIns="0" rtlCol="0" anchor="t" anchorCtr="0"/>
          <a:lstStyle>
            <a:lvl1pPr algn="l">
              <a:lnSpc>
                <a:spcPct val="120000"/>
              </a:lnSpc>
              <a:defRPr sz="800">
                <a:solidFill>
                  <a:schemeClr val="bg1"/>
                </a:solidFill>
              </a:defRPr>
            </a:lvl1pPr>
          </a:lstStyle>
          <a:p>
            <a:endParaRPr lang="en-US"/>
          </a:p>
        </p:txBody>
      </p:sp>
      <p:grpSp>
        <p:nvGrpSpPr>
          <p:cNvPr id="46" name="Graphic 4">
            <a:extLst>
              <a:ext uri="{FF2B5EF4-FFF2-40B4-BE49-F238E27FC236}">
                <a16:creationId xmlns:a16="http://schemas.microsoft.com/office/drawing/2014/main" id="{6EB6054A-CD94-5C7C-27FF-2596E70C8B5C}"/>
              </a:ext>
            </a:extLst>
          </p:cNvPr>
          <p:cNvGrpSpPr>
            <a:grpSpLocks noChangeAspect="1"/>
          </p:cNvGrpSpPr>
          <p:nvPr/>
        </p:nvGrpSpPr>
        <p:grpSpPr>
          <a:xfrm>
            <a:off x="685448" y="426074"/>
            <a:ext cx="1357289" cy="384048"/>
            <a:chOff x="1048035" y="2000440"/>
            <a:chExt cx="10099547" cy="2857690"/>
          </a:xfrm>
        </p:grpSpPr>
        <p:grpSp>
          <p:nvGrpSpPr>
            <p:cNvPr id="47" name="Graphic 4">
              <a:extLst>
                <a:ext uri="{FF2B5EF4-FFF2-40B4-BE49-F238E27FC236}">
                  <a16:creationId xmlns:a16="http://schemas.microsoft.com/office/drawing/2014/main" id="{B74F50AF-D9FA-22FB-EA81-ABD80481D6EA}"/>
                </a:ext>
              </a:extLst>
            </p:cNvPr>
            <p:cNvGrpSpPr/>
            <p:nvPr/>
          </p:nvGrpSpPr>
          <p:grpSpPr>
            <a:xfrm>
              <a:off x="4377785" y="2317623"/>
              <a:ext cx="6769798" cy="2249424"/>
              <a:chOff x="4377785" y="2317623"/>
              <a:chExt cx="6769798" cy="2249424"/>
            </a:xfrm>
            <a:solidFill>
              <a:srgbClr val="FFFFFF"/>
            </a:solidFill>
          </p:grpSpPr>
          <p:grpSp>
            <p:nvGrpSpPr>
              <p:cNvPr id="59" name="Graphic 4">
                <a:extLst>
                  <a:ext uri="{FF2B5EF4-FFF2-40B4-BE49-F238E27FC236}">
                    <a16:creationId xmlns:a16="http://schemas.microsoft.com/office/drawing/2014/main" id="{9A0B6857-34E0-2244-A4D9-C26714D50079}"/>
                  </a:ext>
                </a:extLst>
              </p:cNvPr>
              <p:cNvGrpSpPr/>
              <p:nvPr/>
            </p:nvGrpSpPr>
            <p:grpSpPr>
              <a:xfrm>
                <a:off x="4377785" y="2317623"/>
                <a:ext cx="6769798" cy="922781"/>
                <a:chOff x="4377785" y="2317623"/>
                <a:chExt cx="6769798" cy="922781"/>
              </a:xfrm>
              <a:solidFill>
                <a:srgbClr val="FFFFFF"/>
              </a:solidFill>
            </p:grpSpPr>
            <p:sp>
              <p:nvSpPr>
                <p:cNvPr id="67" name="Freeform 66">
                  <a:extLst>
                    <a:ext uri="{FF2B5EF4-FFF2-40B4-BE49-F238E27FC236}">
                      <a16:creationId xmlns:a16="http://schemas.microsoft.com/office/drawing/2014/main" id="{3B31281C-C94B-B251-F56C-FEDBFB08E1B0}"/>
                    </a:ext>
                  </a:extLst>
                </p:cNvPr>
                <p:cNvSpPr/>
                <p:nvPr/>
              </p:nvSpPr>
              <p:spPr>
                <a:xfrm>
                  <a:off x="4377785" y="2317718"/>
                  <a:ext cx="823245" cy="914685"/>
                </a:xfrm>
                <a:custGeom>
                  <a:avLst/>
                  <a:gdLst>
                    <a:gd name="connsiteX0" fmla="*/ 0 w 823245"/>
                    <a:gd name="connsiteY0" fmla="*/ 867632 h 914685"/>
                    <a:gd name="connsiteX1" fmla="*/ 60103 w 823245"/>
                    <a:gd name="connsiteY1" fmla="*/ 867632 h 914685"/>
                    <a:gd name="connsiteX2" fmla="*/ 104489 w 823245"/>
                    <a:gd name="connsiteY2" fmla="*/ 823246 h 914685"/>
                    <a:gd name="connsiteX3" fmla="*/ 104489 w 823245"/>
                    <a:gd name="connsiteY3" fmla="*/ 94107 h 914685"/>
                    <a:gd name="connsiteX4" fmla="*/ 60103 w 823245"/>
                    <a:gd name="connsiteY4" fmla="*/ 48387 h 914685"/>
                    <a:gd name="connsiteX5" fmla="*/ 0 w 823245"/>
                    <a:gd name="connsiteY5" fmla="*/ 48387 h 914685"/>
                    <a:gd name="connsiteX6" fmla="*/ 0 w 823245"/>
                    <a:gd name="connsiteY6" fmla="*/ 0 h 914685"/>
                    <a:gd name="connsiteX7" fmla="*/ 359378 w 823245"/>
                    <a:gd name="connsiteY7" fmla="*/ 0 h 914685"/>
                    <a:gd name="connsiteX8" fmla="*/ 823246 w 823245"/>
                    <a:gd name="connsiteY8" fmla="*/ 456057 h 914685"/>
                    <a:gd name="connsiteX9" fmla="*/ 356711 w 823245"/>
                    <a:gd name="connsiteY9" fmla="*/ 914686 h 914685"/>
                    <a:gd name="connsiteX10" fmla="*/ 0 w 823245"/>
                    <a:gd name="connsiteY10" fmla="*/ 914686 h 914685"/>
                    <a:gd name="connsiteX11" fmla="*/ 0 w 823245"/>
                    <a:gd name="connsiteY11" fmla="*/ 867632 h 914685"/>
                    <a:gd name="connsiteX12" fmla="*/ 356711 w 823245"/>
                    <a:gd name="connsiteY12" fmla="*/ 863727 h 914685"/>
                    <a:gd name="connsiteX13" fmla="*/ 740855 w 823245"/>
                    <a:gd name="connsiteY13" fmla="*/ 457295 h 914685"/>
                    <a:gd name="connsiteX14" fmla="*/ 356711 w 823245"/>
                    <a:gd name="connsiteY14" fmla="*/ 50863 h 914685"/>
                    <a:gd name="connsiteX15" fmla="*/ 185547 w 823245"/>
                    <a:gd name="connsiteY15" fmla="*/ 50863 h 914685"/>
                    <a:gd name="connsiteX16" fmla="*/ 185547 w 823245"/>
                    <a:gd name="connsiteY16" fmla="*/ 863632 h 914685"/>
                    <a:gd name="connsiteX17" fmla="*/ 356711 w 823245"/>
                    <a:gd name="connsiteY17" fmla="*/ 863632 h 914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23245" h="914685">
                      <a:moveTo>
                        <a:pt x="0" y="867632"/>
                      </a:moveTo>
                      <a:lnTo>
                        <a:pt x="60103" y="867632"/>
                      </a:lnTo>
                      <a:cubicBezTo>
                        <a:pt x="82296" y="867632"/>
                        <a:pt x="104489" y="844105"/>
                        <a:pt x="104489" y="823246"/>
                      </a:cubicBezTo>
                      <a:lnTo>
                        <a:pt x="104489" y="94107"/>
                      </a:lnTo>
                      <a:cubicBezTo>
                        <a:pt x="104489" y="73152"/>
                        <a:pt x="82296" y="48387"/>
                        <a:pt x="60103" y="48387"/>
                      </a:cubicBezTo>
                      <a:lnTo>
                        <a:pt x="0" y="48387"/>
                      </a:lnTo>
                      <a:lnTo>
                        <a:pt x="0" y="0"/>
                      </a:lnTo>
                      <a:lnTo>
                        <a:pt x="359378" y="0"/>
                      </a:lnTo>
                      <a:cubicBezTo>
                        <a:pt x="661226" y="0"/>
                        <a:pt x="823246" y="132017"/>
                        <a:pt x="823246" y="456057"/>
                      </a:cubicBezTo>
                      <a:cubicBezTo>
                        <a:pt x="823246" y="778859"/>
                        <a:pt x="661226" y="914686"/>
                        <a:pt x="356711" y="914686"/>
                      </a:cubicBezTo>
                      <a:lnTo>
                        <a:pt x="0" y="914686"/>
                      </a:lnTo>
                      <a:lnTo>
                        <a:pt x="0" y="867632"/>
                      </a:lnTo>
                      <a:close/>
                      <a:moveTo>
                        <a:pt x="356711" y="863727"/>
                      </a:moveTo>
                      <a:cubicBezTo>
                        <a:pt x="616744" y="863727"/>
                        <a:pt x="740855" y="751332"/>
                        <a:pt x="740855" y="457295"/>
                      </a:cubicBezTo>
                      <a:cubicBezTo>
                        <a:pt x="740855" y="161925"/>
                        <a:pt x="616744" y="50863"/>
                        <a:pt x="356711" y="50863"/>
                      </a:cubicBezTo>
                      <a:lnTo>
                        <a:pt x="185547" y="50863"/>
                      </a:lnTo>
                      <a:lnTo>
                        <a:pt x="185547" y="863632"/>
                      </a:lnTo>
                      <a:lnTo>
                        <a:pt x="356711" y="863632"/>
                      </a:lnTo>
                      <a:close/>
                    </a:path>
                  </a:pathLst>
                </a:custGeom>
                <a:solidFill>
                  <a:srgbClr val="FFFFFF"/>
                </a:solidFill>
                <a:ln w="952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0059AF58-178D-8CD1-DB78-369D918EC83D}"/>
                    </a:ext>
                  </a:extLst>
                </p:cNvPr>
                <p:cNvSpPr/>
                <p:nvPr/>
              </p:nvSpPr>
              <p:spPr>
                <a:xfrm>
                  <a:off x="5330285" y="2543746"/>
                  <a:ext cx="612934" cy="695325"/>
                </a:xfrm>
                <a:custGeom>
                  <a:avLst/>
                  <a:gdLst>
                    <a:gd name="connsiteX0" fmla="*/ 0 w 612934"/>
                    <a:gd name="connsiteY0" fmla="*/ 496634 h 695325"/>
                    <a:gd name="connsiteX1" fmla="*/ 271844 w 612934"/>
                    <a:gd name="connsiteY1" fmla="*/ 298037 h 695325"/>
                    <a:gd name="connsiteX2" fmla="*/ 449580 w 612934"/>
                    <a:gd name="connsiteY2" fmla="*/ 318897 h 695325"/>
                    <a:gd name="connsiteX3" fmla="*/ 449580 w 612934"/>
                    <a:gd name="connsiteY3" fmla="*/ 196025 h 695325"/>
                    <a:gd name="connsiteX4" fmla="*/ 286226 w 612934"/>
                    <a:gd name="connsiteY4" fmla="*/ 53626 h 695325"/>
                    <a:gd name="connsiteX5" fmla="*/ 82391 w 612934"/>
                    <a:gd name="connsiteY5" fmla="*/ 121539 h 695325"/>
                    <a:gd name="connsiteX6" fmla="*/ 44482 w 612934"/>
                    <a:gd name="connsiteY6" fmla="*/ 121539 h 695325"/>
                    <a:gd name="connsiteX7" fmla="*/ 44482 w 612934"/>
                    <a:gd name="connsiteY7" fmla="*/ 57531 h 695325"/>
                    <a:gd name="connsiteX8" fmla="*/ 292798 w 612934"/>
                    <a:gd name="connsiteY8" fmla="*/ 0 h 695325"/>
                    <a:gd name="connsiteX9" fmla="*/ 525399 w 612934"/>
                    <a:gd name="connsiteY9" fmla="*/ 189452 h 695325"/>
                    <a:gd name="connsiteX10" fmla="*/ 525399 w 612934"/>
                    <a:gd name="connsiteY10" fmla="*/ 585407 h 695325"/>
                    <a:gd name="connsiteX11" fmla="*/ 578930 w 612934"/>
                    <a:gd name="connsiteY11" fmla="*/ 642938 h 695325"/>
                    <a:gd name="connsiteX12" fmla="*/ 612934 w 612934"/>
                    <a:gd name="connsiteY12" fmla="*/ 639032 h 695325"/>
                    <a:gd name="connsiteX13" fmla="*/ 612934 w 612934"/>
                    <a:gd name="connsiteY13" fmla="*/ 682180 h 695325"/>
                    <a:gd name="connsiteX14" fmla="*/ 554164 w 612934"/>
                    <a:gd name="connsiteY14" fmla="*/ 693992 h 695325"/>
                    <a:gd name="connsiteX15" fmla="*/ 449580 w 612934"/>
                    <a:gd name="connsiteY15" fmla="*/ 602552 h 695325"/>
                    <a:gd name="connsiteX16" fmla="*/ 449580 w 612934"/>
                    <a:gd name="connsiteY16" fmla="*/ 588169 h 695325"/>
                    <a:gd name="connsiteX17" fmla="*/ 226123 w 612934"/>
                    <a:gd name="connsiteY17" fmla="*/ 695325 h 695325"/>
                    <a:gd name="connsiteX18" fmla="*/ 0 w 612934"/>
                    <a:gd name="connsiteY18" fmla="*/ 496634 h 695325"/>
                    <a:gd name="connsiteX19" fmla="*/ 449580 w 612934"/>
                    <a:gd name="connsiteY19" fmla="*/ 531876 h 695325"/>
                    <a:gd name="connsiteX20" fmla="*/ 449580 w 612934"/>
                    <a:gd name="connsiteY20" fmla="*/ 367189 h 695325"/>
                    <a:gd name="connsiteX21" fmla="*/ 284893 w 612934"/>
                    <a:gd name="connsiteY21" fmla="*/ 347567 h 695325"/>
                    <a:gd name="connsiteX22" fmla="*/ 73247 w 612934"/>
                    <a:gd name="connsiteY22" fmla="*/ 496538 h 695325"/>
                    <a:gd name="connsiteX23" fmla="*/ 236601 w 612934"/>
                    <a:gd name="connsiteY23" fmla="*/ 642938 h 695325"/>
                    <a:gd name="connsiteX24" fmla="*/ 449580 w 612934"/>
                    <a:gd name="connsiteY24" fmla="*/ 531876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12934" h="695325">
                      <a:moveTo>
                        <a:pt x="0" y="496634"/>
                      </a:moveTo>
                      <a:cubicBezTo>
                        <a:pt x="0" y="359474"/>
                        <a:pt x="113729" y="298037"/>
                        <a:pt x="271844" y="298037"/>
                      </a:cubicBezTo>
                      <a:cubicBezTo>
                        <a:pt x="338519" y="298037"/>
                        <a:pt x="395954" y="304609"/>
                        <a:pt x="449580" y="318897"/>
                      </a:cubicBezTo>
                      <a:lnTo>
                        <a:pt x="449580" y="196025"/>
                      </a:lnTo>
                      <a:cubicBezTo>
                        <a:pt x="449580" y="86296"/>
                        <a:pt x="382905" y="53626"/>
                        <a:pt x="286226" y="53626"/>
                      </a:cubicBezTo>
                      <a:cubicBezTo>
                        <a:pt x="185642" y="53626"/>
                        <a:pt x="121539" y="86296"/>
                        <a:pt x="82391" y="121539"/>
                      </a:cubicBezTo>
                      <a:lnTo>
                        <a:pt x="44482" y="121539"/>
                      </a:lnTo>
                      <a:lnTo>
                        <a:pt x="44482" y="57531"/>
                      </a:lnTo>
                      <a:cubicBezTo>
                        <a:pt x="98013" y="27432"/>
                        <a:pt x="179070" y="0"/>
                        <a:pt x="292798" y="0"/>
                      </a:cubicBezTo>
                      <a:cubicBezTo>
                        <a:pt x="431292" y="0"/>
                        <a:pt x="525399" y="43148"/>
                        <a:pt x="525399" y="189452"/>
                      </a:cubicBezTo>
                      <a:lnTo>
                        <a:pt x="525399" y="585407"/>
                      </a:lnTo>
                      <a:cubicBezTo>
                        <a:pt x="525399" y="625888"/>
                        <a:pt x="542354" y="642938"/>
                        <a:pt x="578930" y="642938"/>
                      </a:cubicBezTo>
                      <a:cubicBezTo>
                        <a:pt x="594646" y="642938"/>
                        <a:pt x="612934" y="639032"/>
                        <a:pt x="612934" y="639032"/>
                      </a:cubicBezTo>
                      <a:lnTo>
                        <a:pt x="612934" y="682180"/>
                      </a:lnTo>
                      <a:cubicBezTo>
                        <a:pt x="605124" y="686086"/>
                        <a:pt x="581597" y="693992"/>
                        <a:pt x="554164" y="693992"/>
                      </a:cubicBezTo>
                      <a:cubicBezTo>
                        <a:pt x="488823" y="693992"/>
                        <a:pt x="449580" y="666559"/>
                        <a:pt x="449580" y="602552"/>
                      </a:cubicBezTo>
                      <a:lnTo>
                        <a:pt x="449580" y="588169"/>
                      </a:lnTo>
                      <a:cubicBezTo>
                        <a:pt x="397288" y="653510"/>
                        <a:pt x="326707" y="695325"/>
                        <a:pt x="226123" y="695325"/>
                      </a:cubicBezTo>
                      <a:cubicBezTo>
                        <a:pt x="91535" y="695230"/>
                        <a:pt x="0" y="632555"/>
                        <a:pt x="0" y="496634"/>
                      </a:cubicBezTo>
                      <a:close/>
                      <a:moveTo>
                        <a:pt x="449580" y="531876"/>
                      </a:moveTo>
                      <a:lnTo>
                        <a:pt x="449580" y="367189"/>
                      </a:lnTo>
                      <a:cubicBezTo>
                        <a:pt x="398622" y="355378"/>
                        <a:pt x="343758" y="347567"/>
                        <a:pt x="284893" y="347567"/>
                      </a:cubicBezTo>
                      <a:cubicBezTo>
                        <a:pt x="155543" y="347567"/>
                        <a:pt x="73247" y="390716"/>
                        <a:pt x="73247" y="496538"/>
                      </a:cubicBezTo>
                      <a:cubicBezTo>
                        <a:pt x="73247" y="599789"/>
                        <a:pt x="134684" y="642938"/>
                        <a:pt x="236601" y="642938"/>
                      </a:cubicBezTo>
                      <a:cubicBezTo>
                        <a:pt x="338519" y="642938"/>
                        <a:pt x="397288" y="595884"/>
                        <a:pt x="449580" y="531876"/>
                      </a:cubicBezTo>
                      <a:close/>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C31C5B64-25D3-85DB-7BE4-F0D29FA5A95B}"/>
                    </a:ext>
                  </a:extLst>
                </p:cNvPr>
                <p:cNvSpPr/>
                <p:nvPr/>
              </p:nvSpPr>
              <p:spPr>
                <a:xfrm>
                  <a:off x="6056852" y="2546318"/>
                  <a:ext cx="436435" cy="685990"/>
                </a:xfrm>
                <a:custGeom>
                  <a:avLst/>
                  <a:gdLst>
                    <a:gd name="connsiteX0" fmla="*/ 6477 w 436435"/>
                    <a:gd name="connsiteY0" fmla="*/ 639032 h 685990"/>
                    <a:gd name="connsiteX1" fmla="*/ 64008 w 436435"/>
                    <a:gd name="connsiteY1" fmla="*/ 639032 h 685990"/>
                    <a:gd name="connsiteX2" fmla="*/ 101918 w 436435"/>
                    <a:gd name="connsiteY2" fmla="*/ 601123 h 685990"/>
                    <a:gd name="connsiteX3" fmla="*/ 101918 w 436435"/>
                    <a:gd name="connsiteY3" fmla="*/ 92774 h 685990"/>
                    <a:gd name="connsiteX4" fmla="*/ 64008 w 436435"/>
                    <a:gd name="connsiteY4" fmla="*/ 53530 h 685990"/>
                    <a:gd name="connsiteX5" fmla="*/ 0 w 436435"/>
                    <a:gd name="connsiteY5" fmla="*/ 53530 h 685990"/>
                    <a:gd name="connsiteX6" fmla="*/ 0 w 436435"/>
                    <a:gd name="connsiteY6" fmla="*/ 3905 h 685990"/>
                    <a:gd name="connsiteX7" fmla="*/ 154210 w 436435"/>
                    <a:gd name="connsiteY7" fmla="*/ 3905 h 685990"/>
                    <a:gd name="connsiteX8" fmla="*/ 177736 w 436435"/>
                    <a:gd name="connsiteY8" fmla="*/ 50959 h 685990"/>
                    <a:gd name="connsiteX9" fmla="*/ 177736 w 436435"/>
                    <a:gd name="connsiteY9" fmla="*/ 137160 h 685990"/>
                    <a:gd name="connsiteX10" fmla="*/ 403765 w 436435"/>
                    <a:gd name="connsiteY10" fmla="*/ 0 h 685990"/>
                    <a:gd name="connsiteX11" fmla="*/ 436436 w 436435"/>
                    <a:gd name="connsiteY11" fmla="*/ 3905 h 685990"/>
                    <a:gd name="connsiteX12" fmla="*/ 436436 w 436435"/>
                    <a:gd name="connsiteY12" fmla="*/ 66580 h 685990"/>
                    <a:gd name="connsiteX13" fmla="*/ 406432 w 436435"/>
                    <a:gd name="connsiteY13" fmla="*/ 65246 h 685990"/>
                    <a:gd name="connsiteX14" fmla="*/ 177736 w 436435"/>
                    <a:gd name="connsiteY14" fmla="*/ 186785 h 685990"/>
                    <a:gd name="connsiteX15" fmla="*/ 177736 w 436435"/>
                    <a:gd name="connsiteY15" fmla="*/ 638937 h 685990"/>
                    <a:gd name="connsiteX16" fmla="*/ 303180 w 436435"/>
                    <a:gd name="connsiteY16" fmla="*/ 638937 h 685990"/>
                    <a:gd name="connsiteX17" fmla="*/ 303180 w 436435"/>
                    <a:gd name="connsiteY17" fmla="*/ 685991 h 685990"/>
                    <a:gd name="connsiteX18" fmla="*/ 6572 w 436435"/>
                    <a:gd name="connsiteY18" fmla="*/ 685991 h 685990"/>
                    <a:gd name="connsiteX19" fmla="*/ 6572 w 436435"/>
                    <a:gd name="connsiteY19" fmla="*/ 639032 h 685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6435" h="685990">
                      <a:moveTo>
                        <a:pt x="6477" y="639032"/>
                      </a:moveTo>
                      <a:lnTo>
                        <a:pt x="64008" y="639032"/>
                      </a:lnTo>
                      <a:cubicBezTo>
                        <a:pt x="83629" y="639032"/>
                        <a:pt x="101918" y="620744"/>
                        <a:pt x="101918" y="601123"/>
                      </a:cubicBezTo>
                      <a:lnTo>
                        <a:pt x="101918" y="92774"/>
                      </a:lnTo>
                      <a:cubicBezTo>
                        <a:pt x="101918" y="74485"/>
                        <a:pt x="83629" y="53530"/>
                        <a:pt x="64008" y="53530"/>
                      </a:cubicBezTo>
                      <a:lnTo>
                        <a:pt x="0" y="53530"/>
                      </a:lnTo>
                      <a:lnTo>
                        <a:pt x="0" y="3905"/>
                      </a:lnTo>
                      <a:lnTo>
                        <a:pt x="154210" y="3905"/>
                      </a:lnTo>
                      <a:cubicBezTo>
                        <a:pt x="169926" y="3905"/>
                        <a:pt x="177736" y="13049"/>
                        <a:pt x="177736" y="50959"/>
                      </a:cubicBezTo>
                      <a:lnTo>
                        <a:pt x="177736" y="137160"/>
                      </a:lnTo>
                      <a:cubicBezTo>
                        <a:pt x="230028" y="69247"/>
                        <a:pt x="300609" y="0"/>
                        <a:pt x="403765" y="0"/>
                      </a:cubicBezTo>
                      <a:cubicBezTo>
                        <a:pt x="420719" y="0"/>
                        <a:pt x="432530" y="2572"/>
                        <a:pt x="436436" y="3905"/>
                      </a:cubicBezTo>
                      <a:lnTo>
                        <a:pt x="436436" y="66580"/>
                      </a:lnTo>
                      <a:cubicBezTo>
                        <a:pt x="436436" y="66580"/>
                        <a:pt x="418147" y="65246"/>
                        <a:pt x="406432" y="65246"/>
                      </a:cubicBezTo>
                      <a:cubicBezTo>
                        <a:pt x="305848" y="65246"/>
                        <a:pt x="245745" y="110966"/>
                        <a:pt x="177736" y="186785"/>
                      </a:cubicBezTo>
                      <a:lnTo>
                        <a:pt x="177736" y="638937"/>
                      </a:lnTo>
                      <a:lnTo>
                        <a:pt x="303180" y="638937"/>
                      </a:lnTo>
                      <a:lnTo>
                        <a:pt x="303180" y="685991"/>
                      </a:lnTo>
                      <a:lnTo>
                        <a:pt x="6572" y="685991"/>
                      </a:lnTo>
                      <a:lnTo>
                        <a:pt x="6572" y="639032"/>
                      </a:lnTo>
                      <a:close/>
                    </a:path>
                  </a:pathLst>
                </a:custGeom>
                <a:solidFill>
                  <a:srgbClr val="FFFFFF"/>
                </a:solidFill>
                <a:ln w="952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F8AD523F-A3CC-4BD4-2531-066AC5C6192A}"/>
                    </a:ext>
                  </a:extLst>
                </p:cNvPr>
                <p:cNvSpPr/>
                <p:nvPr/>
              </p:nvSpPr>
              <p:spPr>
                <a:xfrm>
                  <a:off x="6613398" y="2362200"/>
                  <a:ext cx="365854" cy="876871"/>
                </a:xfrm>
                <a:custGeom>
                  <a:avLst/>
                  <a:gdLst>
                    <a:gd name="connsiteX0" fmla="*/ 98012 w 365854"/>
                    <a:gd name="connsiteY0" fmla="*/ 722567 h 876871"/>
                    <a:gd name="connsiteX1" fmla="*/ 98012 w 365854"/>
                    <a:gd name="connsiteY1" fmla="*/ 237744 h 876871"/>
                    <a:gd name="connsiteX2" fmla="*/ 0 w 365854"/>
                    <a:gd name="connsiteY2" fmla="*/ 237744 h 876871"/>
                    <a:gd name="connsiteX3" fmla="*/ 0 w 365854"/>
                    <a:gd name="connsiteY3" fmla="*/ 188119 h 876871"/>
                    <a:gd name="connsiteX4" fmla="*/ 98012 w 365854"/>
                    <a:gd name="connsiteY4" fmla="*/ 188119 h 876871"/>
                    <a:gd name="connsiteX5" fmla="*/ 98012 w 365854"/>
                    <a:gd name="connsiteY5" fmla="*/ 0 h 876871"/>
                    <a:gd name="connsiteX6" fmla="*/ 173831 w 365854"/>
                    <a:gd name="connsiteY6" fmla="*/ 0 h 876871"/>
                    <a:gd name="connsiteX7" fmla="*/ 173831 w 365854"/>
                    <a:gd name="connsiteY7" fmla="*/ 188214 h 876871"/>
                    <a:gd name="connsiteX8" fmla="*/ 351568 w 365854"/>
                    <a:gd name="connsiteY8" fmla="*/ 188214 h 876871"/>
                    <a:gd name="connsiteX9" fmla="*/ 351568 w 365854"/>
                    <a:gd name="connsiteY9" fmla="*/ 237839 h 876871"/>
                    <a:gd name="connsiteX10" fmla="*/ 173831 w 365854"/>
                    <a:gd name="connsiteY10" fmla="*/ 237839 h 876871"/>
                    <a:gd name="connsiteX11" fmla="*/ 173831 w 365854"/>
                    <a:gd name="connsiteY11" fmla="*/ 716089 h 876871"/>
                    <a:gd name="connsiteX12" fmla="*/ 265271 w 365854"/>
                    <a:gd name="connsiteY12" fmla="*/ 824579 h 876871"/>
                    <a:gd name="connsiteX13" fmla="*/ 329279 w 365854"/>
                    <a:gd name="connsiteY13" fmla="*/ 811530 h 876871"/>
                    <a:gd name="connsiteX14" fmla="*/ 365855 w 365854"/>
                    <a:gd name="connsiteY14" fmla="*/ 811530 h 876871"/>
                    <a:gd name="connsiteX15" fmla="*/ 365855 w 365854"/>
                    <a:gd name="connsiteY15" fmla="*/ 861155 h 876871"/>
                    <a:gd name="connsiteX16" fmla="*/ 263938 w 365854"/>
                    <a:gd name="connsiteY16" fmla="*/ 876872 h 876871"/>
                    <a:gd name="connsiteX17" fmla="*/ 98012 w 365854"/>
                    <a:gd name="connsiteY17" fmla="*/ 722567 h 87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5854" h="876871">
                      <a:moveTo>
                        <a:pt x="98012" y="722567"/>
                      </a:moveTo>
                      <a:lnTo>
                        <a:pt x="98012" y="237744"/>
                      </a:lnTo>
                      <a:lnTo>
                        <a:pt x="0" y="237744"/>
                      </a:lnTo>
                      <a:lnTo>
                        <a:pt x="0" y="188119"/>
                      </a:lnTo>
                      <a:lnTo>
                        <a:pt x="98012" y="188119"/>
                      </a:lnTo>
                      <a:lnTo>
                        <a:pt x="98012" y="0"/>
                      </a:lnTo>
                      <a:lnTo>
                        <a:pt x="173831" y="0"/>
                      </a:lnTo>
                      <a:lnTo>
                        <a:pt x="173831" y="188214"/>
                      </a:lnTo>
                      <a:lnTo>
                        <a:pt x="351568" y="188214"/>
                      </a:lnTo>
                      <a:lnTo>
                        <a:pt x="351568" y="237839"/>
                      </a:lnTo>
                      <a:lnTo>
                        <a:pt x="173831" y="237839"/>
                      </a:lnTo>
                      <a:lnTo>
                        <a:pt x="173831" y="716089"/>
                      </a:lnTo>
                      <a:cubicBezTo>
                        <a:pt x="173831" y="797147"/>
                        <a:pt x="197358" y="824579"/>
                        <a:pt x="265271" y="824579"/>
                      </a:cubicBezTo>
                      <a:cubicBezTo>
                        <a:pt x="294037" y="824579"/>
                        <a:pt x="318801" y="818007"/>
                        <a:pt x="329279" y="811530"/>
                      </a:cubicBezTo>
                      <a:lnTo>
                        <a:pt x="365855" y="811530"/>
                      </a:lnTo>
                      <a:lnTo>
                        <a:pt x="365855" y="861155"/>
                      </a:lnTo>
                      <a:cubicBezTo>
                        <a:pt x="343662" y="868966"/>
                        <a:pt x="303181" y="876872"/>
                        <a:pt x="263938" y="876872"/>
                      </a:cubicBezTo>
                      <a:cubicBezTo>
                        <a:pt x="155543" y="876776"/>
                        <a:pt x="98012" y="833628"/>
                        <a:pt x="98012" y="722567"/>
                      </a:cubicBezTo>
                      <a:close/>
                    </a:path>
                  </a:pathLst>
                </a:custGeom>
                <a:solidFill>
                  <a:srgbClr val="FFFFFF"/>
                </a:solidFill>
                <a:ln w="952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A347D670-0E3E-7198-EAD5-B0499E40215A}"/>
                    </a:ext>
                  </a:extLst>
                </p:cNvPr>
                <p:cNvSpPr/>
                <p:nvPr/>
              </p:nvSpPr>
              <p:spPr>
                <a:xfrm>
                  <a:off x="7093076" y="2543651"/>
                  <a:ext cx="1134237" cy="688752"/>
                </a:xfrm>
                <a:custGeom>
                  <a:avLst/>
                  <a:gdLst>
                    <a:gd name="connsiteX0" fmla="*/ 611410 w 1134237"/>
                    <a:gd name="connsiteY0" fmla="*/ 641699 h 688752"/>
                    <a:gd name="connsiteX1" fmla="*/ 715994 w 1134237"/>
                    <a:gd name="connsiteY1" fmla="*/ 641699 h 688752"/>
                    <a:gd name="connsiteX2" fmla="*/ 715994 w 1134237"/>
                    <a:gd name="connsiteY2" fmla="*/ 688753 h 688752"/>
                    <a:gd name="connsiteX3" fmla="*/ 431102 w 1134237"/>
                    <a:gd name="connsiteY3" fmla="*/ 688753 h 688752"/>
                    <a:gd name="connsiteX4" fmla="*/ 431102 w 1134237"/>
                    <a:gd name="connsiteY4" fmla="*/ 641699 h 688752"/>
                    <a:gd name="connsiteX5" fmla="*/ 535686 w 1134237"/>
                    <a:gd name="connsiteY5" fmla="*/ 641699 h 688752"/>
                    <a:gd name="connsiteX6" fmla="*/ 535686 w 1134237"/>
                    <a:gd name="connsiteY6" fmla="*/ 192214 h 688752"/>
                    <a:gd name="connsiteX7" fmla="*/ 421957 w 1134237"/>
                    <a:gd name="connsiteY7" fmla="*/ 61531 h 688752"/>
                    <a:gd name="connsiteX8" fmla="*/ 177641 w 1134237"/>
                    <a:gd name="connsiteY8" fmla="*/ 172593 h 688752"/>
                    <a:gd name="connsiteX9" fmla="*/ 177641 w 1134237"/>
                    <a:gd name="connsiteY9" fmla="*/ 641699 h 688752"/>
                    <a:gd name="connsiteX10" fmla="*/ 295275 w 1134237"/>
                    <a:gd name="connsiteY10" fmla="*/ 641699 h 688752"/>
                    <a:gd name="connsiteX11" fmla="*/ 295275 w 1134237"/>
                    <a:gd name="connsiteY11" fmla="*/ 688753 h 688752"/>
                    <a:gd name="connsiteX12" fmla="*/ 6477 w 1134237"/>
                    <a:gd name="connsiteY12" fmla="*/ 688753 h 688752"/>
                    <a:gd name="connsiteX13" fmla="*/ 6477 w 1134237"/>
                    <a:gd name="connsiteY13" fmla="*/ 641699 h 688752"/>
                    <a:gd name="connsiteX14" fmla="*/ 64008 w 1134237"/>
                    <a:gd name="connsiteY14" fmla="*/ 641699 h 688752"/>
                    <a:gd name="connsiteX15" fmla="*/ 101918 w 1134237"/>
                    <a:gd name="connsiteY15" fmla="*/ 603790 h 688752"/>
                    <a:gd name="connsiteX16" fmla="*/ 101918 w 1134237"/>
                    <a:gd name="connsiteY16" fmla="*/ 95441 h 688752"/>
                    <a:gd name="connsiteX17" fmla="*/ 64008 w 1134237"/>
                    <a:gd name="connsiteY17" fmla="*/ 56197 h 688752"/>
                    <a:gd name="connsiteX18" fmla="*/ 0 w 1134237"/>
                    <a:gd name="connsiteY18" fmla="*/ 56197 h 688752"/>
                    <a:gd name="connsiteX19" fmla="*/ 0 w 1134237"/>
                    <a:gd name="connsiteY19" fmla="*/ 6572 h 688752"/>
                    <a:gd name="connsiteX20" fmla="*/ 154210 w 1134237"/>
                    <a:gd name="connsiteY20" fmla="*/ 6572 h 688752"/>
                    <a:gd name="connsiteX21" fmla="*/ 177737 w 1134237"/>
                    <a:gd name="connsiteY21" fmla="*/ 50959 h 688752"/>
                    <a:gd name="connsiteX22" fmla="*/ 177737 w 1134237"/>
                    <a:gd name="connsiteY22" fmla="*/ 126778 h 688752"/>
                    <a:gd name="connsiteX23" fmla="*/ 443008 w 1134237"/>
                    <a:gd name="connsiteY23" fmla="*/ 0 h 688752"/>
                    <a:gd name="connsiteX24" fmla="*/ 608933 w 1134237"/>
                    <a:gd name="connsiteY24" fmla="*/ 128016 h 688752"/>
                    <a:gd name="connsiteX25" fmla="*/ 876776 w 1134237"/>
                    <a:gd name="connsiteY25" fmla="*/ 0 h 688752"/>
                    <a:gd name="connsiteX26" fmla="*/ 1045369 w 1134237"/>
                    <a:gd name="connsiteY26" fmla="*/ 169831 h 688752"/>
                    <a:gd name="connsiteX27" fmla="*/ 1045369 w 1134237"/>
                    <a:gd name="connsiteY27" fmla="*/ 603694 h 688752"/>
                    <a:gd name="connsiteX28" fmla="*/ 1083278 w 1134237"/>
                    <a:gd name="connsiteY28" fmla="*/ 641604 h 688752"/>
                    <a:gd name="connsiteX29" fmla="*/ 1134237 w 1134237"/>
                    <a:gd name="connsiteY29" fmla="*/ 641604 h 688752"/>
                    <a:gd name="connsiteX30" fmla="*/ 1134237 w 1134237"/>
                    <a:gd name="connsiteY30" fmla="*/ 688658 h 688752"/>
                    <a:gd name="connsiteX31" fmla="*/ 852011 w 1134237"/>
                    <a:gd name="connsiteY31" fmla="*/ 688658 h 688752"/>
                    <a:gd name="connsiteX32" fmla="*/ 852011 w 1134237"/>
                    <a:gd name="connsiteY32" fmla="*/ 641604 h 688752"/>
                    <a:gd name="connsiteX33" fmla="*/ 969645 w 1134237"/>
                    <a:gd name="connsiteY33" fmla="*/ 641604 h 688752"/>
                    <a:gd name="connsiteX34" fmla="*/ 969645 w 1134237"/>
                    <a:gd name="connsiteY34" fmla="*/ 192119 h 688752"/>
                    <a:gd name="connsiteX35" fmla="*/ 854678 w 1134237"/>
                    <a:gd name="connsiteY35" fmla="*/ 61436 h 688752"/>
                    <a:gd name="connsiteX36" fmla="*/ 611600 w 1134237"/>
                    <a:gd name="connsiteY36" fmla="*/ 172498 h 688752"/>
                    <a:gd name="connsiteX37" fmla="*/ 611600 w 1134237"/>
                    <a:gd name="connsiteY37" fmla="*/ 641699 h 68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34237" h="688752">
                      <a:moveTo>
                        <a:pt x="611410" y="641699"/>
                      </a:moveTo>
                      <a:lnTo>
                        <a:pt x="715994" y="641699"/>
                      </a:lnTo>
                      <a:lnTo>
                        <a:pt x="715994" y="688753"/>
                      </a:lnTo>
                      <a:lnTo>
                        <a:pt x="431102" y="688753"/>
                      </a:lnTo>
                      <a:lnTo>
                        <a:pt x="431102" y="641699"/>
                      </a:lnTo>
                      <a:lnTo>
                        <a:pt x="535686" y="641699"/>
                      </a:lnTo>
                      <a:lnTo>
                        <a:pt x="535686" y="192214"/>
                      </a:lnTo>
                      <a:cubicBezTo>
                        <a:pt x="535686" y="85058"/>
                        <a:pt x="486061" y="61531"/>
                        <a:pt x="421957" y="61531"/>
                      </a:cubicBezTo>
                      <a:cubicBezTo>
                        <a:pt x="333090" y="61531"/>
                        <a:pt x="254698" y="107251"/>
                        <a:pt x="177641" y="172593"/>
                      </a:cubicBezTo>
                      <a:lnTo>
                        <a:pt x="177641" y="641699"/>
                      </a:lnTo>
                      <a:lnTo>
                        <a:pt x="295275" y="641699"/>
                      </a:lnTo>
                      <a:lnTo>
                        <a:pt x="295275" y="688753"/>
                      </a:lnTo>
                      <a:lnTo>
                        <a:pt x="6477" y="688753"/>
                      </a:lnTo>
                      <a:lnTo>
                        <a:pt x="6477" y="641699"/>
                      </a:lnTo>
                      <a:lnTo>
                        <a:pt x="64008" y="641699"/>
                      </a:lnTo>
                      <a:cubicBezTo>
                        <a:pt x="83630" y="641699"/>
                        <a:pt x="101918" y="623411"/>
                        <a:pt x="101918" y="603790"/>
                      </a:cubicBezTo>
                      <a:lnTo>
                        <a:pt x="101918" y="95441"/>
                      </a:lnTo>
                      <a:cubicBezTo>
                        <a:pt x="101918" y="77152"/>
                        <a:pt x="83630" y="56197"/>
                        <a:pt x="64008" y="56197"/>
                      </a:cubicBezTo>
                      <a:lnTo>
                        <a:pt x="0" y="56197"/>
                      </a:lnTo>
                      <a:lnTo>
                        <a:pt x="0" y="6572"/>
                      </a:lnTo>
                      <a:lnTo>
                        <a:pt x="154210" y="6572"/>
                      </a:lnTo>
                      <a:cubicBezTo>
                        <a:pt x="169926" y="6572"/>
                        <a:pt x="176403" y="15716"/>
                        <a:pt x="177737" y="50959"/>
                      </a:cubicBezTo>
                      <a:lnTo>
                        <a:pt x="177737" y="126778"/>
                      </a:lnTo>
                      <a:cubicBezTo>
                        <a:pt x="252222" y="58864"/>
                        <a:pt x="337185" y="0"/>
                        <a:pt x="443008" y="0"/>
                      </a:cubicBezTo>
                      <a:cubicBezTo>
                        <a:pt x="521398" y="0"/>
                        <a:pt x="594550" y="27432"/>
                        <a:pt x="608933" y="128016"/>
                      </a:cubicBezTo>
                      <a:cubicBezTo>
                        <a:pt x="691229" y="53530"/>
                        <a:pt x="773621" y="0"/>
                        <a:pt x="876776" y="0"/>
                      </a:cubicBezTo>
                      <a:cubicBezTo>
                        <a:pt x="962978" y="0"/>
                        <a:pt x="1045369" y="34004"/>
                        <a:pt x="1045369" y="169831"/>
                      </a:cubicBezTo>
                      <a:lnTo>
                        <a:pt x="1045369" y="603694"/>
                      </a:lnTo>
                      <a:cubicBezTo>
                        <a:pt x="1045369" y="623316"/>
                        <a:pt x="1064990" y="641604"/>
                        <a:pt x="1083278" y="641604"/>
                      </a:cubicBezTo>
                      <a:lnTo>
                        <a:pt x="1134237" y="641604"/>
                      </a:lnTo>
                      <a:lnTo>
                        <a:pt x="1134237" y="688658"/>
                      </a:lnTo>
                      <a:lnTo>
                        <a:pt x="852011" y="688658"/>
                      </a:lnTo>
                      <a:lnTo>
                        <a:pt x="852011" y="641604"/>
                      </a:lnTo>
                      <a:lnTo>
                        <a:pt x="969645" y="641604"/>
                      </a:lnTo>
                      <a:lnTo>
                        <a:pt x="969645" y="192119"/>
                      </a:lnTo>
                      <a:cubicBezTo>
                        <a:pt x="969645" y="84963"/>
                        <a:pt x="920020" y="61436"/>
                        <a:pt x="854678" y="61436"/>
                      </a:cubicBezTo>
                      <a:cubicBezTo>
                        <a:pt x="767143" y="61436"/>
                        <a:pt x="687419" y="112395"/>
                        <a:pt x="611600" y="172498"/>
                      </a:cubicBezTo>
                      <a:lnTo>
                        <a:pt x="611600" y="641699"/>
                      </a:lnTo>
                      <a:close/>
                    </a:path>
                  </a:pathLst>
                </a:custGeom>
                <a:solidFill>
                  <a:srgbClr val="FFFFFF"/>
                </a:solidFill>
                <a:ln w="952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CEBFCDCE-2CCB-E319-13A5-E12AADF32C9E}"/>
                    </a:ext>
                  </a:extLst>
                </p:cNvPr>
                <p:cNvSpPr/>
                <p:nvPr/>
              </p:nvSpPr>
              <p:spPr>
                <a:xfrm>
                  <a:off x="8342090" y="2543841"/>
                  <a:ext cx="666369" cy="693896"/>
                </a:xfrm>
                <a:custGeom>
                  <a:avLst/>
                  <a:gdLst>
                    <a:gd name="connsiteX0" fmla="*/ 0 w 666369"/>
                    <a:gd name="connsiteY0" fmla="*/ 347567 h 693896"/>
                    <a:gd name="connsiteX1" fmla="*/ 333184 w 666369"/>
                    <a:gd name="connsiteY1" fmla="*/ 0 h 693896"/>
                    <a:gd name="connsiteX2" fmla="*/ 666369 w 666369"/>
                    <a:gd name="connsiteY2" fmla="*/ 347567 h 693896"/>
                    <a:gd name="connsiteX3" fmla="*/ 333184 w 666369"/>
                    <a:gd name="connsiteY3" fmla="*/ 693896 h 693896"/>
                    <a:gd name="connsiteX4" fmla="*/ 0 w 666369"/>
                    <a:gd name="connsiteY4" fmla="*/ 347567 h 693896"/>
                    <a:gd name="connsiteX5" fmla="*/ 589312 w 666369"/>
                    <a:gd name="connsiteY5" fmla="*/ 348805 h 693896"/>
                    <a:gd name="connsiteX6" fmla="*/ 333184 w 666369"/>
                    <a:gd name="connsiteY6" fmla="*/ 52197 h 693896"/>
                    <a:gd name="connsiteX7" fmla="*/ 77058 w 666369"/>
                    <a:gd name="connsiteY7" fmla="*/ 348805 h 693896"/>
                    <a:gd name="connsiteX8" fmla="*/ 333184 w 666369"/>
                    <a:gd name="connsiteY8" fmla="*/ 644176 h 693896"/>
                    <a:gd name="connsiteX9" fmla="*/ 589312 w 666369"/>
                    <a:gd name="connsiteY9" fmla="*/ 348805 h 693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369" h="693896">
                      <a:moveTo>
                        <a:pt x="0" y="347567"/>
                      </a:moveTo>
                      <a:cubicBezTo>
                        <a:pt x="0" y="131921"/>
                        <a:pt x="142399" y="0"/>
                        <a:pt x="333184" y="0"/>
                      </a:cubicBezTo>
                      <a:cubicBezTo>
                        <a:pt x="525304" y="0"/>
                        <a:pt x="666369" y="132016"/>
                        <a:pt x="666369" y="347567"/>
                      </a:cubicBezTo>
                      <a:cubicBezTo>
                        <a:pt x="666369" y="563118"/>
                        <a:pt x="525209" y="693896"/>
                        <a:pt x="333184" y="693896"/>
                      </a:cubicBezTo>
                      <a:cubicBezTo>
                        <a:pt x="142399" y="693801"/>
                        <a:pt x="0" y="563118"/>
                        <a:pt x="0" y="347567"/>
                      </a:cubicBezTo>
                      <a:close/>
                      <a:moveTo>
                        <a:pt x="589312" y="348805"/>
                      </a:moveTo>
                      <a:cubicBezTo>
                        <a:pt x="589312" y="160687"/>
                        <a:pt x="484727" y="52197"/>
                        <a:pt x="333184" y="52197"/>
                      </a:cubicBezTo>
                      <a:cubicBezTo>
                        <a:pt x="181642" y="52197"/>
                        <a:pt x="77058" y="160687"/>
                        <a:pt x="77058" y="348805"/>
                      </a:cubicBezTo>
                      <a:cubicBezTo>
                        <a:pt x="77058" y="535686"/>
                        <a:pt x="181642" y="644176"/>
                        <a:pt x="333184" y="644176"/>
                      </a:cubicBezTo>
                      <a:cubicBezTo>
                        <a:pt x="484823" y="644176"/>
                        <a:pt x="589312" y="535686"/>
                        <a:pt x="589312" y="348805"/>
                      </a:cubicBezTo>
                      <a:close/>
                    </a:path>
                  </a:pathLst>
                </a:custGeom>
                <a:solidFill>
                  <a:srgbClr val="FFFFFF"/>
                </a:solidFill>
                <a:ln w="952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6AC412D8-501E-47A8-409B-A36A09D5AC62}"/>
                    </a:ext>
                  </a:extLst>
                </p:cNvPr>
                <p:cNvSpPr/>
                <p:nvPr/>
              </p:nvSpPr>
              <p:spPr>
                <a:xfrm>
                  <a:off x="9110376" y="2550318"/>
                  <a:ext cx="743522" cy="690086"/>
                </a:xfrm>
                <a:custGeom>
                  <a:avLst/>
                  <a:gdLst>
                    <a:gd name="connsiteX0" fmla="*/ 99346 w 743522"/>
                    <a:gd name="connsiteY0" fmla="*/ 521399 h 690086"/>
                    <a:gd name="connsiteX1" fmla="*/ 99346 w 743522"/>
                    <a:gd name="connsiteY1" fmla="*/ 88868 h 690086"/>
                    <a:gd name="connsiteX2" fmla="*/ 61436 w 743522"/>
                    <a:gd name="connsiteY2" fmla="*/ 49625 h 690086"/>
                    <a:gd name="connsiteX3" fmla="*/ 0 w 743522"/>
                    <a:gd name="connsiteY3" fmla="*/ 49625 h 690086"/>
                    <a:gd name="connsiteX4" fmla="*/ 0 w 743522"/>
                    <a:gd name="connsiteY4" fmla="*/ 0 h 690086"/>
                    <a:gd name="connsiteX5" fmla="*/ 175070 w 743522"/>
                    <a:gd name="connsiteY5" fmla="*/ 0 h 690086"/>
                    <a:gd name="connsiteX6" fmla="*/ 175070 w 743522"/>
                    <a:gd name="connsiteY6" fmla="*/ 499205 h 690086"/>
                    <a:gd name="connsiteX7" fmla="*/ 301847 w 743522"/>
                    <a:gd name="connsiteY7" fmla="*/ 631222 h 690086"/>
                    <a:gd name="connsiteX8" fmla="*/ 565785 w 743522"/>
                    <a:gd name="connsiteY8" fmla="*/ 518827 h 690086"/>
                    <a:gd name="connsiteX9" fmla="*/ 565785 w 743522"/>
                    <a:gd name="connsiteY9" fmla="*/ 49721 h 690086"/>
                    <a:gd name="connsiteX10" fmla="*/ 457295 w 743522"/>
                    <a:gd name="connsiteY10" fmla="*/ 49721 h 690086"/>
                    <a:gd name="connsiteX11" fmla="*/ 457295 w 743522"/>
                    <a:gd name="connsiteY11" fmla="*/ 95 h 690086"/>
                    <a:gd name="connsiteX12" fmla="*/ 640271 w 743522"/>
                    <a:gd name="connsiteY12" fmla="*/ 95 h 690086"/>
                    <a:gd name="connsiteX13" fmla="*/ 640271 w 743522"/>
                    <a:gd name="connsiteY13" fmla="*/ 595979 h 690086"/>
                    <a:gd name="connsiteX14" fmla="*/ 679514 w 743522"/>
                    <a:gd name="connsiteY14" fmla="*/ 635222 h 690086"/>
                    <a:gd name="connsiteX15" fmla="*/ 743522 w 743522"/>
                    <a:gd name="connsiteY15" fmla="*/ 635222 h 690086"/>
                    <a:gd name="connsiteX16" fmla="*/ 743522 w 743522"/>
                    <a:gd name="connsiteY16" fmla="*/ 682276 h 690086"/>
                    <a:gd name="connsiteX17" fmla="*/ 587979 w 743522"/>
                    <a:gd name="connsiteY17" fmla="*/ 682276 h 690086"/>
                    <a:gd name="connsiteX18" fmla="*/ 565785 w 743522"/>
                    <a:gd name="connsiteY18" fmla="*/ 639128 h 690086"/>
                    <a:gd name="connsiteX19" fmla="*/ 565785 w 743522"/>
                    <a:gd name="connsiteY19" fmla="*/ 567214 h 690086"/>
                    <a:gd name="connsiteX20" fmla="*/ 279654 w 743522"/>
                    <a:gd name="connsiteY20" fmla="*/ 690086 h 690086"/>
                    <a:gd name="connsiteX21" fmla="*/ 99346 w 743522"/>
                    <a:gd name="connsiteY21" fmla="*/ 521399 h 69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3522" h="690086">
                      <a:moveTo>
                        <a:pt x="99346" y="521399"/>
                      </a:moveTo>
                      <a:lnTo>
                        <a:pt x="99346" y="88868"/>
                      </a:lnTo>
                      <a:cubicBezTo>
                        <a:pt x="99346" y="69247"/>
                        <a:pt x="79725" y="49625"/>
                        <a:pt x="61436" y="49625"/>
                      </a:cubicBezTo>
                      <a:lnTo>
                        <a:pt x="0" y="49625"/>
                      </a:lnTo>
                      <a:lnTo>
                        <a:pt x="0" y="0"/>
                      </a:lnTo>
                      <a:lnTo>
                        <a:pt x="175070" y="0"/>
                      </a:lnTo>
                      <a:lnTo>
                        <a:pt x="175070" y="499205"/>
                      </a:lnTo>
                      <a:cubicBezTo>
                        <a:pt x="175070" y="605028"/>
                        <a:pt x="231267" y="631222"/>
                        <a:pt x="301847" y="631222"/>
                      </a:cubicBezTo>
                      <a:cubicBezTo>
                        <a:pt x="399860" y="631222"/>
                        <a:pt x="492633" y="578930"/>
                        <a:pt x="565785" y="518827"/>
                      </a:cubicBezTo>
                      <a:lnTo>
                        <a:pt x="565785" y="49721"/>
                      </a:lnTo>
                      <a:lnTo>
                        <a:pt x="457295" y="49721"/>
                      </a:lnTo>
                      <a:lnTo>
                        <a:pt x="457295" y="95"/>
                      </a:lnTo>
                      <a:lnTo>
                        <a:pt x="640271" y="95"/>
                      </a:lnTo>
                      <a:lnTo>
                        <a:pt x="640271" y="595979"/>
                      </a:lnTo>
                      <a:cubicBezTo>
                        <a:pt x="640271" y="615601"/>
                        <a:pt x="659892" y="635222"/>
                        <a:pt x="679514" y="635222"/>
                      </a:cubicBezTo>
                      <a:lnTo>
                        <a:pt x="743522" y="635222"/>
                      </a:lnTo>
                      <a:lnTo>
                        <a:pt x="743522" y="682276"/>
                      </a:lnTo>
                      <a:lnTo>
                        <a:pt x="587979" y="682276"/>
                      </a:lnTo>
                      <a:cubicBezTo>
                        <a:pt x="573596" y="682276"/>
                        <a:pt x="567024" y="674465"/>
                        <a:pt x="565785" y="639128"/>
                      </a:cubicBezTo>
                      <a:lnTo>
                        <a:pt x="565785" y="567214"/>
                      </a:lnTo>
                      <a:cubicBezTo>
                        <a:pt x="486061" y="632555"/>
                        <a:pt x="394621" y="690086"/>
                        <a:pt x="279654" y="690086"/>
                      </a:cubicBezTo>
                      <a:cubicBezTo>
                        <a:pt x="184309" y="689991"/>
                        <a:pt x="99346" y="650748"/>
                        <a:pt x="99346" y="521399"/>
                      </a:cubicBezTo>
                      <a:close/>
                    </a:path>
                  </a:pathLst>
                </a:custGeom>
                <a:solidFill>
                  <a:srgbClr val="FFFFFF"/>
                </a:solidFill>
                <a:ln w="952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2720ACA8-0441-3D9C-2BA3-52D81FE05AC8}"/>
                    </a:ext>
                  </a:extLst>
                </p:cNvPr>
                <p:cNvSpPr/>
                <p:nvPr/>
              </p:nvSpPr>
              <p:spPr>
                <a:xfrm>
                  <a:off x="9941432" y="2362200"/>
                  <a:ext cx="365855" cy="876871"/>
                </a:xfrm>
                <a:custGeom>
                  <a:avLst/>
                  <a:gdLst>
                    <a:gd name="connsiteX0" fmla="*/ 98013 w 365855"/>
                    <a:gd name="connsiteY0" fmla="*/ 722567 h 876871"/>
                    <a:gd name="connsiteX1" fmla="*/ 98013 w 365855"/>
                    <a:gd name="connsiteY1" fmla="*/ 237744 h 876871"/>
                    <a:gd name="connsiteX2" fmla="*/ 0 w 365855"/>
                    <a:gd name="connsiteY2" fmla="*/ 237744 h 876871"/>
                    <a:gd name="connsiteX3" fmla="*/ 0 w 365855"/>
                    <a:gd name="connsiteY3" fmla="*/ 188119 h 876871"/>
                    <a:gd name="connsiteX4" fmla="*/ 98013 w 365855"/>
                    <a:gd name="connsiteY4" fmla="*/ 188119 h 876871"/>
                    <a:gd name="connsiteX5" fmla="*/ 98013 w 365855"/>
                    <a:gd name="connsiteY5" fmla="*/ 0 h 876871"/>
                    <a:gd name="connsiteX6" fmla="*/ 173831 w 365855"/>
                    <a:gd name="connsiteY6" fmla="*/ 0 h 876871"/>
                    <a:gd name="connsiteX7" fmla="*/ 173831 w 365855"/>
                    <a:gd name="connsiteY7" fmla="*/ 188214 h 876871"/>
                    <a:gd name="connsiteX8" fmla="*/ 351568 w 365855"/>
                    <a:gd name="connsiteY8" fmla="*/ 188214 h 876871"/>
                    <a:gd name="connsiteX9" fmla="*/ 351568 w 365855"/>
                    <a:gd name="connsiteY9" fmla="*/ 237839 h 876871"/>
                    <a:gd name="connsiteX10" fmla="*/ 173831 w 365855"/>
                    <a:gd name="connsiteY10" fmla="*/ 237839 h 876871"/>
                    <a:gd name="connsiteX11" fmla="*/ 173831 w 365855"/>
                    <a:gd name="connsiteY11" fmla="*/ 716089 h 876871"/>
                    <a:gd name="connsiteX12" fmla="*/ 265271 w 365855"/>
                    <a:gd name="connsiteY12" fmla="*/ 824579 h 876871"/>
                    <a:gd name="connsiteX13" fmla="*/ 329280 w 365855"/>
                    <a:gd name="connsiteY13" fmla="*/ 811530 h 876871"/>
                    <a:gd name="connsiteX14" fmla="*/ 365856 w 365855"/>
                    <a:gd name="connsiteY14" fmla="*/ 811530 h 876871"/>
                    <a:gd name="connsiteX15" fmla="*/ 365856 w 365855"/>
                    <a:gd name="connsiteY15" fmla="*/ 861155 h 876871"/>
                    <a:gd name="connsiteX16" fmla="*/ 263939 w 365855"/>
                    <a:gd name="connsiteY16" fmla="*/ 876872 h 876871"/>
                    <a:gd name="connsiteX17" fmla="*/ 98013 w 365855"/>
                    <a:gd name="connsiteY17" fmla="*/ 722567 h 87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5855" h="876871">
                      <a:moveTo>
                        <a:pt x="98013" y="722567"/>
                      </a:moveTo>
                      <a:lnTo>
                        <a:pt x="98013" y="237744"/>
                      </a:lnTo>
                      <a:lnTo>
                        <a:pt x="0" y="237744"/>
                      </a:lnTo>
                      <a:lnTo>
                        <a:pt x="0" y="188119"/>
                      </a:lnTo>
                      <a:lnTo>
                        <a:pt x="98013" y="188119"/>
                      </a:lnTo>
                      <a:lnTo>
                        <a:pt x="98013" y="0"/>
                      </a:lnTo>
                      <a:lnTo>
                        <a:pt x="173831" y="0"/>
                      </a:lnTo>
                      <a:lnTo>
                        <a:pt x="173831" y="188214"/>
                      </a:lnTo>
                      <a:lnTo>
                        <a:pt x="351568" y="188214"/>
                      </a:lnTo>
                      <a:lnTo>
                        <a:pt x="351568" y="237839"/>
                      </a:lnTo>
                      <a:lnTo>
                        <a:pt x="173831" y="237839"/>
                      </a:lnTo>
                      <a:lnTo>
                        <a:pt x="173831" y="716089"/>
                      </a:lnTo>
                      <a:cubicBezTo>
                        <a:pt x="173831" y="797147"/>
                        <a:pt x="197358" y="824579"/>
                        <a:pt x="265271" y="824579"/>
                      </a:cubicBezTo>
                      <a:cubicBezTo>
                        <a:pt x="294037" y="824579"/>
                        <a:pt x="318801" y="818007"/>
                        <a:pt x="329280" y="811530"/>
                      </a:cubicBezTo>
                      <a:lnTo>
                        <a:pt x="365856" y="811530"/>
                      </a:lnTo>
                      <a:lnTo>
                        <a:pt x="365856" y="861155"/>
                      </a:lnTo>
                      <a:cubicBezTo>
                        <a:pt x="343663" y="868966"/>
                        <a:pt x="303182" y="876872"/>
                        <a:pt x="263939" y="876872"/>
                      </a:cubicBezTo>
                      <a:cubicBezTo>
                        <a:pt x="155449" y="876776"/>
                        <a:pt x="98013" y="833628"/>
                        <a:pt x="98013" y="722567"/>
                      </a:cubicBezTo>
                      <a:close/>
                    </a:path>
                  </a:pathLst>
                </a:custGeom>
                <a:solidFill>
                  <a:srgbClr val="FFFFFF"/>
                </a:solidFill>
                <a:ln w="9525"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8C656FFA-4B1D-58F5-C36E-807009D1B421}"/>
                    </a:ext>
                  </a:extLst>
                </p:cNvPr>
                <p:cNvSpPr/>
                <p:nvPr/>
              </p:nvSpPr>
              <p:spPr>
                <a:xfrm>
                  <a:off x="10409205" y="2317623"/>
                  <a:ext cx="738378" cy="914780"/>
                </a:xfrm>
                <a:custGeom>
                  <a:avLst/>
                  <a:gdLst>
                    <a:gd name="connsiteX0" fmla="*/ 176403 w 738378"/>
                    <a:gd name="connsiteY0" fmla="*/ 867727 h 914780"/>
                    <a:gd name="connsiteX1" fmla="*/ 294037 w 738378"/>
                    <a:gd name="connsiteY1" fmla="*/ 867727 h 914780"/>
                    <a:gd name="connsiteX2" fmla="*/ 294037 w 738378"/>
                    <a:gd name="connsiteY2" fmla="*/ 914781 h 914780"/>
                    <a:gd name="connsiteX3" fmla="*/ 5239 w 738378"/>
                    <a:gd name="connsiteY3" fmla="*/ 914781 h 914780"/>
                    <a:gd name="connsiteX4" fmla="*/ 5239 w 738378"/>
                    <a:gd name="connsiteY4" fmla="*/ 867727 h 914780"/>
                    <a:gd name="connsiteX5" fmla="*/ 62771 w 738378"/>
                    <a:gd name="connsiteY5" fmla="*/ 867727 h 914780"/>
                    <a:gd name="connsiteX6" fmla="*/ 100680 w 738378"/>
                    <a:gd name="connsiteY6" fmla="*/ 829818 h 914780"/>
                    <a:gd name="connsiteX7" fmla="*/ 100680 w 738378"/>
                    <a:gd name="connsiteY7" fmla="*/ 87630 h 914780"/>
                    <a:gd name="connsiteX8" fmla="*/ 62771 w 738378"/>
                    <a:gd name="connsiteY8" fmla="*/ 48387 h 914780"/>
                    <a:gd name="connsiteX9" fmla="*/ 0 w 738378"/>
                    <a:gd name="connsiteY9" fmla="*/ 48387 h 914780"/>
                    <a:gd name="connsiteX10" fmla="*/ 0 w 738378"/>
                    <a:gd name="connsiteY10" fmla="*/ 0 h 914780"/>
                    <a:gd name="connsiteX11" fmla="*/ 158116 w 738378"/>
                    <a:gd name="connsiteY11" fmla="*/ 0 h 914780"/>
                    <a:gd name="connsiteX12" fmla="*/ 176403 w 738378"/>
                    <a:gd name="connsiteY12" fmla="*/ 23527 h 914780"/>
                    <a:gd name="connsiteX13" fmla="*/ 176403 w 738378"/>
                    <a:gd name="connsiteY13" fmla="*/ 352806 h 914780"/>
                    <a:gd name="connsiteX14" fmla="*/ 466535 w 738378"/>
                    <a:gd name="connsiteY14" fmla="*/ 226028 h 914780"/>
                    <a:gd name="connsiteX15" fmla="*/ 649510 w 738378"/>
                    <a:gd name="connsiteY15" fmla="*/ 395859 h 914780"/>
                    <a:gd name="connsiteX16" fmla="*/ 649510 w 738378"/>
                    <a:gd name="connsiteY16" fmla="*/ 829723 h 914780"/>
                    <a:gd name="connsiteX17" fmla="*/ 687420 w 738378"/>
                    <a:gd name="connsiteY17" fmla="*/ 867632 h 914780"/>
                    <a:gd name="connsiteX18" fmla="*/ 738378 w 738378"/>
                    <a:gd name="connsiteY18" fmla="*/ 867632 h 914780"/>
                    <a:gd name="connsiteX19" fmla="*/ 738378 w 738378"/>
                    <a:gd name="connsiteY19" fmla="*/ 914686 h 914780"/>
                    <a:gd name="connsiteX20" fmla="*/ 456152 w 738378"/>
                    <a:gd name="connsiteY20" fmla="*/ 914686 h 914780"/>
                    <a:gd name="connsiteX21" fmla="*/ 456152 w 738378"/>
                    <a:gd name="connsiteY21" fmla="*/ 867632 h 914780"/>
                    <a:gd name="connsiteX22" fmla="*/ 573786 w 738378"/>
                    <a:gd name="connsiteY22" fmla="*/ 867632 h 914780"/>
                    <a:gd name="connsiteX23" fmla="*/ 573786 w 738378"/>
                    <a:gd name="connsiteY23" fmla="*/ 418147 h 914780"/>
                    <a:gd name="connsiteX24" fmla="*/ 441770 w 738378"/>
                    <a:gd name="connsiteY24" fmla="*/ 287464 h 914780"/>
                    <a:gd name="connsiteX25" fmla="*/ 176499 w 738378"/>
                    <a:gd name="connsiteY25" fmla="*/ 399859 h 914780"/>
                    <a:gd name="connsiteX26" fmla="*/ 176499 w 738378"/>
                    <a:gd name="connsiteY26" fmla="*/ 867727 h 91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38378" h="914780">
                      <a:moveTo>
                        <a:pt x="176403" y="867727"/>
                      </a:moveTo>
                      <a:lnTo>
                        <a:pt x="294037" y="867727"/>
                      </a:lnTo>
                      <a:lnTo>
                        <a:pt x="294037" y="914781"/>
                      </a:lnTo>
                      <a:lnTo>
                        <a:pt x="5239" y="914781"/>
                      </a:lnTo>
                      <a:lnTo>
                        <a:pt x="5239" y="867727"/>
                      </a:lnTo>
                      <a:lnTo>
                        <a:pt x="62771" y="867727"/>
                      </a:lnTo>
                      <a:cubicBezTo>
                        <a:pt x="82391" y="867727"/>
                        <a:pt x="100680" y="849439"/>
                        <a:pt x="100680" y="829818"/>
                      </a:cubicBezTo>
                      <a:lnTo>
                        <a:pt x="100680" y="87630"/>
                      </a:lnTo>
                      <a:cubicBezTo>
                        <a:pt x="100680" y="69342"/>
                        <a:pt x="82391" y="48387"/>
                        <a:pt x="62771" y="48387"/>
                      </a:cubicBezTo>
                      <a:lnTo>
                        <a:pt x="0" y="48387"/>
                      </a:lnTo>
                      <a:lnTo>
                        <a:pt x="0" y="0"/>
                      </a:lnTo>
                      <a:lnTo>
                        <a:pt x="158116" y="0"/>
                      </a:lnTo>
                      <a:cubicBezTo>
                        <a:pt x="171165" y="0"/>
                        <a:pt x="176403" y="7810"/>
                        <a:pt x="176403" y="23527"/>
                      </a:cubicBezTo>
                      <a:lnTo>
                        <a:pt x="176403" y="352806"/>
                      </a:lnTo>
                      <a:cubicBezTo>
                        <a:pt x="250889" y="287464"/>
                        <a:pt x="355378" y="226028"/>
                        <a:pt x="466535" y="226028"/>
                      </a:cubicBezTo>
                      <a:cubicBezTo>
                        <a:pt x="568453" y="226028"/>
                        <a:pt x="649510" y="260032"/>
                        <a:pt x="649510" y="395859"/>
                      </a:cubicBezTo>
                      <a:lnTo>
                        <a:pt x="649510" y="829723"/>
                      </a:lnTo>
                      <a:cubicBezTo>
                        <a:pt x="649510" y="849344"/>
                        <a:pt x="669131" y="867632"/>
                        <a:pt x="687420" y="867632"/>
                      </a:cubicBezTo>
                      <a:lnTo>
                        <a:pt x="738378" y="867632"/>
                      </a:lnTo>
                      <a:lnTo>
                        <a:pt x="738378" y="914686"/>
                      </a:lnTo>
                      <a:lnTo>
                        <a:pt x="456152" y="914686"/>
                      </a:lnTo>
                      <a:lnTo>
                        <a:pt x="456152" y="867632"/>
                      </a:lnTo>
                      <a:lnTo>
                        <a:pt x="573786" y="867632"/>
                      </a:lnTo>
                      <a:lnTo>
                        <a:pt x="573786" y="418147"/>
                      </a:lnTo>
                      <a:cubicBezTo>
                        <a:pt x="573786" y="309658"/>
                        <a:pt x="518923" y="287464"/>
                        <a:pt x="441770" y="287464"/>
                      </a:cubicBezTo>
                      <a:cubicBezTo>
                        <a:pt x="343758" y="287464"/>
                        <a:pt x="253555" y="337090"/>
                        <a:pt x="176499" y="399859"/>
                      </a:cubicBezTo>
                      <a:lnTo>
                        <a:pt x="176499" y="867727"/>
                      </a:lnTo>
                      <a:close/>
                    </a:path>
                  </a:pathLst>
                </a:custGeom>
                <a:solidFill>
                  <a:srgbClr val="FFFFFF"/>
                </a:solidFill>
                <a:ln w="9525" cap="flat">
                  <a:noFill/>
                  <a:prstDash val="solid"/>
                  <a:miter/>
                </a:ln>
              </p:spPr>
              <p:txBody>
                <a:bodyPr rtlCol="0" anchor="ctr"/>
                <a:lstStyle/>
                <a:p>
                  <a:endParaRPr lang="en-US"/>
                </a:p>
              </p:txBody>
            </p:sp>
          </p:grpSp>
          <p:grpSp>
            <p:nvGrpSpPr>
              <p:cNvPr id="60" name="Graphic 4">
                <a:extLst>
                  <a:ext uri="{FF2B5EF4-FFF2-40B4-BE49-F238E27FC236}">
                    <a16:creationId xmlns:a16="http://schemas.microsoft.com/office/drawing/2014/main" id="{E644E7DB-8B9F-F6E5-4436-76A0739DA6CA}"/>
                  </a:ext>
                </a:extLst>
              </p:cNvPr>
              <p:cNvGrpSpPr/>
              <p:nvPr/>
            </p:nvGrpSpPr>
            <p:grpSpPr>
              <a:xfrm>
                <a:off x="4478369" y="3643122"/>
                <a:ext cx="3599594" cy="923925"/>
                <a:chOff x="4478369" y="3643122"/>
                <a:chExt cx="3599594" cy="923925"/>
              </a:xfrm>
              <a:solidFill>
                <a:srgbClr val="FFFFFF"/>
              </a:solidFill>
            </p:grpSpPr>
            <p:sp>
              <p:nvSpPr>
                <p:cNvPr id="61" name="Freeform 60">
                  <a:extLst>
                    <a:ext uri="{FF2B5EF4-FFF2-40B4-BE49-F238E27FC236}">
                      <a16:creationId xmlns:a16="http://schemas.microsoft.com/office/drawing/2014/main" id="{144399A3-61F2-0FAC-48E5-CD458AA3CDE0}"/>
                    </a:ext>
                  </a:extLst>
                </p:cNvPr>
                <p:cNvSpPr/>
                <p:nvPr/>
              </p:nvSpPr>
              <p:spPr>
                <a:xfrm>
                  <a:off x="4478369" y="3643122"/>
                  <a:ext cx="670369" cy="917352"/>
                </a:xfrm>
                <a:custGeom>
                  <a:avLst/>
                  <a:gdLst>
                    <a:gd name="connsiteX0" fmla="*/ 598456 w 670369"/>
                    <a:gd name="connsiteY0" fmla="*/ 414242 h 917352"/>
                    <a:gd name="connsiteX1" fmla="*/ 71914 w 670369"/>
                    <a:gd name="connsiteY1" fmla="*/ 414242 h 917352"/>
                    <a:gd name="connsiteX2" fmla="*/ 71914 w 670369"/>
                    <a:gd name="connsiteY2" fmla="*/ 0 h 917352"/>
                    <a:gd name="connsiteX3" fmla="*/ 0 w 670369"/>
                    <a:gd name="connsiteY3" fmla="*/ 0 h 917352"/>
                    <a:gd name="connsiteX4" fmla="*/ 0 w 670369"/>
                    <a:gd name="connsiteY4" fmla="*/ 917353 h 917352"/>
                    <a:gd name="connsiteX5" fmla="*/ 71914 w 670369"/>
                    <a:gd name="connsiteY5" fmla="*/ 917353 h 917352"/>
                    <a:gd name="connsiteX6" fmla="*/ 71914 w 670369"/>
                    <a:gd name="connsiteY6" fmla="*/ 474345 h 917352"/>
                    <a:gd name="connsiteX7" fmla="*/ 598456 w 670369"/>
                    <a:gd name="connsiteY7" fmla="*/ 474345 h 917352"/>
                    <a:gd name="connsiteX8" fmla="*/ 598456 w 670369"/>
                    <a:gd name="connsiteY8" fmla="*/ 917353 h 917352"/>
                    <a:gd name="connsiteX9" fmla="*/ 670369 w 670369"/>
                    <a:gd name="connsiteY9" fmla="*/ 917353 h 917352"/>
                    <a:gd name="connsiteX10" fmla="*/ 670369 w 670369"/>
                    <a:gd name="connsiteY10" fmla="*/ 0 h 917352"/>
                    <a:gd name="connsiteX11" fmla="*/ 598456 w 670369"/>
                    <a:gd name="connsiteY11" fmla="*/ 0 h 9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0369" h="917352">
                      <a:moveTo>
                        <a:pt x="598456" y="414242"/>
                      </a:moveTo>
                      <a:lnTo>
                        <a:pt x="71914" y="414242"/>
                      </a:lnTo>
                      <a:lnTo>
                        <a:pt x="71914" y="0"/>
                      </a:lnTo>
                      <a:lnTo>
                        <a:pt x="0" y="0"/>
                      </a:lnTo>
                      <a:lnTo>
                        <a:pt x="0" y="917353"/>
                      </a:lnTo>
                      <a:lnTo>
                        <a:pt x="71914" y="917353"/>
                      </a:lnTo>
                      <a:lnTo>
                        <a:pt x="71914" y="474345"/>
                      </a:lnTo>
                      <a:lnTo>
                        <a:pt x="598456" y="474345"/>
                      </a:lnTo>
                      <a:lnTo>
                        <a:pt x="598456" y="917353"/>
                      </a:lnTo>
                      <a:lnTo>
                        <a:pt x="670369" y="917353"/>
                      </a:lnTo>
                      <a:lnTo>
                        <a:pt x="670369" y="0"/>
                      </a:lnTo>
                      <a:lnTo>
                        <a:pt x="598456" y="0"/>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9350A41B-0FC7-C782-37BB-42C0A3C64B11}"/>
                    </a:ext>
                  </a:extLst>
                </p:cNvPr>
                <p:cNvSpPr/>
                <p:nvPr/>
              </p:nvSpPr>
              <p:spPr>
                <a:xfrm>
                  <a:off x="5321141" y="3869245"/>
                  <a:ext cx="584167" cy="696467"/>
                </a:xfrm>
                <a:custGeom>
                  <a:avLst/>
                  <a:gdLst>
                    <a:gd name="connsiteX0" fmla="*/ 303180 w 584167"/>
                    <a:gd name="connsiteY0" fmla="*/ 0 h 696467"/>
                    <a:gd name="connsiteX1" fmla="*/ 86106 w 584167"/>
                    <a:gd name="connsiteY1" fmla="*/ 95155 h 696467"/>
                    <a:gd name="connsiteX2" fmla="*/ 0 w 584167"/>
                    <a:gd name="connsiteY2" fmla="*/ 351472 h 696467"/>
                    <a:gd name="connsiteX3" fmla="*/ 82867 w 584167"/>
                    <a:gd name="connsiteY3" fmla="*/ 603599 h 696467"/>
                    <a:gd name="connsiteX4" fmla="*/ 320230 w 584167"/>
                    <a:gd name="connsiteY4" fmla="*/ 696468 h 696467"/>
                    <a:gd name="connsiteX5" fmla="*/ 567976 w 584167"/>
                    <a:gd name="connsiteY5" fmla="*/ 620363 h 696467"/>
                    <a:gd name="connsiteX6" fmla="*/ 568452 w 584167"/>
                    <a:gd name="connsiteY6" fmla="*/ 619982 h 696467"/>
                    <a:gd name="connsiteX7" fmla="*/ 568452 w 584167"/>
                    <a:gd name="connsiteY7" fmla="*/ 569690 h 696467"/>
                    <a:gd name="connsiteX8" fmla="*/ 537877 w 584167"/>
                    <a:gd name="connsiteY8" fmla="*/ 569690 h 696467"/>
                    <a:gd name="connsiteX9" fmla="*/ 537496 w 584167"/>
                    <a:gd name="connsiteY9" fmla="*/ 570071 h 696467"/>
                    <a:gd name="connsiteX10" fmla="*/ 326707 w 584167"/>
                    <a:gd name="connsiteY10" fmla="*/ 640271 h 696467"/>
                    <a:gd name="connsiteX11" fmla="*/ 134588 w 584167"/>
                    <a:gd name="connsiteY11" fmla="*/ 567214 h 696467"/>
                    <a:gd name="connsiteX12" fmla="*/ 69246 w 584167"/>
                    <a:gd name="connsiteY12" fmla="*/ 352806 h 696467"/>
                    <a:gd name="connsiteX13" fmla="*/ 582835 w 584167"/>
                    <a:gd name="connsiteY13" fmla="*/ 352806 h 696467"/>
                    <a:gd name="connsiteX14" fmla="*/ 582835 w 584167"/>
                    <a:gd name="connsiteY14" fmla="*/ 351472 h 696467"/>
                    <a:gd name="connsiteX15" fmla="*/ 583120 w 584167"/>
                    <a:gd name="connsiteY15" fmla="*/ 345853 h 696467"/>
                    <a:gd name="connsiteX16" fmla="*/ 584168 w 584167"/>
                    <a:gd name="connsiteY16" fmla="*/ 320135 h 696467"/>
                    <a:gd name="connsiteX17" fmla="*/ 506730 w 584167"/>
                    <a:gd name="connsiteY17" fmla="*/ 76486 h 696467"/>
                    <a:gd name="connsiteX18" fmla="*/ 303180 w 584167"/>
                    <a:gd name="connsiteY18" fmla="*/ 0 h 696467"/>
                    <a:gd name="connsiteX19" fmla="*/ 303180 w 584167"/>
                    <a:gd name="connsiteY19" fmla="*/ 52197 h 696467"/>
                    <a:gd name="connsiteX20" fmla="*/ 455390 w 584167"/>
                    <a:gd name="connsiteY20" fmla="*/ 109156 h 696467"/>
                    <a:gd name="connsiteX21" fmla="*/ 516064 w 584167"/>
                    <a:gd name="connsiteY21" fmla="*/ 300514 h 696467"/>
                    <a:gd name="connsiteX22" fmla="*/ 70675 w 584167"/>
                    <a:gd name="connsiteY22" fmla="*/ 300514 h 696467"/>
                    <a:gd name="connsiteX23" fmla="*/ 145922 w 584167"/>
                    <a:gd name="connsiteY23" fmla="*/ 114586 h 696467"/>
                    <a:gd name="connsiteX24" fmla="*/ 303180 w 584167"/>
                    <a:gd name="connsiteY24" fmla="*/ 52197 h 69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4167" h="696467">
                      <a:moveTo>
                        <a:pt x="303180" y="0"/>
                      </a:moveTo>
                      <a:cubicBezTo>
                        <a:pt x="217455" y="0"/>
                        <a:pt x="140398" y="33814"/>
                        <a:pt x="86106" y="95155"/>
                      </a:cubicBezTo>
                      <a:cubicBezTo>
                        <a:pt x="29813" y="158782"/>
                        <a:pt x="0" y="247460"/>
                        <a:pt x="0" y="351472"/>
                      </a:cubicBezTo>
                      <a:cubicBezTo>
                        <a:pt x="0" y="456819"/>
                        <a:pt x="28670" y="543973"/>
                        <a:pt x="82867" y="603599"/>
                      </a:cubicBezTo>
                      <a:cubicBezTo>
                        <a:pt x="138113" y="664369"/>
                        <a:pt x="220218" y="696468"/>
                        <a:pt x="320230" y="696468"/>
                      </a:cubicBezTo>
                      <a:cubicBezTo>
                        <a:pt x="421671" y="696468"/>
                        <a:pt x="502729" y="671608"/>
                        <a:pt x="567976" y="620363"/>
                      </a:cubicBezTo>
                      <a:lnTo>
                        <a:pt x="568452" y="619982"/>
                      </a:lnTo>
                      <a:lnTo>
                        <a:pt x="568452" y="569690"/>
                      </a:lnTo>
                      <a:lnTo>
                        <a:pt x="537877" y="569690"/>
                      </a:lnTo>
                      <a:lnTo>
                        <a:pt x="537496" y="570071"/>
                      </a:lnTo>
                      <a:cubicBezTo>
                        <a:pt x="476440" y="631127"/>
                        <a:pt x="379190" y="640271"/>
                        <a:pt x="326707" y="640271"/>
                      </a:cubicBezTo>
                      <a:cubicBezTo>
                        <a:pt x="242506" y="640271"/>
                        <a:pt x="177927" y="615696"/>
                        <a:pt x="134588" y="567214"/>
                      </a:cubicBezTo>
                      <a:cubicBezTo>
                        <a:pt x="91440" y="518922"/>
                        <a:pt x="69437" y="446722"/>
                        <a:pt x="69246" y="352806"/>
                      </a:cubicBezTo>
                      <a:lnTo>
                        <a:pt x="582835" y="352806"/>
                      </a:lnTo>
                      <a:lnTo>
                        <a:pt x="582835" y="351472"/>
                      </a:lnTo>
                      <a:cubicBezTo>
                        <a:pt x="582835" y="350711"/>
                        <a:pt x="582930" y="348615"/>
                        <a:pt x="583120" y="345853"/>
                      </a:cubicBezTo>
                      <a:cubicBezTo>
                        <a:pt x="583501" y="339566"/>
                        <a:pt x="584168" y="329184"/>
                        <a:pt x="584168" y="320135"/>
                      </a:cubicBezTo>
                      <a:cubicBezTo>
                        <a:pt x="584168" y="212979"/>
                        <a:pt x="558069" y="130969"/>
                        <a:pt x="506730" y="76486"/>
                      </a:cubicBezTo>
                      <a:cubicBezTo>
                        <a:pt x="458724" y="25718"/>
                        <a:pt x="390334" y="0"/>
                        <a:pt x="303180" y="0"/>
                      </a:cubicBezTo>
                      <a:close/>
                      <a:moveTo>
                        <a:pt x="303180" y="52197"/>
                      </a:moveTo>
                      <a:cubicBezTo>
                        <a:pt x="369094" y="52197"/>
                        <a:pt x="420243" y="71342"/>
                        <a:pt x="455390" y="109156"/>
                      </a:cubicBezTo>
                      <a:cubicBezTo>
                        <a:pt x="493585" y="150209"/>
                        <a:pt x="514064" y="214598"/>
                        <a:pt x="516064" y="300514"/>
                      </a:cubicBezTo>
                      <a:lnTo>
                        <a:pt x="70675" y="300514"/>
                      </a:lnTo>
                      <a:cubicBezTo>
                        <a:pt x="78391" y="220313"/>
                        <a:pt x="103727" y="157829"/>
                        <a:pt x="145922" y="114586"/>
                      </a:cubicBezTo>
                      <a:cubicBezTo>
                        <a:pt x="185832" y="73819"/>
                        <a:pt x="240125" y="52197"/>
                        <a:pt x="303180" y="52197"/>
                      </a:cubicBezTo>
                      <a:close/>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622E1F19-DFB9-480C-6039-87BE4AD1349C}"/>
                    </a:ext>
                  </a:extLst>
                </p:cNvPr>
                <p:cNvSpPr/>
                <p:nvPr/>
              </p:nvSpPr>
              <p:spPr>
                <a:xfrm>
                  <a:off x="6039897" y="3869245"/>
                  <a:ext cx="520065" cy="697801"/>
                </a:xfrm>
                <a:custGeom>
                  <a:avLst/>
                  <a:gdLst>
                    <a:gd name="connsiteX0" fmla="*/ 456438 w 520065"/>
                    <a:gd name="connsiteY0" fmla="*/ 43339 h 697801"/>
                    <a:gd name="connsiteX1" fmla="*/ 288703 w 520065"/>
                    <a:gd name="connsiteY1" fmla="*/ 0 h 697801"/>
                    <a:gd name="connsiteX2" fmla="*/ 46291 w 520065"/>
                    <a:gd name="connsiteY2" fmla="*/ 58960 h 697801"/>
                    <a:gd name="connsiteX3" fmla="*/ 45625 w 520065"/>
                    <a:gd name="connsiteY3" fmla="*/ 59341 h 697801"/>
                    <a:gd name="connsiteX4" fmla="*/ 45625 w 520065"/>
                    <a:gd name="connsiteY4" fmla="*/ 114967 h 697801"/>
                    <a:gd name="connsiteX5" fmla="*/ 74866 w 520065"/>
                    <a:gd name="connsiteY5" fmla="*/ 114967 h 697801"/>
                    <a:gd name="connsiteX6" fmla="*/ 75248 w 520065"/>
                    <a:gd name="connsiteY6" fmla="*/ 114681 h 697801"/>
                    <a:gd name="connsiteX7" fmla="*/ 286131 w 520065"/>
                    <a:gd name="connsiteY7" fmla="*/ 54864 h 697801"/>
                    <a:gd name="connsiteX8" fmla="*/ 406241 w 520065"/>
                    <a:gd name="connsiteY8" fmla="*/ 86773 h 697801"/>
                    <a:gd name="connsiteX9" fmla="*/ 452152 w 520065"/>
                    <a:gd name="connsiteY9" fmla="*/ 197263 h 697801"/>
                    <a:gd name="connsiteX10" fmla="*/ 452152 w 520065"/>
                    <a:gd name="connsiteY10" fmla="*/ 318421 h 697801"/>
                    <a:gd name="connsiteX11" fmla="*/ 274415 w 520065"/>
                    <a:gd name="connsiteY11" fmla="*/ 297942 h 697801"/>
                    <a:gd name="connsiteX12" fmla="*/ 0 w 520065"/>
                    <a:gd name="connsiteY12" fmla="*/ 499205 h 697801"/>
                    <a:gd name="connsiteX13" fmla="*/ 62675 w 520065"/>
                    <a:gd name="connsiteY13" fmla="*/ 646843 h 697801"/>
                    <a:gd name="connsiteX14" fmla="*/ 220789 w 520065"/>
                    <a:gd name="connsiteY14" fmla="*/ 697802 h 697801"/>
                    <a:gd name="connsiteX15" fmla="*/ 358235 w 520065"/>
                    <a:gd name="connsiteY15" fmla="*/ 670560 h 697801"/>
                    <a:gd name="connsiteX16" fmla="*/ 452057 w 520065"/>
                    <a:gd name="connsiteY16" fmla="*/ 600456 h 697801"/>
                    <a:gd name="connsiteX17" fmla="*/ 452057 w 520065"/>
                    <a:gd name="connsiteY17" fmla="*/ 623316 h 697801"/>
                    <a:gd name="connsiteX18" fmla="*/ 500444 w 520065"/>
                    <a:gd name="connsiteY18" fmla="*/ 691229 h 697801"/>
                    <a:gd name="connsiteX19" fmla="*/ 520065 w 520065"/>
                    <a:gd name="connsiteY19" fmla="*/ 691229 h 697801"/>
                    <a:gd name="connsiteX20" fmla="*/ 520065 w 520065"/>
                    <a:gd name="connsiteY20" fmla="*/ 193357 h 697801"/>
                    <a:gd name="connsiteX21" fmla="*/ 456438 w 520065"/>
                    <a:gd name="connsiteY21" fmla="*/ 43339 h 697801"/>
                    <a:gd name="connsiteX22" fmla="*/ 229838 w 520065"/>
                    <a:gd name="connsiteY22" fmla="*/ 644176 h 697801"/>
                    <a:gd name="connsiteX23" fmla="*/ 69152 w 520065"/>
                    <a:gd name="connsiteY23" fmla="*/ 493871 h 697801"/>
                    <a:gd name="connsiteX24" fmla="*/ 278225 w 520065"/>
                    <a:gd name="connsiteY24" fmla="*/ 347472 h 697801"/>
                    <a:gd name="connsiteX25" fmla="*/ 452057 w 520065"/>
                    <a:gd name="connsiteY25" fmla="*/ 368141 h 697801"/>
                    <a:gd name="connsiteX26" fmla="*/ 452057 w 520065"/>
                    <a:gd name="connsiteY26" fmla="*/ 533876 h 697801"/>
                    <a:gd name="connsiteX27" fmla="*/ 229838 w 520065"/>
                    <a:gd name="connsiteY27" fmla="*/ 644176 h 697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0065" h="697801">
                      <a:moveTo>
                        <a:pt x="456438" y="43339"/>
                      </a:moveTo>
                      <a:cubicBezTo>
                        <a:pt x="418338" y="14573"/>
                        <a:pt x="361950" y="0"/>
                        <a:pt x="288703" y="0"/>
                      </a:cubicBezTo>
                      <a:cubicBezTo>
                        <a:pt x="196787" y="0"/>
                        <a:pt x="119825" y="18764"/>
                        <a:pt x="46291" y="58960"/>
                      </a:cubicBezTo>
                      <a:lnTo>
                        <a:pt x="45625" y="59341"/>
                      </a:lnTo>
                      <a:lnTo>
                        <a:pt x="45625" y="114967"/>
                      </a:lnTo>
                      <a:lnTo>
                        <a:pt x="74866" y="114967"/>
                      </a:lnTo>
                      <a:lnTo>
                        <a:pt x="75248" y="114681"/>
                      </a:lnTo>
                      <a:cubicBezTo>
                        <a:pt x="124968" y="75533"/>
                        <a:pt x="197834" y="54864"/>
                        <a:pt x="286131" y="54864"/>
                      </a:cubicBezTo>
                      <a:cubicBezTo>
                        <a:pt x="338424" y="54864"/>
                        <a:pt x="378809" y="65627"/>
                        <a:pt x="406241" y="86773"/>
                      </a:cubicBezTo>
                      <a:cubicBezTo>
                        <a:pt x="436722" y="110299"/>
                        <a:pt x="452152" y="147447"/>
                        <a:pt x="452152" y="197263"/>
                      </a:cubicBezTo>
                      <a:lnTo>
                        <a:pt x="452152" y="318421"/>
                      </a:lnTo>
                      <a:cubicBezTo>
                        <a:pt x="396812" y="304419"/>
                        <a:pt x="340233" y="297942"/>
                        <a:pt x="274415" y="297942"/>
                      </a:cubicBezTo>
                      <a:cubicBezTo>
                        <a:pt x="100013" y="297942"/>
                        <a:pt x="0" y="371285"/>
                        <a:pt x="0" y="499205"/>
                      </a:cubicBezTo>
                      <a:cubicBezTo>
                        <a:pt x="0" y="560832"/>
                        <a:pt x="21717" y="611886"/>
                        <a:pt x="62675" y="646843"/>
                      </a:cubicBezTo>
                      <a:cubicBezTo>
                        <a:pt x="101727" y="680180"/>
                        <a:pt x="156401" y="697802"/>
                        <a:pt x="220789" y="697802"/>
                      </a:cubicBezTo>
                      <a:cubicBezTo>
                        <a:pt x="274225" y="697802"/>
                        <a:pt x="319183" y="688848"/>
                        <a:pt x="358235" y="670560"/>
                      </a:cubicBezTo>
                      <a:cubicBezTo>
                        <a:pt x="391096" y="655130"/>
                        <a:pt x="420148" y="633508"/>
                        <a:pt x="452057" y="600456"/>
                      </a:cubicBezTo>
                      <a:lnTo>
                        <a:pt x="452057" y="623316"/>
                      </a:lnTo>
                      <a:cubicBezTo>
                        <a:pt x="452057" y="678561"/>
                        <a:pt x="461106" y="691229"/>
                        <a:pt x="500444" y="691229"/>
                      </a:cubicBezTo>
                      <a:lnTo>
                        <a:pt x="520065" y="691229"/>
                      </a:lnTo>
                      <a:lnTo>
                        <a:pt x="520065" y="193357"/>
                      </a:lnTo>
                      <a:cubicBezTo>
                        <a:pt x="519970" y="125730"/>
                        <a:pt x="498634" y="75247"/>
                        <a:pt x="456438" y="43339"/>
                      </a:cubicBezTo>
                      <a:close/>
                      <a:moveTo>
                        <a:pt x="229838" y="644176"/>
                      </a:moveTo>
                      <a:cubicBezTo>
                        <a:pt x="90011" y="644176"/>
                        <a:pt x="69152" y="549973"/>
                        <a:pt x="69152" y="493871"/>
                      </a:cubicBezTo>
                      <a:cubicBezTo>
                        <a:pt x="69152" y="439198"/>
                        <a:pt x="96298" y="347472"/>
                        <a:pt x="278225" y="347472"/>
                      </a:cubicBezTo>
                      <a:cubicBezTo>
                        <a:pt x="333851" y="347472"/>
                        <a:pt x="389097" y="354044"/>
                        <a:pt x="452057" y="368141"/>
                      </a:cubicBezTo>
                      <a:lnTo>
                        <a:pt x="452057" y="533876"/>
                      </a:lnTo>
                      <a:cubicBezTo>
                        <a:pt x="396526" y="600170"/>
                        <a:pt x="337471" y="644176"/>
                        <a:pt x="229838" y="644176"/>
                      </a:cubicBezTo>
                      <a:close/>
                    </a:path>
                  </a:pathLst>
                </a:custGeom>
                <a:solidFill>
                  <a:srgbClr val="FFFFFF"/>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64D5E339-6F18-ED12-9EA9-B7ABB0F743E7}"/>
                    </a:ext>
                  </a:extLst>
                </p:cNvPr>
                <p:cNvSpPr/>
                <p:nvPr/>
              </p:nvSpPr>
              <p:spPr>
                <a:xfrm>
                  <a:off x="6793706" y="3643122"/>
                  <a:ext cx="67915" cy="917352"/>
                </a:xfrm>
                <a:custGeom>
                  <a:avLst/>
                  <a:gdLst>
                    <a:gd name="connsiteX0" fmla="*/ 24860 w 67915"/>
                    <a:gd name="connsiteY0" fmla="*/ 0 h 917352"/>
                    <a:gd name="connsiteX1" fmla="*/ 0 w 67915"/>
                    <a:gd name="connsiteY1" fmla="*/ 0 h 917352"/>
                    <a:gd name="connsiteX2" fmla="*/ 0 w 67915"/>
                    <a:gd name="connsiteY2" fmla="*/ 917353 h 917352"/>
                    <a:gd name="connsiteX3" fmla="*/ 67913 w 67915"/>
                    <a:gd name="connsiteY3" fmla="*/ 917353 h 917352"/>
                    <a:gd name="connsiteX4" fmla="*/ 67913 w 67915"/>
                    <a:gd name="connsiteY4" fmla="*/ 64103 h 917352"/>
                    <a:gd name="connsiteX5" fmla="*/ 24860 w 67915"/>
                    <a:gd name="connsiteY5" fmla="*/ 0 h 9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15" h="917352">
                      <a:moveTo>
                        <a:pt x="24860" y="0"/>
                      </a:moveTo>
                      <a:lnTo>
                        <a:pt x="0" y="0"/>
                      </a:lnTo>
                      <a:lnTo>
                        <a:pt x="0" y="917353"/>
                      </a:lnTo>
                      <a:lnTo>
                        <a:pt x="67913" y="917353"/>
                      </a:lnTo>
                      <a:lnTo>
                        <a:pt x="67913" y="64103"/>
                      </a:lnTo>
                      <a:cubicBezTo>
                        <a:pt x="68009" y="10573"/>
                        <a:pt x="64484" y="0"/>
                        <a:pt x="24860" y="0"/>
                      </a:cubicBezTo>
                      <a:close/>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A951259-5975-9325-A179-4A8788F61200}"/>
                    </a:ext>
                  </a:extLst>
                </p:cNvPr>
                <p:cNvSpPr/>
                <p:nvPr/>
              </p:nvSpPr>
              <p:spPr>
                <a:xfrm>
                  <a:off x="7028878" y="3687603"/>
                  <a:ext cx="354139" cy="878109"/>
                </a:xfrm>
                <a:custGeom>
                  <a:avLst/>
                  <a:gdLst>
                    <a:gd name="connsiteX0" fmla="*/ 158115 w 354139"/>
                    <a:gd name="connsiteY0" fmla="*/ 716089 h 878109"/>
                    <a:gd name="connsiteX1" fmla="*/ 158115 w 354139"/>
                    <a:gd name="connsiteY1" fmla="*/ 241745 h 878109"/>
                    <a:gd name="connsiteX2" fmla="*/ 339757 w 354139"/>
                    <a:gd name="connsiteY2" fmla="*/ 241745 h 878109"/>
                    <a:gd name="connsiteX3" fmla="*/ 339757 w 354139"/>
                    <a:gd name="connsiteY3" fmla="*/ 189452 h 878109"/>
                    <a:gd name="connsiteX4" fmla="*/ 158115 w 354139"/>
                    <a:gd name="connsiteY4" fmla="*/ 189452 h 878109"/>
                    <a:gd name="connsiteX5" fmla="*/ 158115 w 354139"/>
                    <a:gd name="connsiteY5" fmla="*/ 0 h 878109"/>
                    <a:gd name="connsiteX6" fmla="*/ 90201 w 354139"/>
                    <a:gd name="connsiteY6" fmla="*/ 0 h 878109"/>
                    <a:gd name="connsiteX7" fmla="*/ 90201 w 354139"/>
                    <a:gd name="connsiteY7" fmla="*/ 189452 h 878109"/>
                    <a:gd name="connsiteX8" fmla="*/ 0 w 354139"/>
                    <a:gd name="connsiteY8" fmla="*/ 189452 h 878109"/>
                    <a:gd name="connsiteX9" fmla="*/ 0 w 354139"/>
                    <a:gd name="connsiteY9" fmla="*/ 241745 h 878109"/>
                    <a:gd name="connsiteX10" fmla="*/ 90201 w 354139"/>
                    <a:gd name="connsiteY10" fmla="*/ 241745 h 878109"/>
                    <a:gd name="connsiteX11" fmla="*/ 90201 w 354139"/>
                    <a:gd name="connsiteY11" fmla="*/ 723900 h 878109"/>
                    <a:gd name="connsiteX12" fmla="*/ 252222 w 354139"/>
                    <a:gd name="connsiteY12" fmla="*/ 878110 h 878109"/>
                    <a:gd name="connsiteX13" fmla="*/ 353092 w 354139"/>
                    <a:gd name="connsiteY13" fmla="*/ 870204 h 878109"/>
                    <a:gd name="connsiteX14" fmla="*/ 354139 w 354139"/>
                    <a:gd name="connsiteY14" fmla="*/ 870013 h 878109"/>
                    <a:gd name="connsiteX15" fmla="*/ 354139 w 354139"/>
                    <a:gd name="connsiteY15" fmla="*/ 821912 h 878109"/>
                    <a:gd name="connsiteX16" fmla="*/ 274415 w 354139"/>
                    <a:gd name="connsiteY16" fmla="*/ 821912 h 878109"/>
                    <a:gd name="connsiteX17" fmla="*/ 158115 w 354139"/>
                    <a:gd name="connsiteY17" fmla="*/ 716089 h 87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4139" h="878109">
                      <a:moveTo>
                        <a:pt x="158115" y="716089"/>
                      </a:moveTo>
                      <a:lnTo>
                        <a:pt x="158115" y="241745"/>
                      </a:lnTo>
                      <a:lnTo>
                        <a:pt x="339757" y="241745"/>
                      </a:lnTo>
                      <a:lnTo>
                        <a:pt x="339757" y="189452"/>
                      </a:lnTo>
                      <a:lnTo>
                        <a:pt x="158115" y="189452"/>
                      </a:lnTo>
                      <a:lnTo>
                        <a:pt x="158115" y="0"/>
                      </a:lnTo>
                      <a:lnTo>
                        <a:pt x="90201" y="0"/>
                      </a:lnTo>
                      <a:lnTo>
                        <a:pt x="90201" y="189452"/>
                      </a:lnTo>
                      <a:lnTo>
                        <a:pt x="0" y="189452"/>
                      </a:lnTo>
                      <a:lnTo>
                        <a:pt x="0" y="241745"/>
                      </a:lnTo>
                      <a:lnTo>
                        <a:pt x="90201" y="241745"/>
                      </a:lnTo>
                      <a:lnTo>
                        <a:pt x="90201" y="723900"/>
                      </a:lnTo>
                      <a:cubicBezTo>
                        <a:pt x="90201" y="829056"/>
                        <a:pt x="141732" y="878110"/>
                        <a:pt x="252222" y="878110"/>
                      </a:cubicBezTo>
                      <a:cubicBezTo>
                        <a:pt x="292894" y="878110"/>
                        <a:pt x="332137" y="874205"/>
                        <a:pt x="353092" y="870204"/>
                      </a:cubicBezTo>
                      <a:lnTo>
                        <a:pt x="354139" y="870013"/>
                      </a:lnTo>
                      <a:lnTo>
                        <a:pt x="354139" y="821912"/>
                      </a:lnTo>
                      <a:lnTo>
                        <a:pt x="274415" y="821912"/>
                      </a:lnTo>
                      <a:cubicBezTo>
                        <a:pt x="189643" y="821912"/>
                        <a:pt x="158115" y="793242"/>
                        <a:pt x="158115" y="716089"/>
                      </a:cubicBezTo>
                      <a:close/>
                    </a:path>
                  </a:pathLst>
                </a:custGeom>
                <a:solidFill>
                  <a:srgbClr val="FFFFFF"/>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DAB71B31-8A04-AD84-45DF-E4648C372E59}"/>
                    </a:ext>
                  </a:extLst>
                </p:cNvPr>
                <p:cNvSpPr/>
                <p:nvPr/>
              </p:nvSpPr>
              <p:spPr>
                <a:xfrm>
                  <a:off x="7534465" y="3643217"/>
                  <a:ext cx="543497" cy="917352"/>
                </a:xfrm>
                <a:custGeom>
                  <a:avLst/>
                  <a:gdLst>
                    <a:gd name="connsiteX0" fmla="*/ 490823 w 543497"/>
                    <a:gd name="connsiteY0" fmla="*/ 263747 h 917352"/>
                    <a:gd name="connsiteX1" fmla="*/ 365950 w 543497"/>
                    <a:gd name="connsiteY1" fmla="*/ 226028 h 917352"/>
                    <a:gd name="connsiteX2" fmla="*/ 68008 w 543497"/>
                    <a:gd name="connsiteY2" fmla="*/ 340900 h 917352"/>
                    <a:gd name="connsiteX3" fmla="*/ 68008 w 543497"/>
                    <a:gd name="connsiteY3" fmla="*/ 64008 h 917352"/>
                    <a:gd name="connsiteX4" fmla="*/ 24860 w 543497"/>
                    <a:gd name="connsiteY4" fmla="*/ 0 h 917352"/>
                    <a:gd name="connsiteX5" fmla="*/ 0 w 543497"/>
                    <a:gd name="connsiteY5" fmla="*/ 0 h 917352"/>
                    <a:gd name="connsiteX6" fmla="*/ 0 w 543497"/>
                    <a:gd name="connsiteY6" fmla="*/ 917353 h 917352"/>
                    <a:gd name="connsiteX7" fmla="*/ 67913 w 543497"/>
                    <a:gd name="connsiteY7" fmla="*/ 917353 h 917352"/>
                    <a:gd name="connsiteX8" fmla="*/ 67913 w 543497"/>
                    <a:gd name="connsiteY8" fmla="*/ 397955 h 917352"/>
                    <a:gd name="connsiteX9" fmla="*/ 340995 w 543497"/>
                    <a:gd name="connsiteY9" fmla="*/ 283655 h 917352"/>
                    <a:gd name="connsiteX10" fmla="*/ 475583 w 543497"/>
                    <a:gd name="connsiteY10" fmla="*/ 416909 h 917352"/>
                    <a:gd name="connsiteX11" fmla="*/ 475583 w 543497"/>
                    <a:gd name="connsiteY11" fmla="*/ 917353 h 917352"/>
                    <a:gd name="connsiteX12" fmla="*/ 543497 w 543497"/>
                    <a:gd name="connsiteY12" fmla="*/ 917353 h 917352"/>
                    <a:gd name="connsiteX13" fmla="*/ 543497 w 543497"/>
                    <a:gd name="connsiteY13" fmla="*/ 409004 h 917352"/>
                    <a:gd name="connsiteX14" fmla="*/ 490823 w 543497"/>
                    <a:gd name="connsiteY14" fmla="*/ 263747 h 9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3497" h="917352">
                      <a:moveTo>
                        <a:pt x="490823" y="263747"/>
                      </a:moveTo>
                      <a:cubicBezTo>
                        <a:pt x="461676" y="238696"/>
                        <a:pt x="419671" y="226028"/>
                        <a:pt x="365950" y="226028"/>
                      </a:cubicBezTo>
                      <a:cubicBezTo>
                        <a:pt x="264700" y="226028"/>
                        <a:pt x="164496" y="264700"/>
                        <a:pt x="68008" y="340900"/>
                      </a:cubicBezTo>
                      <a:lnTo>
                        <a:pt x="68008" y="64008"/>
                      </a:lnTo>
                      <a:cubicBezTo>
                        <a:pt x="68008" y="7715"/>
                        <a:pt x="62769" y="0"/>
                        <a:pt x="24860" y="0"/>
                      </a:cubicBezTo>
                      <a:lnTo>
                        <a:pt x="0" y="0"/>
                      </a:lnTo>
                      <a:lnTo>
                        <a:pt x="0" y="917353"/>
                      </a:lnTo>
                      <a:lnTo>
                        <a:pt x="67913" y="917353"/>
                      </a:lnTo>
                      <a:lnTo>
                        <a:pt x="67913" y="397955"/>
                      </a:lnTo>
                      <a:cubicBezTo>
                        <a:pt x="168878" y="320993"/>
                        <a:pt x="258223" y="283655"/>
                        <a:pt x="340995" y="283655"/>
                      </a:cubicBezTo>
                      <a:cubicBezTo>
                        <a:pt x="403670" y="283655"/>
                        <a:pt x="475583" y="298799"/>
                        <a:pt x="475583" y="416909"/>
                      </a:cubicBezTo>
                      <a:lnTo>
                        <a:pt x="475583" y="917353"/>
                      </a:lnTo>
                      <a:lnTo>
                        <a:pt x="543497" y="917353"/>
                      </a:lnTo>
                      <a:lnTo>
                        <a:pt x="543497" y="409004"/>
                      </a:lnTo>
                      <a:cubicBezTo>
                        <a:pt x="543687" y="342710"/>
                        <a:pt x="525970" y="293846"/>
                        <a:pt x="490823" y="263747"/>
                      </a:cubicBezTo>
                      <a:close/>
                    </a:path>
                  </a:pathLst>
                </a:custGeom>
                <a:solidFill>
                  <a:srgbClr val="FFFFFF"/>
                </a:solidFill>
                <a:ln w="9525" cap="flat">
                  <a:noFill/>
                  <a:prstDash val="solid"/>
                  <a:miter/>
                </a:ln>
              </p:spPr>
              <p:txBody>
                <a:bodyPr rtlCol="0" anchor="ctr"/>
                <a:lstStyle/>
                <a:p>
                  <a:endParaRPr lang="en-US"/>
                </a:p>
              </p:txBody>
            </p:sp>
          </p:grpSp>
        </p:grpSp>
        <p:grpSp>
          <p:nvGrpSpPr>
            <p:cNvPr id="48" name="Graphic 4">
              <a:extLst>
                <a:ext uri="{FF2B5EF4-FFF2-40B4-BE49-F238E27FC236}">
                  <a16:creationId xmlns:a16="http://schemas.microsoft.com/office/drawing/2014/main" id="{1E2F93C6-A5AC-A184-F300-F6110BE59308}"/>
                </a:ext>
              </a:extLst>
            </p:cNvPr>
            <p:cNvGrpSpPr/>
            <p:nvPr/>
          </p:nvGrpSpPr>
          <p:grpSpPr>
            <a:xfrm>
              <a:off x="1048035" y="2000440"/>
              <a:ext cx="2857500" cy="2857690"/>
              <a:chOff x="1048035" y="2000440"/>
              <a:chExt cx="2857500" cy="2857690"/>
            </a:xfrm>
          </p:grpSpPr>
          <p:sp>
            <p:nvSpPr>
              <p:cNvPr id="49" name="Freeform 48">
                <a:extLst>
                  <a:ext uri="{FF2B5EF4-FFF2-40B4-BE49-F238E27FC236}">
                    <a16:creationId xmlns:a16="http://schemas.microsoft.com/office/drawing/2014/main" id="{35FD0A84-626D-9DD9-0851-408F254176C1}"/>
                  </a:ext>
                </a:extLst>
              </p:cNvPr>
              <p:cNvSpPr/>
              <p:nvPr/>
            </p:nvSpPr>
            <p:spPr>
              <a:xfrm>
                <a:off x="1048035" y="2953226"/>
                <a:ext cx="2857500" cy="952309"/>
              </a:xfrm>
              <a:custGeom>
                <a:avLst/>
                <a:gdLst>
                  <a:gd name="connsiteX0" fmla="*/ 2653379 w 2857500"/>
                  <a:gd name="connsiteY0" fmla="*/ 952309 h 952309"/>
                  <a:gd name="connsiteX1" fmla="*/ 68008 w 2857500"/>
                  <a:gd name="connsiteY1" fmla="*/ 952309 h 952309"/>
                  <a:gd name="connsiteX2" fmla="*/ 0 w 2857500"/>
                  <a:gd name="connsiteY2" fmla="*/ 884301 h 952309"/>
                  <a:gd name="connsiteX3" fmla="*/ 68008 w 2857500"/>
                  <a:gd name="connsiteY3" fmla="*/ 816293 h 952309"/>
                  <a:gd name="connsiteX4" fmla="*/ 2653379 w 2857500"/>
                  <a:gd name="connsiteY4" fmla="*/ 816293 h 952309"/>
                  <a:gd name="connsiteX5" fmla="*/ 2721388 w 2857500"/>
                  <a:gd name="connsiteY5" fmla="*/ 748284 h 952309"/>
                  <a:gd name="connsiteX6" fmla="*/ 2653379 w 2857500"/>
                  <a:gd name="connsiteY6" fmla="*/ 680276 h 952309"/>
                  <a:gd name="connsiteX7" fmla="*/ 204121 w 2857500"/>
                  <a:gd name="connsiteY7" fmla="*/ 680276 h 952309"/>
                  <a:gd name="connsiteX8" fmla="*/ 0 w 2857500"/>
                  <a:gd name="connsiteY8" fmla="*/ 476155 h 952309"/>
                  <a:gd name="connsiteX9" fmla="*/ 204121 w 2857500"/>
                  <a:gd name="connsiteY9" fmla="*/ 272034 h 952309"/>
                  <a:gd name="connsiteX10" fmla="*/ 2653379 w 2857500"/>
                  <a:gd name="connsiteY10" fmla="*/ 272034 h 952309"/>
                  <a:gd name="connsiteX11" fmla="*/ 2721388 w 2857500"/>
                  <a:gd name="connsiteY11" fmla="*/ 204025 h 952309"/>
                  <a:gd name="connsiteX12" fmla="*/ 2653379 w 2857500"/>
                  <a:gd name="connsiteY12" fmla="*/ 136017 h 952309"/>
                  <a:gd name="connsiteX13" fmla="*/ 68008 w 2857500"/>
                  <a:gd name="connsiteY13" fmla="*/ 136017 h 952309"/>
                  <a:gd name="connsiteX14" fmla="*/ 0 w 2857500"/>
                  <a:gd name="connsiteY14" fmla="*/ 68008 h 952309"/>
                  <a:gd name="connsiteX15" fmla="*/ 68008 w 2857500"/>
                  <a:gd name="connsiteY15" fmla="*/ 0 h 952309"/>
                  <a:gd name="connsiteX16" fmla="*/ 2653379 w 2857500"/>
                  <a:gd name="connsiteY16" fmla="*/ 0 h 952309"/>
                  <a:gd name="connsiteX17" fmla="*/ 2857500 w 2857500"/>
                  <a:gd name="connsiteY17" fmla="*/ 204121 h 952309"/>
                  <a:gd name="connsiteX18" fmla="*/ 2653379 w 2857500"/>
                  <a:gd name="connsiteY18" fmla="*/ 408242 h 952309"/>
                  <a:gd name="connsiteX19" fmla="*/ 204121 w 2857500"/>
                  <a:gd name="connsiteY19" fmla="*/ 408242 h 952309"/>
                  <a:gd name="connsiteX20" fmla="*/ 136112 w 2857500"/>
                  <a:gd name="connsiteY20" fmla="*/ 476250 h 952309"/>
                  <a:gd name="connsiteX21" fmla="*/ 204121 w 2857500"/>
                  <a:gd name="connsiteY21" fmla="*/ 544259 h 952309"/>
                  <a:gd name="connsiteX22" fmla="*/ 2653379 w 2857500"/>
                  <a:gd name="connsiteY22" fmla="*/ 544259 h 952309"/>
                  <a:gd name="connsiteX23" fmla="*/ 2857500 w 2857500"/>
                  <a:gd name="connsiteY23" fmla="*/ 748379 h 952309"/>
                  <a:gd name="connsiteX24" fmla="*/ 2653379 w 2857500"/>
                  <a:gd name="connsiteY24" fmla="*/ 952309 h 95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57500" h="952309">
                    <a:moveTo>
                      <a:pt x="2653379" y="952309"/>
                    </a:moveTo>
                    <a:lnTo>
                      <a:pt x="68008" y="952309"/>
                    </a:lnTo>
                    <a:cubicBezTo>
                      <a:pt x="30385" y="952309"/>
                      <a:pt x="0" y="921829"/>
                      <a:pt x="0" y="884301"/>
                    </a:cubicBezTo>
                    <a:cubicBezTo>
                      <a:pt x="0" y="846677"/>
                      <a:pt x="30480" y="816293"/>
                      <a:pt x="68008" y="816293"/>
                    </a:cubicBezTo>
                    <a:lnTo>
                      <a:pt x="2653379" y="816293"/>
                    </a:lnTo>
                    <a:cubicBezTo>
                      <a:pt x="2690908" y="816293"/>
                      <a:pt x="2721388" y="785812"/>
                      <a:pt x="2721388" y="748284"/>
                    </a:cubicBezTo>
                    <a:cubicBezTo>
                      <a:pt x="2721388" y="710756"/>
                      <a:pt x="2690908" y="680276"/>
                      <a:pt x="2653379" y="680276"/>
                    </a:cubicBezTo>
                    <a:lnTo>
                      <a:pt x="204121" y="680276"/>
                    </a:lnTo>
                    <a:cubicBezTo>
                      <a:pt x="91535" y="680276"/>
                      <a:pt x="0" y="588740"/>
                      <a:pt x="0" y="476155"/>
                    </a:cubicBezTo>
                    <a:cubicBezTo>
                      <a:pt x="0" y="363569"/>
                      <a:pt x="91535" y="272034"/>
                      <a:pt x="204121" y="272034"/>
                    </a:cubicBezTo>
                    <a:lnTo>
                      <a:pt x="2653379" y="272034"/>
                    </a:lnTo>
                    <a:cubicBezTo>
                      <a:pt x="2690908" y="272034"/>
                      <a:pt x="2721388" y="241554"/>
                      <a:pt x="2721388" y="204025"/>
                    </a:cubicBezTo>
                    <a:cubicBezTo>
                      <a:pt x="2721388" y="166497"/>
                      <a:pt x="2690908" y="136017"/>
                      <a:pt x="2653379" y="136017"/>
                    </a:cubicBezTo>
                    <a:lnTo>
                      <a:pt x="68008" y="136017"/>
                    </a:lnTo>
                    <a:cubicBezTo>
                      <a:pt x="30385" y="136017"/>
                      <a:pt x="0" y="105537"/>
                      <a:pt x="0" y="68008"/>
                    </a:cubicBezTo>
                    <a:cubicBezTo>
                      <a:pt x="0" y="30480"/>
                      <a:pt x="30480" y="0"/>
                      <a:pt x="68008" y="0"/>
                    </a:cubicBezTo>
                    <a:lnTo>
                      <a:pt x="2653379" y="0"/>
                    </a:lnTo>
                    <a:cubicBezTo>
                      <a:pt x="2765965" y="0"/>
                      <a:pt x="2857500" y="91535"/>
                      <a:pt x="2857500" y="204121"/>
                    </a:cubicBezTo>
                    <a:cubicBezTo>
                      <a:pt x="2857500" y="316706"/>
                      <a:pt x="2765965" y="408242"/>
                      <a:pt x="2653379" y="408242"/>
                    </a:cubicBezTo>
                    <a:lnTo>
                      <a:pt x="204121" y="408242"/>
                    </a:lnTo>
                    <a:cubicBezTo>
                      <a:pt x="166592" y="408242"/>
                      <a:pt x="136112" y="438721"/>
                      <a:pt x="136112" y="476250"/>
                    </a:cubicBezTo>
                    <a:cubicBezTo>
                      <a:pt x="136112" y="513779"/>
                      <a:pt x="166592" y="544259"/>
                      <a:pt x="204121" y="544259"/>
                    </a:cubicBezTo>
                    <a:lnTo>
                      <a:pt x="2653379" y="544259"/>
                    </a:lnTo>
                    <a:cubicBezTo>
                      <a:pt x="2765965" y="544259"/>
                      <a:pt x="2857500" y="635794"/>
                      <a:pt x="2857500" y="748379"/>
                    </a:cubicBezTo>
                    <a:cubicBezTo>
                      <a:pt x="2857500" y="860965"/>
                      <a:pt x="2765965" y="952309"/>
                      <a:pt x="2653379" y="952309"/>
                    </a:cubicBezTo>
                    <a:close/>
                  </a:path>
                </a:pathLst>
              </a:custGeom>
              <a:solidFill>
                <a:srgbClr val="6ECEB2"/>
              </a:solidFill>
              <a:ln w="9525" cap="flat">
                <a:noFill/>
                <a:prstDash val="solid"/>
                <a:miter/>
              </a:ln>
            </p:spPr>
            <p:txBody>
              <a:bodyPr rtlCol="0" anchor="ctr"/>
              <a:lstStyle/>
              <a:p>
                <a:endParaRPr lang="en-US"/>
              </a:p>
            </p:txBody>
          </p:sp>
          <p:grpSp>
            <p:nvGrpSpPr>
              <p:cNvPr id="50" name="Graphic 4">
                <a:extLst>
                  <a:ext uri="{FF2B5EF4-FFF2-40B4-BE49-F238E27FC236}">
                    <a16:creationId xmlns:a16="http://schemas.microsoft.com/office/drawing/2014/main" id="{913CCB72-5DF9-6FCA-1B52-FE09B7E6455C}"/>
                  </a:ext>
                </a:extLst>
              </p:cNvPr>
              <p:cNvGrpSpPr/>
              <p:nvPr/>
            </p:nvGrpSpPr>
            <p:grpSpPr>
              <a:xfrm>
                <a:off x="1087469" y="2000440"/>
                <a:ext cx="2778633" cy="2857690"/>
                <a:chOff x="1087469" y="2000440"/>
                <a:chExt cx="2778633" cy="2857690"/>
              </a:xfrm>
              <a:solidFill>
                <a:srgbClr val="FFFFFF"/>
              </a:solidFill>
            </p:grpSpPr>
            <p:sp>
              <p:nvSpPr>
                <p:cNvPr id="51" name="Freeform 50">
                  <a:extLst>
                    <a:ext uri="{FF2B5EF4-FFF2-40B4-BE49-F238E27FC236}">
                      <a16:creationId xmlns:a16="http://schemas.microsoft.com/office/drawing/2014/main" id="{1EBC2873-EFB7-CD90-D396-5DC81903DDBD}"/>
                    </a:ext>
                  </a:extLst>
                </p:cNvPr>
                <p:cNvSpPr/>
                <p:nvPr/>
              </p:nvSpPr>
              <p:spPr>
                <a:xfrm>
                  <a:off x="1087469" y="3633406"/>
                  <a:ext cx="2778156" cy="1224724"/>
                </a:xfrm>
                <a:custGeom>
                  <a:avLst/>
                  <a:gdLst>
                    <a:gd name="connsiteX0" fmla="*/ 2758631 w 2778156"/>
                    <a:gd name="connsiteY0" fmla="*/ 630269 h 1224724"/>
                    <a:gd name="connsiteX1" fmla="*/ 2262854 w 2778156"/>
                    <a:gd name="connsiteY1" fmla="*/ 630269 h 1224724"/>
                    <a:gd name="connsiteX2" fmla="*/ 2262854 w 2778156"/>
                    <a:gd name="connsiteY2" fmla="*/ 0 h 1224724"/>
                    <a:gd name="connsiteX3" fmla="*/ 2223611 w 2778156"/>
                    <a:gd name="connsiteY3" fmla="*/ 0 h 1224724"/>
                    <a:gd name="connsiteX4" fmla="*/ 2223611 w 2778156"/>
                    <a:gd name="connsiteY4" fmla="*/ 630269 h 1224724"/>
                    <a:gd name="connsiteX5" fmla="*/ 1865471 w 2778156"/>
                    <a:gd name="connsiteY5" fmla="*/ 630269 h 1224724"/>
                    <a:gd name="connsiteX6" fmla="*/ 1865471 w 2778156"/>
                    <a:gd name="connsiteY6" fmla="*/ 0 h 1224724"/>
                    <a:gd name="connsiteX7" fmla="*/ 1729359 w 2778156"/>
                    <a:gd name="connsiteY7" fmla="*/ 0 h 1224724"/>
                    <a:gd name="connsiteX8" fmla="*/ 1729359 w 2778156"/>
                    <a:gd name="connsiteY8" fmla="*/ 630269 h 1224724"/>
                    <a:gd name="connsiteX9" fmla="*/ 1593247 w 2778156"/>
                    <a:gd name="connsiteY9" fmla="*/ 630269 h 1224724"/>
                    <a:gd name="connsiteX10" fmla="*/ 1593247 w 2778156"/>
                    <a:gd name="connsiteY10" fmla="*/ 272129 h 1224724"/>
                    <a:gd name="connsiteX11" fmla="*/ 1457230 w 2778156"/>
                    <a:gd name="connsiteY11" fmla="*/ 272129 h 1224724"/>
                    <a:gd name="connsiteX12" fmla="*/ 1457230 w 2778156"/>
                    <a:gd name="connsiteY12" fmla="*/ 630269 h 1224724"/>
                    <a:gd name="connsiteX13" fmla="*/ 1321118 w 2778156"/>
                    <a:gd name="connsiteY13" fmla="*/ 630269 h 1224724"/>
                    <a:gd name="connsiteX14" fmla="*/ 1321118 w 2778156"/>
                    <a:gd name="connsiteY14" fmla="*/ 0 h 1224724"/>
                    <a:gd name="connsiteX15" fmla="*/ 1185005 w 2778156"/>
                    <a:gd name="connsiteY15" fmla="*/ 0 h 1224724"/>
                    <a:gd name="connsiteX16" fmla="*/ 1185005 w 2778156"/>
                    <a:gd name="connsiteY16" fmla="*/ 630269 h 1224724"/>
                    <a:gd name="connsiteX17" fmla="*/ 1048893 w 2778156"/>
                    <a:gd name="connsiteY17" fmla="*/ 630269 h 1224724"/>
                    <a:gd name="connsiteX18" fmla="*/ 1048893 w 2778156"/>
                    <a:gd name="connsiteY18" fmla="*/ 272129 h 1224724"/>
                    <a:gd name="connsiteX19" fmla="*/ 912876 w 2778156"/>
                    <a:gd name="connsiteY19" fmla="*/ 272129 h 1224724"/>
                    <a:gd name="connsiteX20" fmla="*/ 912876 w 2778156"/>
                    <a:gd name="connsiteY20" fmla="*/ 630269 h 1224724"/>
                    <a:gd name="connsiteX21" fmla="*/ 554641 w 2778156"/>
                    <a:gd name="connsiteY21" fmla="*/ 630269 h 1224724"/>
                    <a:gd name="connsiteX22" fmla="*/ 554641 w 2778156"/>
                    <a:gd name="connsiteY22" fmla="*/ 272129 h 1224724"/>
                    <a:gd name="connsiteX23" fmla="*/ 515398 w 2778156"/>
                    <a:gd name="connsiteY23" fmla="*/ 272129 h 1224724"/>
                    <a:gd name="connsiteX24" fmla="*/ 515398 w 2778156"/>
                    <a:gd name="connsiteY24" fmla="*/ 630269 h 1224724"/>
                    <a:gd name="connsiteX25" fmla="*/ 19622 w 2778156"/>
                    <a:gd name="connsiteY25" fmla="*/ 630269 h 1224724"/>
                    <a:gd name="connsiteX26" fmla="*/ 0 w 2778156"/>
                    <a:gd name="connsiteY26" fmla="*/ 649891 h 1224724"/>
                    <a:gd name="connsiteX27" fmla="*/ 19622 w 2778156"/>
                    <a:gd name="connsiteY27" fmla="*/ 669512 h 1224724"/>
                    <a:gd name="connsiteX28" fmla="*/ 515398 w 2778156"/>
                    <a:gd name="connsiteY28" fmla="*/ 669512 h 1224724"/>
                    <a:gd name="connsiteX29" fmla="*/ 515398 w 2778156"/>
                    <a:gd name="connsiteY29" fmla="*/ 1165289 h 1224724"/>
                    <a:gd name="connsiteX30" fmla="*/ 535019 w 2778156"/>
                    <a:gd name="connsiteY30" fmla="*/ 1184910 h 1224724"/>
                    <a:gd name="connsiteX31" fmla="*/ 554641 w 2778156"/>
                    <a:gd name="connsiteY31" fmla="*/ 1165289 h 1224724"/>
                    <a:gd name="connsiteX32" fmla="*/ 554641 w 2778156"/>
                    <a:gd name="connsiteY32" fmla="*/ 669512 h 1224724"/>
                    <a:gd name="connsiteX33" fmla="*/ 912876 w 2778156"/>
                    <a:gd name="connsiteY33" fmla="*/ 669512 h 1224724"/>
                    <a:gd name="connsiteX34" fmla="*/ 912876 w 2778156"/>
                    <a:gd name="connsiteY34" fmla="*/ 1156621 h 1224724"/>
                    <a:gd name="connsiteX35" fmla="*/ 980884 w 2778156"/>
                    <a:gd name="connsiteY35" fmla="*/ 1224629 h 1224724"/>
                    <a:gd name="connsiteX36" fmla="*/ 1048893 w 2778156"/>
                    <a:gd name="connsiteY36" fmla="*/ 1156621 h 1224724"/>
                    <a:gd name="connsiteX37" fmla="*/ 1048893 w 2778156"/>
                    <a:gd name="connsiteY37" fmla="*/ 669512 h 1224724"/>
                    <a:gd name="connsiteX38" fmla="*/ 1185005 w 2778156"/>
                    <a:gd name="connsiteY38" fmla="*/ 669512 h 1224724"/>
                    <a:gd name="connsiteX39" fmla="*/ 1185005 w 2778156"/>
                    <a:gd name="connsiteY39" fmla="*/ 1020604 h 1224724"/>
                    <a:gd name="connsiteX40" fmla="*/ 1389126 w 2778156"/>
                    <a:gd name="connsiteY40" fmla="*/ 1224725 h 1224724"/>
                    <a:gd name="connsiteX41" fmla="*/ 1593247 w 2778156"/>
                    <a:gd name="connsiteY41" fmla="*/ 1020604 h 1224724"/>
                    <a:gd name="connsiteX42" fmla="*/ 1593247 w 2778156"/>
                    <a:gd name="connsiteY42" fmla="*/ 669512 h 1224724"/>
                    <a:gd name="connsiteX43" fmla="*/ 1729359 w 2778156"/>
                    <a:gd name="connsiteY43" fmla="*/ 669512 h 1224724"/>
                    <a:gd name="connsiteX44" fmla="*/ 1729359 w 2778156"/>
                    <a:gd name="connsiteY44" fmla="*/ 1156621 h 1224724"/>
                    <a:gd name="connsiteX45" fmla="*/ 1797368 w 2778156"/>
                    <a:gd name="connsiteY45" fmla="*/ 1224629 h 1224724"/>
                    <a:gd name="connsiteX46" fmla="*/ 1865376 w 2778156"/>
                    <a:gd name="connsiteY46" fmla="*/ 1156621 h 1224724"/>
                    <a:gd name="connsiteX47" fmla="*/ 1865376 w 2778156"/>
                    <a:gd name="connsiteY47" fmla="*/ 669512 h 1224724"/>
                    <a:gd name="connsiteX48" fmla="*/ 2223516 w 2778156"/>
                    <a:gd name="connsiteY48" fmla="*/ 669512 h 1224724"/>
                    <a:gd name="connsiteX49" fmla="*/ 2223516 w 2778156"/>
                    <a:gd name="connsiteY49" fmla="*/ 1165289 h 1224724"/>
                    <a:gd name="connsiteX50" fmla="*/ 2243138 w 2778156"/>
                    <a:gd name="connsiteY50" fmla="*/ 1184910 h 1224724"/>
                    <a:gd name="connsiteX51" fmla="*/ 2262759 w 2778156"/>
                    <a:gd name="connsiteY51" fmla="*/ 1165289 h 1224724"/>
                    <a:gd name="connsiteX52" fmla="*/ 2262759 w 2778156"/>
                    <a:gd name="connsiteY52" fmla="*/ 669512 h 1224724"/>
                    <a:gd name="connsiteX53" fmla="*/ 2758535 w 2778156"/>
                    <a:gd name="connsiteY53" fmla="*/ 669512 h 1224724"/>
                    <a:gd name="connsiteX54" fmla="*/ 2778157 w 2778156"/>
                    <a:gd name="connsiteY54" fmla="*/ 649891 h 1224724"/>
                    <a:gd name="connsiteX55" fmla="*/ 2758631 w 2778156"/>
                    <a:gd name="connsiteY55" fmla="*/ 630269 h 1224724"/>
                    <a:gd name="connsiteX56" fmla="*/ 1457420 w 2778156"/>
                    <a:gd name="connsiteY56" fmla="*/ 1020509 h 1224724"/>
                    <a:gd name="connsiteX57" fmla="*/ 1389412 w 2778156"/>
                    <a:gd name="connsiteY57" fmla="*/ 1088517 h 1224724"/>
                    <a:gd name="connsiteX58" fmla="*/ 1321403 w 2778156"/>
                    <a:gd name="connsiteY58" fmla="*/ 1020509 h 1224724"/>
                    <a:gd name="connsiteX59" fmla="*/ 1321403 w 2778156"/>
                    <a:gd name="connsiteY59" fmla="*/ 669417 h 1224724"/>
                    <a:gd name="connsiteX60" fmla="*/ 1457516 w 2778156"/>
                    <a:gd name="connsiteY60" fmla="*/ 669417 h 1224724"/>
                    <a:gd name="connsiteX61" fmla="*/ 1457516 w 2778156"/>
                    <a:gd name="connsiteY61" fmla="*/ 1020509 h 122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778156" h="1224724">
                      <a:moveTo>
                        <a:pt x="2758631" y="630269"/>
                      </a:moveTo>
                      <a:lnTo>
                        <a:pt x="2262854" y="630269"/>
                      </a:lnTo>
                      <a:lnTo>
                        <a:pt x="2262854" y="0"/>
                      </a:lnTo>
                      <a:lnTo>
                        <a:pt x="2223611" y="0"/>
                      </a:lnTo>
                      <a:lnTo>
                        <a:pt x="2223611" y="630269"/>
                      </a:lnTo>
                      <a:lnTo>
                        <a:pt x="1865471" y="630269"/>
                      </a:lnTo>
                      <a:lnTo>
                        <a:pt x="1865471" y="0"/>
                      </a:lnTo>
                      <a:lnTo>
                        <a:pt x="1729359" y="0"/>
                      </a:lnTo>
                      <a:lnTo>
                        <a:pt x="1729359" y="630269"/>
                      </a:lnTo>
                      <a:lnTo>
                        <a:pt x="1593247" y="630269"/>
                      </a:lnTo>
                      <a:lnTo>
                        <a:pt x="1593247" y="272129"/>
                      </a:lnTo>
                      <a:lnTo>
                        <a:pt x="1457230" y="272129"/>
                      </a:lnTo>
                      <a:lnTo>
                        <a:pt x="1457230" y="630269"/>
                      </a:lnTo>
                      <a:lnTo>
                        <a:pt x="1321118" y="630269"/>
                      </a:lnTo>
                      <a:lnTo>
                        <a:pt x="1321118" y="0"/>
                      </a:lnTo>
                      <a:lnTo>
                        <a:pt x="1185005" y="0"/>
                      </a:lnTo>
                      <a:lnTo>
                        <a:pt x="1185005" y="630269"/>
                      </a:lnTo>
                      <a:lnTo>
                        <a:pt x="1048893" y="630269"/>
                      </a:lnTo>
                      <a:lnTo>
                        <a:pt x="1048893" y="272129"/>
                      </a:lnTo>
                      <a:lnTo>
                        <a:pt x="912876" y="272129"/>
                      </a:lnTo>
                      <a:lnTo>
                        <a:pt x="912876" y="630269"/>
                      </a:lnTo>
                      <a:lnTo>
                        <a:pt x="554641" y="630269"/>
                      </a:lnTo>
                      <a:lnTo>
                        <a:pt x="554641" y="272129"/>
                      </a:lnTo>
                      <a:lnTo>
                        <a:pt x="515398" y="272129"/>
                      </a:lnTo>
                      <a:lnTo>
                        <a:pt x="515398" y="630269"/>
                      </a:lnTo>
                      <a:lnTo>
                        <a:pt x="19622" y="630269"/>
                      </a:lnTo>
                      <a:cubicBezTo>
                        <a:pt x="8763" y="630269"/>
                        <a:pt x="0" y="639032"/>
                        <a:pt x="0" y="649891"/>
                      </a:cubicBezTo>
                      <a:cubicBezTo>
                        <a:pt x="0" y="660749"/>
                        <a:pt x="8763" y="669512"/>
                        <a:pt x="19622" y="669512"/>
                      </a:cubicBezTo>
                      <a:lnTo>
                        <a:pt x="515398" y="669512"/>
                      </a:lnTo>
                      <a:lnTo>
                        <a:pt x="515398" y="1165289"/>
                      </a:lnTo>
                      <a:cubicBezTo>
                        <a:pt x="515398" y="1176147"/>
                        <a:pt x="524161" y="1184910"/>
                        <a:pt x="535019" y="1184910"/>
                      </a:cubicBezTo>
                      <a:cubicBezTo>
                        <a:pt x="545878" y="1184910"/>
                        <a:pt x="554641" y="1176147"/>
                        <a:pt x="554641" y="1165289"/>
                      </a:cubicBezTo>
                      <a:lnTo>
                        <a:pt x="554641" y="669512"/>
                      </a:lnTo>
                      <a:lnTo>
                        <a:pt x="912876" y="669512"/>
                      </a:lnTo>
                      <a:lnTo>
                        <a:pt x="912876" y="1156621"/>
                      </a:lnTo>
                      <a:cubicBezTo>
                        <a:pt x="912876" y="1194245"/>
                        <a:pt x="943356" y="1224629"/>
                        <a:pt x="980884" y="1224629"/>
                      </a:cubicBezTo>
                      <a:cubicBezTo>
                        <a:pt x="1018413" y="1224629"/>
                        <a:pt x="1048893" y="1194149"/>
                        <a:pt x="1048893" y="1156621"/>
                      </a:cubicBezTo>
                      <a:lnTo>
                        <a:pt x="1048893" y="669512"/>
                      </a:lnTo>
                      <a:lnTo>
                        <a:pt x="1185005" y="669512"/>
                      </a:lnTo>
                      <a:lnTo>
                        <a:pt x="1185005" y="1020604"/>
                      </a:lnTo>
                      <a:cubicBezTo>
                        <a:pt x="1185005" y="1133189"/>
                        <a:pt x="1276541" y="1224725"/>
                        <a:pt x="1389126" y="1224725"/>
                      </a:cubicBezTo>
                      <a:cubicBezTo>
                        <a:pt x="1501711" y="1224725"/>
                        <a:pt x="1593247" y="1133189"/>
                        <a:pt x="1593247" y="1020604"/>
                      </a:cubicBezTo>
                      <a:lnTo>
                        <a:pt x="1593247" y="669512"/>
                      </a:lnTo>
                      <a:lnTo>
                        <a:pt x="1729359" y="669512"/>
                      </a:lnTo>
                      <a:lnTo>
                        <a:pt x="1729359" y="1156621"/>
                      </a:lnTo>
                      <a:cubicBezTo>
                        <a:pt x="1729359" y="1194245"/>
                        <a:pt x="1759839" y="1224629"/>
                        <a:pt x="1797368" y="1224629"/>
                      </a:cubicBezTo>
                      <a:cubicBezTo>
                        <a:pt x="1834896" y="1224629"/>
                        <a:pt x="1865376" y="1194149"/>
                        <a:pt x="1865376" y="1156621"/>
                      </a:cubicBezTo>
                      <a:lnTo>
                        <a:pt x="1865376" y="669512"/>
                      </a:lnTo>
                      <a:lnTo>
                        <a:pt x="2223516" y="669512"/>
                      </a:lnTo>
                      <a:lnTo>
                        <a:pt x="2223516" y="1165289"/>
                      </a:lnTo>
                      <a:cubicBezTo>
                        <a:pt x="2223516" y="1176147"/>
                        <a:pt x="2232279" y="1184910"/>
                        <a:pt x="2243138" y="1184910"/>
                      </a:cubicBezTo>
                      <a:cubicBezTo>
                        <a:pt x="2253996" y="1184910"/>
                        <a:pt x="2262759" y="1176147"/>
                        <a:pt x="2262759" y="1165289"/>
                      </a:cubicBezTo>
                      <a:lnTo>
                        <a:pt x="2262759" y="669512"/>
                      </a:lnTo>
                      <a:lnTo>
                        <a:pt x="2758535" y="669512"/>
                      </a:lnTo>
                      <a:cubicBezTo>
                        <a:pt x="2769394" y="669512"/>
                        <a:pt x="2778157" y="660749"/>
                        <a:pt x="2778157" y="649891"/>
                      </a:cubicBezTo>
                      <a:cubicBezTo>
                        <a:pt x="2778157" y="639032"/>
                        <a:pt x="2769489" y="630269"/>
                        <a:pt x="2758631" y="630269"/>
                      </a:cubicBezTo>
                      <a:close/>
                      <a:moveTo>
                        <a:pt x="1457420" y="1020509"/>
                      </a:moveTo>
                      <a:cubicBezTo>
                        <a:pt x="1457420" y="1058037"/>
                        <a:pt x="1426940" y="1088517"/>
                        <a:pt x="1389412" y="1088517"/>
                      </a:cubicBezTo>
                      <a:cubicBezTo>
                        <a:pt x="1351883" y="1088517"/>
                        <a:pt x="1321403" y="1058037"/>
                        <a:pt x="1321403" y="1020509"/>
                      </a:cubicBezTo>
                      <a:lnTo>
                        <a:pt x="1321403" y="669417"/>
                      </a:lnTo>
                      <a:lnTo>
                        <a:pt x="1457516" y="669417"/>
                      </a:lnTo>
                      <a:lnTo>
                        <a:pt x="1457516" y="1020509"/>
                      </a:lnTo>
                      <a:close/>
                    </a:path>
                  </a:pathLst>
                </a:custGeom>
                <a:solidFill>
                  <a:srgbClr val="FFFFFF"/>
                </a:solidFill>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DF982981-3CE6-4C25-2AA6-087B03D802A8}"/>
                    </a:ext>
                  </a:extLst>
                </p:cNvPr>
                <p:cNvSpPr/>
                <p:nvPr/>
              </p:nvSpPr>
              <p:spPr>
                <a:xfrm>
                  <a:off x="1087850" y="2000440"/>
                  <a:ext cx="2778252" cy="1224724"/>
                </a:xfrm>
                <a:custGeom>
                  <a:avLst/>
                  <a:gdLst>
                    <a:gd name="connsiteX0" fmla="*/ 19621 w 2778252"/>
                    <a:gd name="connsiteY0" fmla="*/ 594455 h 1224724"/>
                    <a:gd name="connsiteX1" fmla="*/ 515398 w 2778252"/>
                    <a:gd name="connsiteY1" fmla="*/ 594455 h 1224724"/>
                    <a:gd name="connsiteX2" fmla="*/ 515398 w 2778252"/>
                    <a:gd name="connsiteY2" fmla="*/ 1224725 h 1224724"/>
                    <a:gd name="connsiteX3" fmla="*/ 554641 w 2778252"/>
                    <a:gd name="connsiteY3" fmla="*/ 1224725 h 1224724"/>
                    <a:gd name="connsiteX4" fmla="*/ 554641 w 2778252"/>
                    <a:gd name="connsiteY4" fmla="*/ 594455 h 1224724"/>
                    <a:gd name="connsiteX5" fmla="*/ 912876 w 2778252"/>
                    <a:gd name="connsiteY5" fmla="*/ 594455 h 1224724"/>
                    <a:gd name="connsiteX6" fmla="*/ 912876 w 2778252"/>
                    <a:gd name="connsiteY6" fmla="*/ 1224725 h 1224724"/>
                    <a:gd name="connsiteX7" fmla="*/ 1048893 w 2778252"/>
                    <a:gd name="connsiteY7" fmla="*/ 1224725 h 1224724"/>
                    <a:gd name="connsiteX8" fmla="*/ 1048893 w 2778252"/>
                    <a:gd name="connsiteY8" fmla="*/ 594455 h 1224724"/>
                    <a:gd name="connsiteX9" fmla="*/ 1185005 w 2778252"/>
                    <a:gd name="connsiteY9" fmla="*/ 594455 h 1224724"/>
                    <a:gd name="connsiteX10" fmla="*/ 1185005 w 2778252"/>
                    <a:gd name="connsiteY10" fmla="*/ 952595 h 1224724"/>
                    <a:gd name="connsiteX11" fmla="*/ 1321118 w 2778252"/>
                    <a:gd name="connsiteY11" fmla="*/ 952595 h 1224724"/>
                    <a:gd name="connsiteX12" fmla="*/ 1321118 w 2778252"/>
                    <a:gd name="connsiteY12" fmla="*/ 594455 h 1224724"/>
                    <a:gd name="connsiteX13" fmla="*/ 1457230 w 2778252"/>
                    <a:gd name="connsiteY13" fmla="*/ 594455 h 1224724"/>
                    <a:gd name="connsiteX14" fmla="*/ 1457230 w 2778252"/>
                    <a:gd name="connsiteY14" fmla="*/ 1224725 h 1224724"/>
                    <a:gd name="connsiteX15" fmla="*/ 1593247 w 2778252"/>
                    <a:gd name="connsiteY15" fmla="*/ 1224725 h 1224724"/>
                    <a:gd name="connsiteX16" fmla="*/ 1593247 w 2778252"/>
                    <a:gd name="connsiteY16" fmla="*/ 594455 h 1224724"/>
                    <a:gd name="connsiteX17" fmla="*/ 1729359 w 2778252"/>
                    <a:gd name="connsiteY17" fmla="*/ 594455 h 1224724"/>
                    <a:gd name="connsiteX18" fmla="*/ 1729359 w 2778252"/>
                    <a:gd name="connsiteY18" fmla="*/ 952595 h 1224724"/>
                    <a:gd name="connsiteX19" fmla="*/ 1865471 w 2778252"/>
                    <a:gd name="connsiteY19" fmla="*/ 952595 h 1224724"/>
                    <a:gd name="connsiteX20" fmla="*/ 1865471 w 2778252"/>
                    <a:gd name="connsiteY20" fmla="*/ 594455 h 1224724"/>
                    <a:gd name="connsiteX21" fmla="*/ 2223611 w 2778252"/>
                    <a:gd name="connsiteY21" fmla="*/ 594455 h 1224724"/>
                    <a:gd name="connsiteX22" fmla="*/ 2223611 w 2778252"/>
                    <a:gd name="connsiteY22" fmla="*/ 952595 h 1224724"/>
                    <a:gd name="connsiteX23" fmla="*/ 2262854 w 2778252"/>
                    <a:gd name="connsiteY23" fmla="*/ 952595 h 1224724"/>
                    <a:gd name="connsiteX24" fmla="*/ 2262854 w 2778252"/>
                    <a:gd name="connsiteY24" fmla="*/ 594455 h 1224724"/>
                    <a:gd name="connsiteX25" fmla="*/ 2758631 w 2778252"/>
                    <a:gd name="connsiteY25" fmla="*/ 594455 h 1224724"/>
                    <a:gd name="connsiteX26" fmla="*/ 2778252 w 2778252"/>
                    <a:gd name="connsiteY26" fmla="*/ 574834 h 1224724"/>
                    <a:gd name="connsiteX27" fmla="*/ 2758631 w 2778252"/>
                    <a:gd name="connsiteY27" fmla="*/ 555212 h 1224724"/>
                    <a:gd name="connsiteX28" fmla="*/ 2262854 w 2778252"/>
                    <a:gd name="connsiteY28" fmla="*/ 555212 h 1224724"/>
                    <a:gd name="connsiteX29" fmla="*/ 2262854 w 2778252"/>
                    <a:gd name="connsiteY29" fmla="*/ 59436 h 1224724"/>
                    <a:gd name="connsiteX30" fmla="*/ 2243233 w 2778252"/>
                    <a:gd name="connsiteY30" fmla="*/ 39815 h 1224724"/>
                    <a:gd name="connsiteX31" fmla="*/ 2223611 w 2778252"/>
                    <a:gd name="connsiteY31" fmla="*/ 59436 h 1224724"/>
                    <a:gd name="connsiteX32" fmla="*/ 2223611 w 2778252"/>
                    <a:gd name="connsiteY32" fmla="*/ 555212 h 1224724"/>
                    <a:gd name="connsiteX33" fmla="*/ 1865471 w 2778252"/>
                    <a:gd name="connsiteY33" fmla="*/ 555212 h 1224724"/>
                    <a:gd name="connsiteX34" fmla="*/ 1865471 w 2778252"/>
                    <a:gd name="connsiteY34" fmla="*/ 204121 h 1224724"/>
                    <a:gd name="connsiteX35" fmla="*/ 1661351 w 2778252"/>
                    <a:gd name="connsiteY35" fmla="*/ 0 h 1224724"/>
                    <a:gd name="connsiteX36" fmla="*/ 1457230 w 2778252"/>
                    <a:gd name="connsiteY36" fmla="*/ 204121 h 1224724"/>
                    <a:gd name="connsiteX37" fmla="*/ 1457230 w 2778252"/>
                    <a:gd name="connsiteY37" fmla="*/ 555212 h 1224724"/>
                    <a:gd name="connsiteX38" fmla="*/ 1321118 w 2778252"/>
                    <a:gd name="connsiteY38" fmla="*/ 555212 h 1224724"/>
                    <a:gd name="connsiteX39" fmla="*/ 1321118 w 2778252"/>
                    <a:gd name="connsiteY39" fmla="*/ 204121 h 1224724"/>
                    <a:gd name="connsiteX40" fmla="*/ 1116997 w 2778252"/>
                    <a:gd name="connsiteY40" fmla="*/ 0 h 1224724"/>
                    <a:gd name="connsiteX41" fmla="*/ 912876 w 2778252"/>
                    <a:gd name="connsiteY41" fmla="*/ 204121 h 1224724"/>
                    <a:gd name="connsiteX42" fmla="*/ 912876 w 2778252"/>
                    <a:gd name="connsiteY42" fmla="*/ 555212 h 1224724"/>
                    <a:gd name="connsiteX43" fmla="*/ 554641 w 2778252"/>
                    <a:gd name="connsiteY43" fmla="*/ 555212 h 1224724"/>
                    <a:gd name="connsiteX44" fmla="*/ 554641 w 2778252"/>
                    <a:gd name="connsiteY44" fmla="*/ 59436 h 1224724"/>
                    <a:gd name="connsiteX45" fmla="*/ 535019 w 2778252"/>
                    <a:gd name="connsiteY45" fmla="*/ 39815 h 1224724"/>
                    <a:gd name="connsiteX46" fmla="*/ 515398 w 2778252"/>
                    <a:gd name="connsiteY46" fmla="*/ 59436 h 1224724"/>
                    <a:gd name="connsiteX47" fmla="*/ 515398 w 2778252"/>
                    <a:gd name="connsiteY47" fmla="*/ 555212 h 1224724"/>
                    <a:gd name="connsiteX48" fmla="*/ 19621 w 2778252"/>
                    <a:gd name="connsiteY48" fmla="*/ 555212 h 1224724"/>
                    <a:gd name="connsiteX49" fmla="*/ 0 w 2778252"/>
                    <a:gd name="connsiteY49" fmla="*/ 574834 h 1224724"/>
                    <a:gd name="connsiteX50" fmla="*/ 19621 w 2778252"/>
                    <a:gd name="connsiteY50" fmla="*/ 594455 h 1224724"/>
                    <a:gd name="connsiteX51" fmla="*/ 1593152 w 2778252"/>
                    <a:gd name="connsiteY51" fmla="*/ 204216 h 1224724"/>
                    <a:gd name="connsiteX52" fmla="*/ 1661160 w 2778252"/>
                    <a:gd name="connsiteY52" fmla="*/ 136208 h 1224724"/>
                    <a:gd name="connsiteX53" fmla="*/ 1729169 w 2778252"/>
                    <a:gd name="connsiteY53" fmla="*/ 204216 h 1224724"/>
                    <a:gd name="connsiteX54" fmla="*/ 1729169 w 2778252"/>
                    <a:gd name="connsiteY54" fmla="*/ 555308 h 1224724"/>
                    <a:gd name="connsiteX55" fmla="*/ 1593056 w 2778252"/>
                    <a:gd name="connsiteY55" fmla="*/ 555308 h 1224724"/>
                    <a:gd name="connsiteX56" fmla="*/ 1593056 w 2778252"/>
                    <a:gd name="connsiteY56" fmla="*/ 204216 h 1224724"/>
                    <a:gd name="connsiteX57" fmla="*/ 1048798 w 2778252"/>
                    <a:gd name="connsiteY57" fmla="*/ 204216 h 1224724"/>
                    <a:gd name="connsiteX58" fmla="*/ 1116806 w 2778252"/>
                    <a:gd name="connsiteY58" fmla="*/ 136208 h 1224724"/>
                    <a:gd name="connsiteX59" fmla="*/ 1184815 w 2778252"/>
                    <a:gd name="connsiteY59" fmla="*/ 204216 h 1224724"/>
                    <a:gd name="connsiteX60" fmla="*/ 1184815 w 2778252"/>
                    <a:gd name="connsiteY60" fmla="*/ 555308 h 1224724"/>
                    <a:gd name="connsiteX61" fmla="*/ 1048703 w 2778252"/>
                    <a:gd name="connsiteY61" fmla="*/ 555308 h 1224724"/>
                    <a:gd name="connsiteX62" fmla="*/ 1048703 w 2778252"/>
                    <a:gd name="connsiteY62" fmla="*/ 204216 h 122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778252" h="1224724">
                      <a:moveTo>
                        <a:pt x="19621" y="594455"/>
                      </a:moveTo>
                      <a:lnTo>
                        <a:pt x="515398" y="594455"/>
                      </a:lnTo>
                      <a:lnTo>
                        <a:pt x="515398" y="1224725"/>
                      </a:lnTo>
                      <a:lnTo>
                        <a:pt x="554641" y="1224725"/>
                      </a:lnTo>
                      <a:lnTo>
                        <a:pt x="554641" y="594455"/>
                      </a:lnTo>
                      <a:lnTo>
                        <a:pt x="912876" y="594455"/>
                      </a:lnTo>
                      <a:lnTo>
                        <a:pt x="912876" y="1224725"/>
                      </a:lnTo>
                      <a:lnTo>
                        <a:pt x="1048893" y="1224725"/>
                      </a:lnTo>
                      <a:lnTo>
                        <a:pt x="1048893" y="594455"/>
                      </a:lnTo>
                      <a:lnTo>
                        <a:pt x="1185005" y="594455"/>
                      </a:lnTo>
                      <a:lnTo>
                        <a:pt x="1185005" y="952595"/>
                      </a:lnTo>
                      <a:lnTo>
                        <a:pt x="1321118" y="952595"/>
                      </a:lnTo>
                      <a:lnTo>
                        <a:pt x="1321118" y="594455"/>
                      </a:lnTo>
                      <a:lnTo>
                        <a:pt x="1457230" y="594455"/>
                      </a:lnTo>
                      <a:lnTo>
                        <a:pt x="1457230" y="1224725"/>
                      </a:lnTo>
                      <a:lnTo>
                        <a:pt x="1593247" y="1224725"/>
                      </a:lnTo>
                      <a:lnTo>
                        <a:pt x="1593247" y="594455"/>
                      </a:lnTo>
                      <a:lnTo>
                        <a:pt x="1729359" y="594455"/>
                      </a:lnTo>
                      <a:lnTo>
                        <a:pt x="1729359" y="952595"/>
                      </a:lnTo>
                      <a:lnTo>
                        <a:pt x="1865471" y="952595"/>
                      </a:lnTo>
                      <a:lnTo>
                        <a:pt x="1865471" y="594455"/>
                      </a:lnTo>
                      <a:lnTo>
                        <a:pt x="2223611" y="594455"/>
                      </a:lnTo>
                      <a:lnTo>
                        <a:pt x="2223611" y="952595"/>
                      </a:lnTo>
                      <a:lnTo>
                        <a:pt x="2262854" y="952595"/>
                      </a:lnTo>
                      <a:lnTo>
                        <a:pt x="2262854" y="594455"/>
                      </a:lnTo>
                      <a:lnTo>
                        <a:pt x="2758631" y="594455"/>
                      </a:lnTo>
                      <a:cubicBezTo>
                        <a:pt x="2769489" y="594455"/>
                        <a:pt x="2778252" y="585692"/>
                        <a:pt x="2778252" y="574834"/>
                      </a:cubicBezTo>
                      <a:cubicBezTo>
                        <a:pt x="2778252" y="563975"/>
                        <a:pt x="2769489" y="555212"/>
                        <a:pt x="2758631" y="555212"/>
                      </a:cubicBezTo>
                      <a:lnTo>
                        <a:pt x="2262854" y="555212"/>
                      </a:lnTo>
                      <a:lnTo>
                        <a:pt x="2262854" y="59436"/>
                      </a:lnTo>
                      <a:cubicBezTo>
                        <a:pt x="2262854" y="48578"/>
                        <a:pt x="2254091" y="39815"/>
                        <a:pt x="2243233" y="39815"/>
                      </a:cubicBezTo>
                      <a:cubicBezTo>
                        <a:pt x="2232374" y="39815"/>
                        <a:pt x="2223611" y="48578"/>
                        <a:pt x="2223611" y="59436"/>
                      </a:cubicBezTo>
                      <a:lnTo>
                        <a:pt x="2223611" y="555212"/>
                      </a:lnTo>
                      <a:lnTo>
                        <a:pt x="1865471" y="555212"/>
                      </a:lnTo>
                      <a:lnTo>
                        <a:pt x="1865471" y="204121"/>
                      </a:lnTo>
                      <a:cubicBezTo>
                        <a:pt x="1865471" y="91535"/>
                        <a:pt x="1773936" y="0"/>
                        <a:pt x="1661351" y="0"/>
                      </a:cubicBezTo>
                      <a:cubicBezTo>
                        <a:pt x="1548765" y="0"/>
                        <a:pt x="1457230" y="91535"/>
                        <a:pt x="1457230" y="204121"/>
                      </a:cubicBezTo>
                      <a:lnTo>
                        <a:pt x="1457230" y="555212"/>
                      </a:lnTo>
                      <a:lnTo>
                        <a:pt x="1321118" y="555212"/>
                      </a:lnTo>
                      <a:lnTo>
                        <a:pt x="1321118" y="204121"/>
                      </a:lnTo>
                      <a:cubicBezTo>
                        <a:pt x="1321118" y="91535"/>
                        <a:pt x="1229582" y="0"/>
                        <a:pt x="1116997" y="0"/>
                      </a:cubicBezTo>
                      <a:cubicBezTo>
                        <a:pt x="1004411" y="0"/>
                        <a:pt x="912876" y="91535"/>
                        <a:pt x="912876" y="204121"/>
                      </a:cubicBezTo>
                      <a:lnTo>
                        <a:pt x="912876" y="555212"/>
                      </a:lnTo>
                      <a:lnTo>
                        <a:pt x="554641" y="555212"/>
                      </a:lnTo>
                      <a:lnTo>
                        <a:pt x="554641" y="59436"/>
                      </a:lnTo>
                      <a:cubicBezTo>
                        <a:pt x="554641" y="48578"/>
                        <a:pt x="545878" y="39815"/>
                        <a:pt x="535019" y="39815"/>
                      </a:cubicBezTo>
                      <a:cubicBezTo>
                        <a:pt x="524161" y="39815"/>
                        <a:pt x="515398" y="48578"/>
                        <a:pt x="515398" y="59436"/>
                      </a:cubicBezTo>
                      <a:lnTo>
                        <a:pt x="515398" y="555212"/>
                      </a:lnTo>
                      <a:lnTo>
                        <a:pt x="19621" y="555212"/>
                      </a:lnTo>
                      <a:cubicBezTo>
                        <a:pt x="8763" y="555212"/>
                        <a:pt x="0" y="563975"/>
                        <a:pt x="0" y="574834"/>
                      </a:cubicBezTo>
                      <a:cubicBezTo>
                        <a:pt x="0" y="585692"/>
                        <a:pt x="8763" y="594455"/>
                        <a:pt x="19621" y="594455"/>
                      </a:cubicBezTo>
                      <a:close/>
                      <a:moveTo>
                        <a:pt x="1593152" y="204216"/>
                      </a:moveTo>
                      <a:cubicBezTo>
                        <a:pt x="1593152" y="166688"/>
                        <a:pt x="1623632" y="136208"/>
                        <a:pt x="1661160" y="136208"/>
                      </a:cubicBezTo>
                      <a:cubicBezTo>
                        <a:pt x="1698688" y="136208"/>
                        <a:pt x="1729169" y="166688"/>
                        <a:pt x="1729169" y="204216"/>
                      </a:cubicBezTo>
                      <a:lnTo>
                        <a:pt x="1729169" y="555308"/>
                      </a:lnTo>
                      <a:lnTo>
                        <a:pt x="1593056" y="555308"/>
                      </a:lnTo>
                      <a:lnTo>
                        <a:pt x="1593056" y="204216"/>
                      </a:lnTo>
                      <a:close/>
                      <a:moveTo>
                        <a:pt x="1048798" y="204216"/>
                      </a:moveTo>
                      <a:cubicBezTo>
                        <a:pt x="1048798" y="166688"/>
                        <a:pt x="1079278" y="136208"/>
                        <a:pt x="1116806" y="136208"/>
                      </a:cubicBezTo>
                      <a:cubicBezTo>
                        <a:pt x="1154335" y="136208"/>
                        <a:pt x="1184815" y="166688"/>
                        <a:pt x="1184815" y="204216"/>
                      </a:cubicBezTo>
                      <a:lnTo>
                        <a:pt x="1184815" y="555308"/>
                      </a:lnTo>
                      <a:lnTo>
                        <a:pt x="1048703" y="555308"/>
                      </a:lnTo>
                      <a:lnTo>
                        <a:pt x="1048703" y="204216"/>
                      </a:lnTo>
                      <a:close/>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1CA20CA-A1CD-94C6-69EB-9BF909B52F3B}"/>
                    </a:ext>
                  </a:extLst>
                </p:cNvPr>
                <p:cNvSpPr/>
                <p:nvPr/>
              </p:nvSpPr>
              <p:spPr>
                <a:xfrm>
                  <a:off x="2817018" y="3089148"/>
                  <a:ext cx="136112" cy="408241"/>
                </a:xfrm>
                <a:custGeom>
                  <a:avLst/>
                  <a:gdLst>
                    <a:gd name="connsiteX0" fmla="*/ 0 w 136112"/>
                    <a:gd name="connsiteY0" fmla="*/ 0 h 408241"/>
                    <a:gd name="connsiteX1" fmla="*/ 136112 w 136112"/>
                    <a:gd name="connsiteY1" fmla="*/ 0 h 408241"/>
                    <a:gd name="connsiteX2" fmla="*/ 136112 w 136112"/>
                    <a:gd name="connsiteY2" fmla="*/ 408242 h 408241"/>
                    <a:gd name="connsiteX3" fmla="*/ 0 w 136112"/>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112" h="408241">
                      <a:moveTo>
                        <a:pt x="0" y="0"/>
                      </a:moveTo>
                      <a:lnTo>
                        <a:pt x="136112" y="0"/>
                      </a:lnTo>
                      <a:lnTo>
                        <a:pt x="136112" y="408242"/>
                      </a:lnTo>
                      <a:lnTo>
                        <a:pt x="0" y="408242"/>
                      </a:lnTo>
                      <a:close/>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72882A5F-A2D4-0FA7-B696-34B8D9F471DA}"/>
                    </a:ext>
                  </a:extLst>
                </p:cNvPr>
                <p:cNvSpPr/>
                <p:nvPr/>
              </p:nvSpPr>
              <p:spPr>
                <a:xfrm>
                  <a:off x="2272760" y="3089148"/>
                  <a:ext cx="136112" cy="408241"/>
                </a:xfrm>
                <a:custGeom>
                  <a:avLst/>
                  <a:gdLst>
                    <a:gd name="connsiteX0" fmla="*/ 0 w 136112"/>
                    <a:gd name="connsiteY0" fmla="*/ 0 h 408241"/>
                    <a:gd name="connsiteX1" fmla="*/ 136112 w 136112"/>
                    <a:gd name="connsiteY1" fmla="*/ 0 h 408241"/>
                    <a:gd name="connsiteX2" fmla="*/ 136112 w 136112"/>
                    <a:gd name="connsiteY2" fmla="*/ 408242 h 408241"/>
                    <a:gd name="connsiteX3" fmla="*/ 0 w 136112"/>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112" h="408241">
                      <a:moveTo>
                        <a:pt x="0" y="0"/>
                      </a:moveTo>
                      <a:lnTo>
                        <a:pt x="136112" y="0"/>
                      </a:lnTo>
                      <a:lnTo>
                        <a:pt x="136112" y="408242"/>
                      </a:lnTo>
                      <a:lnTo>
                        <a:pt x="0" y="408242"/>
                      </a:lnTo>
                      <a:close/>
                    </a:path>
                  </a:pathLst>
                </a:custGeom>
                <a:solidFill>
                  <a:srgbClr val="FFFFFF"/>
                </a:solidFill>
                <a:ln w="952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E0E1E967-7E7E-1A9A-3E54-16A172BB402B}"/>
                    </a:ext>
                  </a:extLst>
                </p:cNvPr>
                <p:cNvSpPr/>
                <p:nvPr/>
              </p:nvSpPr>
              <p:spPr>
                <a:xfrm>
                  <a:off x="2544889" y="3361277"/>
                  <a:ext cx="136112" cy="408241"/>
                </a:xfrm>
                <a:custGeom>
                  <a:avLst/>
                  <a:gdLst>
                    <a:gd name="connsiteX0" fmla="*/ 0 w 136112"/>
                    <a:gd name="connsiteY0" fmla="*/ 0 h 408241"/>
                    <a:gd name="connsiteX1" fmla="*/ 136112 w 136112"/>
                    <a:gd name="connsiteY1" fmla="*/ 0 h 408241"/>
                    <a:gd name="connsiteX2" fmla="*/ 136112 w 136112"/>
                    <a:gd name="connsiteY2" fmla="*/ 408242 h 408241"/>
                    <a:gd name="connsiteX3" fmla="*/ 0 w 136112"/>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112" h="408241">
                      <a:moveTo>
                        <a:pt x="0" y="0"/>
                      </a:moveTo>
                      <a:lnTo>
                        <a:pt x="136112" y="0"/>
                      </a:lnTo>
                      <a:lnTo>
                        <a:pt x="136112" y="408242"/>
                      </a:lnTo>
                      <a:lnTo>
                        <a:pt x="0" y="408242"/>
                      </a:lnTo>
                      <a:close/>
                    </a:path>
                  </a:pathLst>
                </a:custGeom>
                <a:solidFill>
                  <a:srgbClr val="FFFFFF"/>
                </a:solidFill>
                <a:ln w="952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DD296015-8D60-CE45-34BE-9EE8703E3F36}"/>
                    </a:ext>
                  </a:extLst>
                </p:cNvPr>
                <p:cNvSpPr/>
                <p:nvPr/>
              </p:nvSpPr>
              <p:spPr>
                <a:xfrm>
                  <a:off x="2000631" y="3361277"/>
                  <a:ext cx="136017" cy="408241"/>
                </a:xfrm>
                <a:custGeom>
                  <a:avLst/>
                  <a:gdLst>
                    <a:gd name="connsiteX0" fmla="*/ 0 w 136017"/>
                    <a:gd name="connsiteY0" fmla="*/ 0 h 408241"/>
                    <a:gd name="connsiteX1" fmla="*/ 136017 w 136017"/>
                    <a:gd name="connsiteY1" fmla="*/ 0 h 408241"/>
                    <a:gd name="connsiteX2" fmla="*/ 136017 w 136017"/>
                    <a:gd name="connsiteY2" fmla="*/ 408242 h 408241"/>
                    <a:gd name="connsiteX3" fmla="*/ 0 w 136017"/>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017" h="408241">
                      <a:moveTo>
                        <a:pt x="0" y="0"/>
                      </a:moveTo>
                      <a:lnTo>
                        <a:pt x="136017" y="0"/>
                      </a:lnTo>
                      <a:lnTo>
                        <a:pt x="136017" y="408242"/>
                      </a:lnTo>
                      <a:lnTo>
                        <a:pt x="0" y="408242"/>
                      </a:lnTo>
                      <a:close/>
                    </a:path>
                  </a:pathLst>
                </a:custGeom>
                <a:solidFill>
                  <a:srgbClr val="FFFFFF"/>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7B6C6D14-B393-09BF-AA9D-4DD4D74BB7FE}"/>
                    </a:ext>
                  </a:extLst>
                </p:cNvPr>
                <p:cNvSpPr/>
                <p:nvPr/>
              </p:nvSpPr>
              <p:spPr>
                <a:xfrm>
                  <a:off x="1603248" y="3361277"/>
                  <a:ext cx="39243" cy="408241"/>
                </a:xfrm>
                <a:custGeom>
                  <a:avLst/>
                  <a:gdLst>
                    <a:gd name="connsiteX0" fmla="*/ 0 w 39243"/>
                    <a:gd name="connsiteY0" fmla="*/ 0 h 408241"/>
                    <a:gd name="connsiteX1" fmla="*/ 39243 w 39243"/>
                    <a:gd name="connsiteY1" fmla="*/ 0 h 408241"/>
                    <a:gd name="connsiteX2" fmla="*/ 39243 w 39243"/>
                    <a:gd name="connsiteY2" fmla="*/ 408242 h 408241"/>
                    <a:gd name="connsiteX3" fmla="*/ 0 w 39243"/>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39243" h="408241">
                      <a:moveTo>
                        <a:pt x="0" y="0"/>
                      </a:moveTo>
                      <a:lnTo>
                        <a:pt x="39243" y="0"/>
                      </a:lnTo>
                      <a:lnTo>
                        <a:pt x="39243" y="408242"/>
                      </a:lnTo>
                      <a:lnTo>
                        <a:pt x="0" y="408242"/>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95825D4B-78F0-9C87-9F88-ED5DF902D32C}"/>
                    </a:ext>
                  </a:extLst>
                </p:cNvPr>
                <p:cNvSpPr/>
                <p:nvPr/>
              </p:nvSpPr>
              <p:spPr>
                <a:xfrm>
                  <a:off x="3311175" y="3089148"/>
                  <a:ext cx="39243" cy="408241"/>
                </a:xfrm>
                <a:custGeom>
                  <a:avLst/>
                  <a:gdLst>
                    <a:gd name="connsiteX0" fmla="*/ 0 w 39243"/>
                    <a:gd name="connsiteY0" fmla="*/ 0 h 408241"/>
                    <a:gd name="connsiteX1" fmla="*/ 39243 w 39243"/>
                    <a:gd name="connsiteY1" fmla="*/ 0 h 408241"/>
                    <a:gd name="connsiteX2" fmla="*/ 39243 w 39243"/>
                    <a:gd name="connsiteY2" fmla="*/ 408242 h 408241"/>
                    <a:gd name="connsiteX3" fmla="*/ 0 w 39243"/>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39243" h="408241">
                      <a:moveTo>
                        <a:pt x="0" y="0"/>
                      </a:moveTo>
                      <a:lnTo>
                        <a:pt x="39243" y="0"/>
                      </a:lnTo>
                      <a:lnTo>
                        <a:pt x="39243" y="408242"/>
                      </a:lnTo>
                      <a:lnTo>
                        <a:pt x="0" y="408242"/>
                      </a:lnTo>
                      <a:close/>
                    </a:path>
                  </a:pathLst>
                </a:custGeom>
                <a:solidFill>
                  <a:srgbClr val="FFFFFF"/>
                </a:solidFill>
                <a:ln w="9525" cap="flat">
                  <a:noFill/>
                  <a:prstDash val="solid"/>
                  <a:miter/>
                </a:ln>
              </p:spPr>
              <p:txBody>
                <a:bodyPr rtlCol="0" anchor="ctr"/>
                <a:lstStyle/>
                <a:p>
                  <a:endParaRPr lang="en-US"/>
                </a:p>
              </p:txBody>
            </p:sp>
          </p:grpSp>
        </p:grpSp>
      </p:grpSp>
    </p:spTree>
    <p:extLst>
      <p:ext uri="{BB962C8B-B14F-4D97-AF65-F5344CB8AC3E}">
        <p14:creationId xmlns:p14="http://schemas.microsoft.com/office/powerpoint/2010/main" val="28953391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E2C3A7-EEFB-42BE-AAB1-E88E15A017AA}"/>
              </a:ext>
            </a:extLst>
          </p:cNvPr>
          <p:cNvSpPr>
            <a:spLocks noGrp="1"/>
          </p:cNvSpPr>
          <p:nvPr>
            <p:ph type="dt" sz="half" idx="10"/>
          </p:nvPr>
        </p:nvSpPr>
        <p:spPr/>
        <p:txBody>
          <a:bodyPr/>
          <a:lstStyle/>
          <a:p>
            <a:fld id="{1D8BD707-D9CF-40AE-B4C6-C98DA3205C09}" type="datetimeFigureOut">
              <a:rPr lang="en-US" smtClean="0"/>
              <a:t>3/25/2025</a:t>
            </a:fld>
            <a:endParaRPr lang="en-US"/>
          </a:p>
        </p:txBody>
      </p:sp>
      <p:sp>
        <p:nvSpPr>
          <p:cNvPr id="4" name="Slide Number Placeholder 3">
            <a:extLst>
              <a:ext uri="{FF2B5EF4-FFF2-40B4-BE49-F238E27FC236}">
                <a16:creationId xmlns:a16="http://schemas.microsoft.com/office/drawing/2014/main" id="{DC8487AE-E5B2-4705-AD22-7B0741AF9CFF}"/>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1878361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Thank you">
    <p:bg>
      <p:bgPr>
        <a:solidFill>
          <a:schemeClr val="bg1"/>
        </a:solidFill>
        <a:effectLst/>
      </p:bgPr>
    </p:bg>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452089F7-6A90-4149-8051-2FAF74187802}"/>
              </a:ext>
            </a:extLst>
          </p:cNvPr>
          <p:cNvSpPr>
            <a:spLocks noGrp="1"/>
          </p:cNvSpPr>
          <p:nvPr>
            <p:ph type="body" sz="quarter" idx="12"/>
          </p:nvPr>
        </p:nvSpPr>
        <p:spPr>
          <a:xfrm>
            <a:off x="8327655" y="1338866"/>
            <a:ext cx="3488507" cy="300788"/>
          </a:xfrm>
        </p:spPr>
        <p:txBody>
          <a:bodyPr>
            <a:noAutofit/>
          </a:bodyPr>
          <a:lstStyle>
            <a:lvl1pPr marL="0" indent="0">
              <a:buNone/>
              <a:defRPr sz="2000" spc="0" baseline="0">
                <a:solidFill>
                  <a:schemeClr val="tx1"/>
                </a:solidFill>
              </a:defRPr>
            </a:lvl1pPr>
            <a:lvl2pPr marL="225425" indent="0">
              <a:buNone/>
              <a:defRPr/>
            </a:lvl2pPr>
          </a:lstStyle>
          <a:p>
            <a:pPr lvl="0"/>
            <a:r>
              <a:rPr lang="en-US"/>
              <a:t>Click to edit Master text styles</a:t>
            </a:r>
          </a:p>
        </p:txBody>
      </p:sp>
      <p:sp>
        <p:nvSpPr>
          <p:cNvPr id="23" name="Text Placeholder 21">
            <a:extLst>
              <a:ext uri="{FF2B5EF4-FFF2-40B4-BE49-F238E27FC236}">
                <a16:creationId xmlns:a16="http://schemas.microsoft.com/office/drawing/2014/main" id="{6AC01A00-69E1-4DA4-BDFF-788DEA72AFA7}"/>
              </a:ext>
            </a:extLst>
          </p:cNvPr>
          <p:cNvSpPr>
            <a:spLocks noGrp="1"/>
          </p:cNvSpPr>
          <p:nvPr>
            <p:ph type="body" sz="quarter" idx="13" hasCustomPrompt="1"/>
          </p:nvPr>
        </p:nvSpPr>
        <p:spPr>
          <a:xfrm>
            <a:off x="8327655" y="1636502"/>
            <a:ext cx="3488507" cy="225575"/>
          </a:xfrm>
        </p:spPr>
        <p:txBody>
          <a:bodyPr>
            <a:noAutofit/>
          </a:bodyPr>
          <a:lstStyle>
            <a:lvl1pPr marL="0" indent="0">
              <a:buNone/>
              <a:defRPr sz="1500" cap="all" spc="0" baseline="0">
                <a:solidFill>
                  <a:schemeClr val="accent3"/>
                </a:solidFill>
              </a:defRPr>
            </a:lvl1pPr>
            <a:lvl2pPr marL="225425" indent="0">
              <a:buNone/>
              <a:defRPr/>
            </a:lvl2pPr>
          </a:lstStyle>
          <a:p>
            <a:pPr lvl="0"/>
            <a:r>
              <a:rPr lang="en-US" dirty="0"/>
              <a:t>CLICK TO EDIT MASTER TEXT STYLES</a:t>
            </a:r>
          </a:p>
        </p:txBody>
      </p:sp>
      <p:grpSp>
        <p:nvGrpSpPr>
          <p:cNvPr id="32" name="Group 31">
            <a:extLst>
              <a:ext uri="{FF2B5EF4-FFF2-40B4-BE49-F238E27FC236}">
                <a16:creationId xmlns:a16="http://schemas.microsoft.com/office/drawing/2014/main" id="{FB79B2DA-F5D2-4D33-8E7E-8CA206B51E37}"/>
              </a:ext>
            </a:extLst>
          </p:cNvPr>
          <p:cNvGrpSpPr/>
          <p:nvPr/>
        </p:nvGrpSpPr>
        <p:grpSpPr>
          <a:xfrm>
            <a:off x="0" y="0"/>
            <a:ext cx="12192000" cy="228600"/>
            <a:chOff x="0" y="0"/>
            <a:chExt cx="12192000" cy="219456"/>
          </a:xfrm>
        </p:grpSpPr>
        <p:sp>
          <p:nvSpPr>
            <p:cNvPr id="24" name="Rectangle 23">
              <a:extLst>
                <a:ext uri="{FF2B5EF4-FFF2-40B4-BE49-F238E27FC236}">
                  <a16:creationId xmlns:a16="http://schemas.microsoft.com/office/drawing/2014/main" id="{B33AE42D-3896-4FFD-9E45-3B70BC5DE456}"/>
                </a:ext>
              </a:extLst>
            </p:cNvPr>
            <p:cNvSpPr/>
            <p:nvPr userDrawn="1"/>
          </p:nvSpPr>
          <p:spPr>
            <a:xfrm>
              <a:off x="1927860" y="0"/>
              <a:ext cx="10264140" cy="2194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B17CAAD-0AB1-48C5-A965-670C38ECFE6C}"/>
                </a:ext>
              </a:extLst>
            </p:cNvPr>
            <p:cNvSpPr/>
            <p:nvPr userDrawn="1"/>
          </p:nvSpPr>
          <p:spPr>
            <a:xfrm>
              <a:off x="0" y="0"/>
              <a:ext cx="1927860" cy="2194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A9415E3-B150-4BF0-8391-2481F6FA2E56}"/>
                </a:ext>
              </a:extLst>
            </p:cNvPr>
            <p:cNvSpPr/>
            <p:nvPr userDrawn="1"/>
          </p:nvSpPr>
          <p:spPr>
            <a:xfrm>
              <a:off x="9208770" y="0"/>
              <a:ext cx="2297430" cy="2194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4B7C068-AD5F-47E1-9FEF-02493D9DAE71}"/>
                </a:ext>
              </a:extLst>
            </p:cNvPr>
            <p:cNvSpPr/>
            <p:nvPr userDrawn="1"/>
          </p:nvSpPr>
          <p:spPr>
            <a:xfrm>
              <a:off x="1242060" y="0"/>
              <a:ext cx="230505" cy="2194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C800BAE-10DA-4E4E-95DC-91F31218AE9F}"/>
                </a:ext>
              </a:extLst>
            </p:cNvPr>
            <p:cNvSpPr/>
            <p:nvPr userDrawn="1"/>
          </p:nvSpPr>
          <p:spPr>
            <a:xfrm>
              <a:off x="1703070" y="0"/>
              <a:ext cx="230505" cy="2194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itle 1">
            <a:extLst>
              <a:ext uri="{FF2B5EF4-FFF2-40B4-BE49-F238E27FC236}">
                <a16:creationId xmlns:a16="http://schemas.microsoft.com/office/drawing/2014/main" id="{9E01D9C1-F714-4DA4-B37C-F275A2C67B59}"/>
              </a:ext>
            </a:extLst>
          </p:cNvPr>
          <p:cNvSpPr>
            <a:spLocks noGrp="1"/>
          </p:cNvSpPr>
          <p:nvPr>
            <p:ph type="ctrTitle" hasCustomPrompt="1"/>
          </p:nvPr>
        </p:nvSpPr>
        <p:spPr>
          <a:xfrm>
            <a:off x="3524801" y="2574864"/>
            <a:ext cx="7129926" cy="1560718"/>
          </a:xfrm>
        </p:spPr>
        <p:txBody>
          <a:bodyPr anchor="b">
            <a:noAutofit/>
          </a:bodyPr>
          <a:lstStyle>
            <a:lvl1pPr algn="l">
              <a:lnSpc>
                <a:spcPct val="100000"/>
              </a:lnSpc>
              <a:defRPr sz="3600" spc="0" baseline="0">
                <a:solidFill>
                  <a:schemeClr val="tx1"/>
                </a:solidFill>
              </a:defRPr>
            </a:lvl1pPr>
          </a:lstStyle>
          <a:p>
            <a:r>
              <a:rPr lang="en-US" dirty="0"/>
              <a:t>Click To Edit Master Title Style</a:t>
            </a:r>
          </a:p>
        </p:txBody>
      </p:sp>
      <p:sp>
        <p:nvSpPr>
          <p:cNvPr id="14" name="Subtitle 2">
            <a:extLst>
              <a:ext uri="{FF2B5EF4-FFF2-40B4-BE49-F238E27FC236}">
                <a16:creationId xmlns:a16="http://schemas.microsoft.com/office/drawing/2014/main" id="{516722AF-8044-466B-B631-C2A6B70642EF}"/>
              </a:ext>
            </a:extLst>
          </p:cNvPr>
          <p:cNvSpPr>
            <a:spLocks noGrp="1"/>
          </p:cNvSpPr>
          <p:nvPr>
            <p:ph type="subTitle" idx="1"/>
          </p:nvPr>
        </p:nvSpPr>
        <p:spPr>
          <a:xfrm>
            <a:off x="3504019" y="4318553"/>
            <a:ext cx="7143026" cy="892554"/>
          </a:xfrm>
        </p:spPr>
        <p:txBody>
          <a:bodyPr>
            <a:noAutofit/>
          </a:bodyPr>
          <a:lstStyle>
            <a:lvl1pPr marL="0" indent="0" algn="l">
              <a:lnSpc>
                <a:spcPct val="110000"/>
              </a:lnSpc>
              <a:buNone/>
              <a:defRPr sz="1200" b="0" spc="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grpSp>
        <p:nvGrpSpPr>
          <p:cNvPr id="15" name="Graphic 2">
            <a:extLst>
              <a:ext uri="{FF2B5EF4-FFF2-40B4-BE49-F238E27FC236}">
                <a16:creationId xmlns:a16="http://schemas.microsoft.com/office/drawing/2014/main" id="{5ACFF10D-5060-7AA6-71E8-9FD43883696E}"/>
              </a:ext>
            </a:extLst>
          </p:cNvPr>
          <p:cNvGrpSpPr>
            <a:grpSpLocks noChangeAspect="1"/>
          </p:cNvGrpSpPr>
          <p:nvPr/>
        </p:nvGrpSpPr>
        <p:grpSpPr>
          <a:xfrm>
            <a:off x="3523589" y="1257300"/>
            <a:ext cx="2488363" cy="704088"/>
            <a:chOff x="1048035" y="2000440"/>
            <a:chExt cx="10099547" cy="2857690"/>
          </a:xfrm>
        </p:grpSpPr>
        <p:grpSp>
          <p:nvGrpSpPr>
            <p:cNvPr id="16" name="Graphic 2">
              <a:extLst>
                <a:ext uri="{FF2B5EF4-FFF2-40B4-BE49-F238E27FC236}">
                  <a16:creationId xmlns:a16="http://schemas.microsoft.com/office/drawing/2014/main" id="{E0D00053-875A-CA7C-3AE7-81B684D5F67F}"/>
                </a:ext>
              </a:extLst>
            </p:cNvPr>
            <p:cNvGrpSpPr/>
            <p:nvPr/>
          </p:nvGrpSpPr>
          <p:grpSpPr>
            <a:xfrm>
              <a:off x="4377785" y="2317623"/>
              <a:ext cx="6769798" cy="2249424"/>
              <a:chOff x="4377785" y="2317623"/>
              <a:chExt cx="6769798" cy="2249424"/>
            </a:xfrm>
            <a:solidFill>
              <a:srgbClr val="00664F"/>
            </a:solidFill>
          </p:grpSpPr>
          <p:grpSp>
            <p:nvGrpSpPr>
              <p:cNvPr id="37" name="Graphic 2">
                <a:extLst>
                  <a:ext uri="{FF2B5EF4-FFF2-40B4-BE49-F238E27FC236}">
                    <a16:creationId xmlns:a16="http://schemas.microsoft.com/office/drawing/2014/main" id="{0DF89406-9498-CE1C-F705-0AA9B56B12E0}"/>
                  </a:ext>
                </a:extLst>
              </p:cNvPr>
              <p:cNvGrpSpPr/>
              <p:nvPr/>
            </p:nvGrpSpPr>
            <p:grpSpPr>
              <a:xfrm>
                <a:off x="4377785" y="2317623"/>
                <a:ext cx="6769798" cy="922781"/>
                <a:chOff x="4377785" y="2317623"/>
                <a:chExt cx="6769798" cy="922781"/>
              </a:xfrm>
              <a:solidFill>
                <a:srgbClr val="00664F"/>
              </a:solidFill>
            </p:grpSpPr>
            <p:sp>
              <p:nvSpPr>
                <p:cNvPr id="45" name="Freeform 44">
                  <a:extLst>
                    <a:ext uri="{FF2B5EF4-FFF2-40B4-BE49-F238E27FC236}">
                      <a16:creationId xmlns:a16="http://schemas.microsoft.com/office/drawing/2014/main" id="{281B3A1A-C77D-48A2-F703-28928B780B19}"/>
                    </a:ext>
                  </a:extLst>
                </p:cNvPr>
                <p:cNvSpPr/>
                <p:nvPr/>
              </p:nvSpPr>
              <p:spPr>
                <a:xfrm>
                  <a:off x="4377785" y="2317718"/>
                  <a:ext cx="823245" cy="914685"/>
                </a:xfrm>
                <a:custGeom>
                  <a:avLst/>
                  <a:gdLst>
                    <a:gd name="connsiteX0" fmla="*/ 0 w 823245"/>
                    <a:gd name="connsiteY0" fmla="*/ 867632 h 914685"/>
                    <a:gd name="connsiteX1" fmla="*/ 60103 w 823245"/>
                    <a:gd name="connsiteY1" fmla="*/ 867632 h 914685"/>
                    <a:gd name="connsiteX2" fmla="*/ 104489 w 823245"/>
                    <a:gd name="connsiteY2" fmla="*/ 823246 h 914685"/>
                    <a:gd name="connsiteX3" fmla="*/ 104489 w 823245"/>
                    <a:gd name="connsiteY3" fmla="*/ 94107 h 914685"/>
                    <a:gd name="connsiteX4" fmla="*/ 60103 w 823245"/>
                    <a:gd name="connsiteY4" fmla="*/ 48387 h 914685"/>
                    <a:gd name="connsiteX5" fmla="*/ 0 w 823245"/>
                    <a:gd name="connsiteY5" fmla="*/ 48387 h 914685"/>
                    <a:gd name="connsiteX6" fmla="*/ 0 w 823245"/>
                    <a:gd name="connsiteY6" fmla="*/ 0 h 914685"/>
                    <a:gd name="connsiteX7" fmla="*/ 359378 w 823245"/>
                    <a:gd name="connsiteY7" fmla="*/ 0 h 914685"/>
                    <a:gd name="connsiteX8" fmla="*/ 823246 w 823245"/>
                    <a:gd name="connsiteY8" fmla="*/ 456057 h 914685"/>
                    <a:gd name="connsiteX9" fmla="*/ 356711 w 823245"/>
                    <a:gd name="connsiteY9" fmla="*/ 914686 h 914685"/>
                    <a:gd name="connsiteX10" fmla="*/ 0 w 823245"/>
                    <a:gd name="connsiteY10" fmla="*/ 914686 h 914685"/>
                    <a:gd name="connsiteX11" fmla="*/ 0 w 823245"/>
                    <a:gd name="connsiteY11" fmla="*/ 867632 h 914685"/>
                    <a:gd name="connsiteX12" fmla="*/ 356711 w 823245"/>
                    <a:gd name="connsiteY12" fmla="*/ 863727 h 914685"/>
                    <a:gd name="connsiteX13" fmla="*/ 740855 w 823245"/>
                    <a:gd name="connsiteY13" fmla="*/ 457295 h 914685"/>
                    <a:gd name="connsiteX14" fmla="*/ 356711 w 823245"/>
                    <a:gd name="connsiteY14" fmla="*/ 50863 h 914685"/>
                    <a:gd name="connsiteX15" fmla="*/ 185547 w 823245"/>
                    <a:gd name="connsiteY15" fmla="*/ 50863 h 914685"/>
                    <a:gd name="connsiteX16" fmla="*/ 185547 w 823245"/>
                    <a:gd name="connsiteY16" fmla="*/ 863632 h 914685"/>
                    <a:gd name="connsiteX17" fmla="*/ 356711 w 823245"/>
                    <a:gd name="connsiteY17" fmla="*/ 863632 h 914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23245" h="914685">
                      <a:moveTo>
                        <a:pt x="0" y="867632"/>
                      </a:moveTo>
                      <a:lnTo>
                        <a:pt x="60103" y="867632"/>
                      </a:lnTo>
                      <a:cubicBezTo>
                        <a:pt x="82296" y="867632"/>
                        <a:pt x="104489" y="844105"/>
                        <a:pt x="104489" y="823246"/>
                      </a:cubicBezTo>
                      <a:lnTo>
                        <a:pt x="104489" y="94107"/>
                      </a:lnTo>
                      <a:cubicBezTo>
                        <a:pt x="104489" y="73152"/>
                        <a:pt x="82296" y="48387"/>
                        <a:pt x="60103" y="48387"/>
                      </a:cubicBezTo>
                      <a:lnTo>
                        <a:pt x="0" y="48387"/>
                      </a:lnTo>
                      <a:lnTo>
                        <a:pt x="0" y="0"/>
                      </a:lnTo>
                      <a:lnTo>
                        <a:pt x="359378" y="0"/>
                      </a:lnTo>
                      <a:cubicBezTo>
                        <a:pt x="661226" y="0"/>
                        <a:pt x="823246" y="132017"/>
                        <a:pt x="823246" y="456057"/>
                      </a:cubicBezTo>
                      <a:cubicBezTo>
                        <a:pt x="823246" y="778859"/>
                        <a:pt x="661226" y="914686"/>
                        <a:pt x="356711" y="914686"/>
                      </a:cubicBezTo>
                      <a:lnTo>
                        <a:pt x="0" y="914686"/>
                      </a:lnTo>
                      <a:lnTo>
                        <a:pt x="0" y="867632"/>
                      </a:lnTo>
                      <a:close/>
                      <a:moveTo>
                        <a:pt x="356711" y="863727"/>
                      </a:moveTo>
                      <a:cubicBezTo>
                        <a:pt x="616744" y="863727"/>
                        <a:pt x="740855" y="751332"/>
                        <a:pt x="740855" y="457295"/>
                      </a:cubicBezTo>
                      <a:cubicBezTo>
                        <a:pt x="740855" y="161925"/>
                        <a:pt x="616744" y="50863"/>
                        <a:pt x="356711" y="50863"/>
                      </a:cubicBezTo>
                      <a:lnTo>
                        <a:pt x="185547" y="50863"/>
                      </a:lnTo>
                      <a:lnTo>
                        <a:pt x="185547" y="863632"/>
                      </a:lnTo>
                      <a:lnTo>
                        <a:pt x="356711" y="863632"/>
                      </a:lnTo>
                      <a:close/>
                    </a:path>
                  </a:pathLst>
                </a:custGeom>
                <a:solidFill>
                  <a:srgbClr val="00664F"/>
                </a:solidFill>
                <a:ln w="952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1C6840F4-CA76-BDCF-C9C8-B416371CC813}"/>
                    </a:ext>
                  </a:extLst>
                </p:cNvPr>
                <p:cNvSpPr/>
                <p:nvPr/>
              </p:nvSpPr>
              <p:spPr>
                <a:xfrm>
                  <a:off x="5330285" y="2543746"/>
                  <a:ext cx="612934" cy="695325"/>
                </a:xfrm>
                <a:custGeom>
                  <a:avLst/>
                  <a:gdLst>
                    <a:gd name="connsiteX0" fmla="*/ 0 w 612934"/>
                    <a:gd name="connsiteY0" fmla="*/ 496634 h 695325"/>
                    <a:gd name="connsiteX1" fmla="*/ 271844 w 612934"/>
                    <a:gd name="connsiteY1" fmla="*/ 298037 h 695325"/>
                    <a:gd name="connsiteX2" fmla="*/ 449580 w 612934"/>
                    <a:gd name="connsiteY2" fmla="*/ 318897 h 695325"/>
                    <a:gd name="connsiteX3" fmla="*/ 449580 w 612934"/>
                    <a:gd name="connsiteY3" fmla="*/ 196025 h 695325"/>
                    <a:gd name="connsiteX4" fmla="*/ 286226 w 612934"/>
                    <a:gd name="connsiteY4" fmla="*/ 53626 h 695325"/>
                    <a:gd name="connsiteX5" fmla="*/ 82391 w 612934"/>
                    <a:gd name="connsiteY5" fmla="*/ 121539 h 695325"/>
                    <a:gd name="connsiteX6" fmla="*/ 44482 w 612934"/>
                    <a:gd name="connsiteY6" fmla="*/ 121539 h 695325"/>
                    <a:gd name="connsiteX7" fmla="*/ 44482 w 612934"/>
                    <a:gd name="connsiteY7" fmla="*/ 57531 h 695325"/>
                    <a:gd name="connsiteX8" fmla="*/ 292798 w 612934"/>
                    <a:gd name="connsiteY8" fmla="*/ 0 h 695325"/>
                    <a:gd name="connsiteX9" fmla="*/ 525399 w 612934"/>
                    <a:gd name="connsiteY9" fmla="*/ 189452 h 695325"/>
                    <a:gd name="connsiteX10" fmla="*/ 525399 w 612934"/>
                    <a:gd name="connsiteY10" fmla="*/ 585407 h 695325"/>
                    <a:gd name="connsiteX11" fmla="*/ 578930 w 612934"/>
                    <a:gd name="connsiteY11" fmla="*/ 642938 h 695325"/>
                    <a:gd name="connsiteX12" fmla="*/ 612934 w 612934"/>
                    <a:gd name="connsiteY12" fmla="*/ 639032 h 695325"/>
                    <a:gd name="connsiteX13" fmla="*/ 612934 w 612934"/>
                    <a:gd name="connsiteY13" fmla="*/ 682180 h 695325"/>
                    <a:gd name="connsiteX14" fmla="*/ 554164 w 612934"/>
                    <a:gd name="connsiteY14" fmla="*/ 693992 h 695325"/>
                    <a:gd name="connsiteX15" fmla="*/ 449580 w 612934"/>
                    <a:gd name="connsiteY15" fmla="*/ 602552 h 695325"/>
                    <a:gd name="connsiteX16" fmla="*/ 449580 w 612934"/>
                    <a:gd name="connsiteY16" fmla="*/ 588169 h 695325"/>
                    <a:gd name="connsiteX17" fmla="*/ 226123 w 612934"/>
                    <a:gd name="connsiteY17" fmla="*/ 695325 h 695325"/>
                    <a:gd name="connsiteX18" fmla="*/ 0 w 612934"/>
                    <a:gd name="connsiteY18" fmla="*/ 496634 h 695325"/>
                    <a:gd name="connsiteX19" fmla="*/ 449580 w 612934"/>
                    <a:gd name="connsiteY19" fmla="*/ 531876 h 695325"/>
                    <a:gd name="connsiteX20" fmla="*/ 449580 w 612934"/>
                    <a:gd name="connsiteY20" fmla="*/ 367189 h 695325"/>
                    <a:gd name="connsiteX21" fmla="*/ 284893 w 612934"/>
                    <a:gd name="connsiteY21" fmla="*/ 347567 h 695325"/>
                    <a:gd name="connsiteX22" fmla="*/ 73247 w 612934"/>
                    <a:gd name="connsiteY22" fmla="*/ 496538 h 695325"/>
                    <a:gd name="connsiteX23" fmla="*/ 236601 w 612934"/>
                    <a:gd name="connsiteY23" fmla="*/ 642938 h 695325"/>
                    <a:gd name="connsiteX24" fmla="*/ 449580 w 612934"/>
                    <a:gd name="connsiteY24" fmla="*/ 531876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12934" h="695325">
                      <a:moveTo>
                        <a:pt x="0" y="496634"/>
                      </a:moveTo>
                      <a:cubicBezTo>
                        <a:pt x="0" y="359474"/>
                        <a:pt x="113729" y="298037"/>
                        <a:pt x="271844" y="298037"/>
                      </a:cubicBezTo>
                      <a:cubicBezTo>
                        <a:pt x="338519" y="298037"/>
                        <a:pt x="395954" y="304609"/>
                        <a:pt x="449580" y="318897"/>
                      </a:cubicBezTo>
                      <a:lnTo>
                        <a:pt x="449580" y="196025"/>
                      </a:lnTo>
                      <a:cubicBezTo>
                        <a:pt x="449580" y="86296"/>
                        <a:pt x="382905" y="53626"/>
                        <a:pt x="286226" y="53626"/>
                      </a:cubicBezTo>
                      <a:cubicBezTo>
                        <a:pt x="185642" y="53626"/>
                        <a:pt x="121539" y="86296"/>
                        <a:pt x="82391" y="121539"/>
                      </a:cubicBezTo>
                      <a:lnTo>
                        <a:pt x="44482" y="121539"/>
                      </a:lnTo>
                      <a:lnTo>
                        <a:pt x="44482" y="57531"/>
                      </a:lnTo>
                      <a:cubicBezTo>
                        <a:pt x="98013" y="27432"/>
                        <a:pt x="179070" y="0"/>
                        <a:pt x="292798" y="0"/>
                      </a:cubicBezTo>
                      <a:cubicBezTo>
                        <a:pt x="431292" y="0"/>
                        <a:pt x="525399" y="43148"/>
                        <a:pt x="525399" y="189452"/>
                      </a:cubicBezTo>
                      <a:lnTo>
                        <a:pt x="525399" y="585407"/>
                      </a:lnTo>
                      <a:cubicBezTo>
                        <a:pt x="525399" y="625888"/>
                        <a:pt x="542354" y="642938"/>
                        <a:pt x="578930" y="642938"/>
                      </a:cubicBezTo>
                      <a:cubicBezTo>
                        <a:pt x="594646" y="642938"/>
                        <a:pt x="612934" y="639032"/>
                        <a:pt x="612934" y="639032"/>
                      </a:cubicBezTo>
                      <a:lnTo>
                        <a:pt x="612934" y="682180"/>
                      </a:lnTo>
                      <a:cubicBezTo>
                        <a:pt x="605124" y="686086"/>
                        <a:pt x="581597" y="693992"/>
                        <a:pt x="554164" y="693992"/>
                      </a:cubicBezTo>
                      <a:cubicBezTo>
                        <a:pt x="488823" y="693992"/>
                        <a:pt x="449580" y="666559"/>
                        <a:pt x="449580" y="602552"/>
                      </a:cubicBezTo>
                      <a:lnTo>
                        <a:pt x="449580" y="588169"/>
                      </a:lnTo>
                      <a:cubicBezTo>
                        <a:pt x="397288" y="653510"/>
                        <a:pt x="326707" y="695325"/>
                        <a:pt x="226123" y="695325"/>
                      </a:cubicBezTo>
                      <a:cubicBezTo>
                        <a:pt x="91535" y="695230"/>
                        <a:pt x="0" y="632555"/>
                        <a:pt x="0" y="496634"/>
                      </a:cubicBezTo>
                      <a:close/>
                      <a:moveTo>
                        <a:pt x="449580" y="531876"/>
                      </a:moveTo>
                      <a:lnTo>
                        <a:pt x="449580" y="367189"/>
                      </a:lnTo>
                      <a:cubicBezTo>
                        <a:pt x="398622" y="355378"/>
                        <a:pt x="343758" y="347567"/>
                        <a:pt x="284893" y="347567"/>
                      </a:cubicBezTo>
                      <a:cubicBezTo>
                        <a:pt x="155543" y="347567"/>
                        <a:pt x="73247" y="390716"/>
                        <a:pt x="73247" y="496538"/>
                      </a:cubicBezTo>
                      <a:cubicBezTo>
                        <a:pt x="73247" y="599789"/>
                        <a:pt x="134684" y="642938"/>
                        <a:pt x="236601" y="642938"/>
                      </a:cubicBezTo>
                      <a:cubicBezTo>
                        <a:pt x="338519" y="642938"/>
                        <a:pt x="397288" y="595884"/>
                        <a:pt x="449580" y="531876"/>
                      </a:cubicBezTo>
                      <a:close/>
                    </a:path>
                  </a:pathLst>
                </a:custGeom>
                <a:solidFill>
                  <a:srgbClr val="00664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50C7779B-CAC3-C899-5304-71FB9CA4C7FA}"/>
                    </a:ext>
                  </a:extLst>
                </p:cNvPr>
                <p:cNvSpPr/>
                <p:nvPr/>
              </p:nvSpPr>
              <p:spPr>
                <a:xfrm>
                  <a:off x="6056852" y="2546318"/>
                  <a:ext cx="436435" cy="685990"/>
                </a:xfrm>
                <a:custGeom>
                  <a:avLst/>
                  <a:gdLst>
                    <a:gd name="connsiteX0" fmla="*/ 6477 w 436435"/>
                    <a:gd name="connsiteY0" fmla="*/ 639032 h 685990"/>
                    <a:gd name="connsiteX1" fmla="*/ 64008 w 436435"/>
                    <a:gd name="connsiteY1" fmla="*/ 639032 h 685990"/>
                    <a:gd name="connsiteX2" fmla="*/ 101918 w 436435"/>
                    <a:gd name="connsiteY2" fmla="*/ 601123 h 685990"/>
                    <a:gd name="connsiteX3" fmla="*/ 101918 w 436435"/>
                    <a:gd name="connsiteY3" fmla="*/ 92774 h 685990"/>
                    <a:gd name="connsiteX4" fmla="*/ 64008 w 436435"/>
                    <a:gd name="connsiteY4" fmla="*/ 53530 h 685990"/>
                    <a:gd name="connsiteX5" fmla="*/ 0 w 436435"/>
                    <a:gd name="connsiteY5" fmla="*/ 53530 h 685990"/>
                    <a:gd name="connsiteX6" fmla="*/ 0 w 436435"/>
                    <a:gd name="connsiteY6" fmla="*/ 3905 h 685990"/>
                    <a:gd name="connsiteX7" fmla="*/ 154210 w 436435"/>
                    <a:gd name="connsiteY7" fmla="*/ 3905 h 685990"/>
                    <a:gd name="connsiteX8" fmla="*/ 177736 w 436435"/>
                    <a:gd name="connsiteY8" fmla="*/ 50959 h 685990"/>
                    <a:gd name="connsiteX9" fmla="*/ 177736 w 436435"/>
                    <a:gd name="connsiteY9" fmla="*/ 137160 h 685990"/>
                    <a:gd name="connsiteX10" fmla="*/ 403765 w 436435"/>
                    <a:gd name="connsiteY10" fmla="*/ 0 h 685990"/>
                    <a:gd name="connsiteX11" fmla="*/ 436436 w 436435"/>
                    <a:gd name="connsiteY11" fmla="*/ 3905 h 685990"/>
                    <a:gd name="connsiteX12" fmla="*/ 436436 w 436435"/>
                    <a:gd name="connsiteY12" fmla="*/ 66580 h 685990"/>
                    <a:gd name="connsiteX13" fmla="*/ 406432 w 436435"/>
                    <a:gd name="connsiteY13" fmla="*/ 65246 h 685990"/>
                    <a:gd name="connsiteX14" fmla="*/ 177736 w 436435"/>
                    <a:gd name="connsiteY14" fmla="*/ 186785 h 685990"/>
                    <a:gd name="connsiteX15" fmla="*/ 177736 w 436435"/>
                    <a:gd name="connsiteY15" fmla="*/ 638937 h 685990"/>
                    <a:gd name="connsiteX16" fmla="*/ 303180 w 436435"/>
                    <a:gd name="connsiteY16" fmla="*/ 638937 h 685990"/>
                    <a:gd name="connsiteX17" fmla="*/ 303180 w 436435"/>
                    <a:gd name="connsiteY17" fmla="*/ 685991 h 685990"/>
                    <a:gd name="connsiteX18" fmla="*/ 6572 w 436435"/>
                    <a:gd name="connsiteY18" fmla="*/ 685991 h 685990"/>
                    <a:gd name="connsiteX19" fmla="*/ 6572 w 436435"/>
                    <a:gd name="connsiteY19" fmla="*/ 639032 h 685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6435" h="685990">
                      <a:moveTo>
                        <a:pt x="6477" y="639032"/>
                      </a:moveTo>
                      <a:lnTo>
                        <a:pt x="64008" y="639032"/>
                      </a:lnTo>
                      <a:cubicBezTo>
                        <a:pt x="83629" y="639032"/>
                        <a:pt x="101918" y="620744"/>
                        <a:pt x="101918" y="601123"/>
                      </a:cubicBezTo>
                      <a:lnTo>
                        <a:pt x="101918" y="92774"/>
                      </a:lnTo>
                      <a:cubicBezTo>
                        <a:pt x="101918" y="74485"/>
                        <a:pt x="83629" y="53530"/>
                        <a:pt x="64008" y="53530"/>
                      </a:cubicBezTo>
                      <a:lnTo>
                        <a:pt x="0" y="53530"/>
                      </a:lnTo>
                      <a:lnTo>
                        <a:pt x="0" y="3905"/>
                      </a:lnTo>
                      <a:lnTo>
                        <a:pt x="154210" y="3905"/>
                      </a:lnTo>
                      <a:cubicBezTo>
                        <a:pt x="169926" y="3905"/>
                        <a:pt x="177736" y="13049"/>
                        <a:pt x="177736" y="50959"/>
                      </a:cubicBezTo>
                      <a:lnTo>
                        <a:pt x="177736" y="137160"/>
                      </a:lnTo>
                      <a:cubicBezTo>
                        <a:pt x="230028" y="69247"/>
                        <a:pt x="300609" y="0"/>
                        <a:pt x="403765" y="0"/>
                      </a:cubicBezTo>
                      <a:cubicBezTo>
                        <a:pt x="420719" y="0"/>
                        <a:pt x="432530" y="2572"/>
                        <a:pt x="436436" y="3905"/>
                      </a:cubicBezTo>
                      <a:lnTo>
                        <a:pt x="436436" y="66580"/>
                      </a:lnTo>
                      <a:cubicBezTo>
                        <a:pt x="436436" y="66580"/>
                        <a:pt x="418147" y="65246"/>
                        <a:pt x="406432" y="65246"/>
                      </a:cubicBezTo>
                      <a:cubicBezTo>
                        <a:pt x="305848" y="65246"/>
                        <a:pt x="245745" y="110966"/>
                        <a:pt x="177736" y="186785"/>
                      </a:cubicBezTo>
                      <a:lnTo>
                        <a:pt x="177736" y="638937"/>
                      </a:lnTo>
                      <a:lnTo>
                        <a:pt x="303180" y="638937"/>
                      </a:lnTo>
                      <a:lnTo>
                        <a:pt x="303180" y="685991"/>
                      </a:lnTo>
                      <a:lnTo>
                        <a:pt x="6572" y="685991"/>
                      </a:lnTo>
                      <a:lnTo>
                        <a:pt x="6572" y="639032"/>
                      </a:lnTo>
                      <a:close/>
                    </a:path>
                  </a:pathLst>
                </a:custGeom>
                <a:solidFill>
                  <a:srgbClr val="00664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E860C2D5-3EF0-ED24-A5DF-AEB708684495}"/>
                    </a:ext>
                  </a:extLst>
                </p:cNvPr>
                <p:cNvSpPr/>
                <p:nvPr/>
              </p:nvSpPr>
              <p:spPr>
                <a:xfrm>
                  <a:off x="6613398" y="2362200"/>
                  <a:ext cx="365854" cy="876871"/>
                </a:xfrm>
                <a:custGeom>
                  <a:avLst/>
                  <a:gdLst>
                    <a:gd name="connsiteX0" fmla="*/ 98012 w 365854"/>
                    <a:gd name="connsiteY0" fmla="*/ 722567 h 876871"/>
                    <a:gd name="connsiteX1" fmla="*/ 98012 w 365854"/>
                    <a:gd name="connsiteY1" fmla="*/ 237744 h 876871"/>
                    <a:gd name="connsiteX2" fmla="*/ 0 w 365854"/>
                    <a:gd name="connsiteY2" fmla="*/ 237744 h 876871"/>
                    <a:gd name="connsiteX3" fmla="*/ 0 w 365854"/>
                    <a:gd name="connsiteY3" fmla="*/ 188119 h 876871"/>
                    <a:gd name="connsiteX4" fmla="*/ 98012 w 365854"/>
                    <a:gd name="connsiteY4" fmla="*/ 188119 h 876871"/>
                    <a:gd name="connsiteX5" fmla="*/ 98012 w 365854"/>
                    <a:gd name="connsiteY5" fmla="*/ 0 h 876871"/>
                    <a:gd name="connsiteX6" fmla="*/ 173831 w 365854"/>
                    <a:gd name="connsiteY6" fmla="*/ 0 h 876871"/>
                    <a:gd name="connsiteX7" fmla="*/ 173831 w 365854"/>
                    <a:gd name="connsiteY7" fmla="*/ 188214 h 876871"/>
                    <a:gd name="connsiteX8" fmla="*/ 351568 w 365854"/>
                    <a:gd name="connsiteY8" fmla="*/ 188214 h 876871"/>
                    <a:gd name="connsiteX9" fmla="*/ 351568 w 365854"/>
                    <a:gd name="connsiteY9" fmla="*/ 237839 h 876871"/>
                    <a:gd name="connsiteX10" fmla="*/ 173831 w 365854"/>
                    <a:gd name="connsiteY10" fmla="*/ 237839 h 876871"/>
                    <a:gd name="connsiteX11" fmla="*/ 173831 w 365854"/>
                    <a:gd name="connsiteY11" fmla="*/ 716089 h 876871"/>
                    <a:gd name="connsiteX12" fmla="*/ 265271 w 365854"/>
                    <a:gd name="connsiteY12" fmla="*/ 824579 h 876871"/>
                    <a:gd name="connsiteX13" fmla="*/ 329279 w 365854"/>
                    <a:gd name="connsiteY13" fmla="*/ 811530 h 876871"/>
                    <a:gd name="connsiteX14" fmla="*/ 365855 w 365854"/>
                    <a:gd name="connsiteY14" fmla="*/ 811530 h 876871"/>
                    <a:gd name="connsiteX15" fmla="*/ 365855 w 365854"/>
                    <a:gd name="connsiteY15" fmla="*/ 861155 h 876871"/>
                    <a:gd name="connsiteX16" fmla="*/ 263938 w 365854"/>
                    <a:gd name="connsiteY16" fmla="*/ 876872 h 876871"/>
                    <a:gd name="connsiteX17" fmla="*/ 98012 w 365854"/>
                    <a:gd name="connsiteY17" fmla="*/ 722567 h 87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5854" h="876871">
                      <a:moveTo>
                        <a:pt x="98012" y="722567"/>
                      </a:moveTo>
                      <a:lnTo>
                        <a:pt x="98012" y="237744"/>
                      </a:lnTo>
                      <a:lnTo>
                        <a:pt x="0" y="237744"/>
                      </a:lnTo>
                      <a:lnTo>
                        <a:pt x="0" y="188119"/>
                      </a:lnTo>
                      <a:lnTo>
                        <a:pt x="98012" y="188119"/>
                      </a:lnTo>
                      <a:lnTo>
                        <a:pt x="98012" y="0"/>
                      </a:lnTo>
                      <a:lnTo>
                        <a:pt x="173831" y="0"/>
                      </a:lnTo>
                      <a:lnTo>
                        <a:pt x="173831" y="188214"/>
                      </a:lnTo>
                      <a:lnTo>
                        <a:pt x="351568" y="188214"/>
                      </a:lnTo>
                      <a:lnTo>
                        <a:pt x="351568" y="237839"/>
                      </a:lnTo>
                      <a:lnTo>
                        <a:pt x="173831" y="237839"/>
                      </a:lnTo>
                      <a:lnTo>
                        <a:pt x="173831" y="716089"/>
                      </a:lnTo>
                      <a:cubicBezTo>
                        <a:pt x="173831" y="797147"/>
                        <a:pt x="197358" y="824579"/>
                        <a:pt x="265271" y="824579"/>
                      </a:cubicBezTo>
                      <a:cubicBezTo>
                        <a:pt x="294037" y="824579"/>
                        <a:pt x="318801" y="818007"/>
                        <a:pt x="329279" y="811530"/>
                      </a:cubicBezTo>
                      <a:lnTo>
                        <a:pt x="365855" y="811530"/>
                      </a:lnTo>
                      <a:lnTo>
                        <a:pt x="365855" y="861155"/>
                      </a:lnTo>
                      <a:cubicBezTo>
                        <a:pt x="343662" y="868966"/>
                        <a:pt x="303181" y="876872"/>
                        <a:pt x="263938" y="876872"/>
                      </a:cubicBezTo>
                      <a:cubicBezTo>
                        <a:pt x="155543" y="876776"/>
                        <a:pt x="98012" y="833628"/>
                        <a:pt x="98012" y="722567"/>
                      </a:cubicBezTo>
                      <a:close/>
                    </a:path>
                  </a:pathLst>
                </a:custGeom>
                <a:solidFill>
                  <a:srgbClr val="00664F"/>
                </a:solidFill>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8378F40D-AC04-FA20-3AFE-DF8207B6170A}"/>
                    </a:ext>
                  </a:extLst>
                </p:cNvPr>
                <p:cNvSpPr/>
                <p:nvPr/>
              </p:nvSpPr>
              <p:spPr>
                <a:xfrm>
                  <a:off x="7093076" y="2543651"/>
                  <a:ext cx="1134237" cy="688752"/>
                </a:xfrm>
                <a:custGeom>
                  <a:avLst/>
                  <a:gdLst>
                    <a:gd name="connsiteX0" fmla="*/ 611410 w 1134237"/>
                    <a:gd name="connsiteY0" fmla="*/ 641699 h 688752"/>
                    <a:gd name="connsiteX1" fmla="*/ 715994 w 1134237"/>
                    <a:gd name="connsiteY1" fmla="*/ 641699 h 688752"/>
                    <a:gd name="connsiteX2" fmla="*/ 715994 w 1134237"/>
                    <a:gd name="connsiteY2" fmla="*/ 688753 h 688752"/>
                    <a:gd name="connsiteX3" fmla="*/ 431102 w 1134237"/>
                    <a:gd name="connsiteY3" fmla="*/ 688753 h 688752"/>
                    <a:gd name="connsiteX4" fmla="*/ 431102 w 1134237"/>
                    <a:gd name="connsiteY4" fmla="*/ 641699 h 688752"/>
                    <a:gd name="connsiteX5" fmla="*/ 535686 w 1134237"/>
                    <a:gd name="connsiteY5" fmla="*/ 641699 h 688752"/>
                    <a:gd name="connsiteX6" fmla="*/ 535686 w 1134237"/>
                    <a:gd name="connsiteY6" fmla="*/ 192214 h 688752"/>
                    <a:gd name="connsiteX7" fmla="*/ 421957 w 1134237"/>
                    <a:gd name="connsiteY7" fmla="*/ 61531 h 688752"/>
                    <a:gd name="connsiteX8" fmla="*/ 177641 w 1134237"/>
                    <a:gd name="connsiteY8" fmla="*/ 172593 h 688752"/>
                    <a:gd name="connsiteX9" fmla="*/ 177641 w 1134237"/>
                    <a:gd name="connsiteY9" fmla="*/ 641699 h 688752"/>
                    <a:gd name="connsiteX10" fmla="*/ 295275 w 1134237"/>
                    <a:gd name="connsiteY10" fmla="*/ 641699 h 688752"/>
                    <a:gd name="connsiteX11" fmla="*/ 295275 w 1134237"/>
                    <a:gd name="connsiteY11" fmla="*/ 688753 h 688752"/>
                    <a:gd name="connsiteX12" fmla="*/ 6477 w 1134237"/>
                    <a:gd name="connsiteY12" fmla="*/ 688753 h 688752"/>
                    <a:gd name="connsiteX13" fmla="*/ 6477 w 1134237"/>
                    <a:gd name="connsiteY13" fmla="*/ 641699 h 688752"/>
                    <a:gd name="connsiteX14" fmla="*/ 64008 w 1134237"/>
                    <a:gd name="connsiteY14" fmla="*/ 641699 h 688752"/>
                    <a:gd name="connsiteX15" fmla="*/ 101918 w 1134237"/>
                    <a:gd name="connsiteY15" fmla="*/ 603790 h 688752"/>
                    <a:gd name="connsiteX16" fmla="*/ 101918 w 1134237"/>
                    <a:gd name="connsiteY16" fmla="*/ 95441 h 688752"/>
                    <a:gd name="connsiteX17" fmla="*/ 64008 w 1134237"/>
                    <a:gd name="connsiteY17" fmla="*/ 56197 h 688752"/>
                    <a:gd name="connsiteX18" fmla="*/ 0 w 1134237"/>
                    <a:gd name="connsiteY18" fmla="*/ 56197 h 688752"/>
                    <a:gd name="connsiteX19" fmla="*/ 0 w 1134237"/>
                    <a:gd name="connsiteY19" fmla="*/ 6572 h 688752"/>
                    <a:gd name="connsiteX20" fmla="*/ 154210 w 1134237"/>
                    <a:gd name="connsiteY20" fmla="*/ 6572 h 688752"/>
                    <a:gd name="connsiteX21" fmla="*/ 177737 w 1134237"/>
                    <a:gd name="connsiteY21" fmla="*/ 50959 h 688752"/>
                    <a:gd name="connsiteX22" fmla="*/ 177737 w 1134237"/>
                    <a:gd name="connsiteY22" fmla="*/ 126778 h 688752"/>
                    <a:gd name="connsiteX23" fmla="*/ 443008 w 1134237"/>
                    <a:gd name="connsiteY23" fmla="*/ 0 h 688752"/>
                    <a:gd name="connsiteX24" fmla="*/ 608933 w 1134237"/>
                    <a:gd name="connsiteY24" fmla="*/ 128016 h 688752"/>
                    <a:gd name="connsiteX25" fmla="*/ 876776 w 1134237"/>
                    <a:gd name="connsiteY25" fmla="*/ 0 h 688752"/>
                    <a:gd name="connsiteX26" fmla="*/ 1045369 w 1134237"/>
                    <a:gd name="connsiteY26" fmla="*/ 169831 h 688752"/>
                    <a:gd name="connsiteX27" fmla="*/ 1045369 w 1134237"/>
                    <a:gd name="connsiteY27" fmla="*/ 603694 h 688752"/>
                    <a:gd name="connsiteX28" fmla="*/ 1083278 w 1134237"/>
                    <a:gd name="connsiteY28" fmla="*/ 641604 h 688752"/>
                    <a:gd name="connsiteX29" fmla="*/ 1134237 w 1134237"/>
                    <a:gd name="connsiteY29" fmla="*/ 641604 h 688752"/>
                    <a:gd name="connsiteX30" fmla="*/ 1134237 w 1134237"/>
                    <a:gd name="connsiteY30" fmla="*/ 688658 h 688752"/>
                    <a:gd name="connsiteX31" fmla="*/ 852011 w 1134237"/>
                    <a:gd name="connsiteY31" fmla="*/ 688658 h 688752"/>
                    <a:gd name="connsiteX32" fmla="*/ 852011 w 1134237"/>
                    <a:gd name="connsiteY32" fmla="*/ 641604 h 688752"/>
                    <a:gd name="connsiteX33" fmla="*/ 969645 w 1134237"/>
                    <a:gd name="connsiteY33" fmla="*/ 641604 h 688752"/>
                    <a:gd name="connsiteX34" fmla="*/ 969645 w 1134237"/>
                    <a:gd name="connsiteY34" fmla="*/ 192119 h 688752"/>
                    <a:gd name="connsiteX35" fmla="*/ 854678 w 1134237"/>
                    <a:gd name="connsiteY35" fmla="*/ 61436 h 688752"/>
                    <a:gd name="connsiteX36" fmla="*/ 611600 w 1134237"/>
                    <a:gd name="connsiteY36" fmla="*/ 172498 h 688752"/>
                    <a:gd name="connsiteX37" fmla="*/ 611600 w 1134237"/>
                    <a:gd name="connsiteY37" fmla="*/ 641699 h 68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34237" h="688752">
                      <a:moveTo>
                        <a:pt x="611410" y="641699"/>
                      </a:moveTo>
                      <a:lnTo>
                        <a:pt x="715994" y="641699"/>
                      </a:lnTo>
                      <a:lnTo>
                        <a:pt x="715994" y="688753"/>
                      </a:lnTo>
                      <a:lnTo>
                        <a:pt x="431102" y="688753"/>
                      </a:lnTo>
                      <a:lnTo>
                        <a:pt x="431102" y="641699"/>
                      </a:lnTo>
                      <a:lnTo>
                        <a:pt x="535686" y="641699"/>
                      </a:lnTo>
                      <a:lnTo>
                        <a:pt x="535686" y="192214"/>
                      </a:lnTo>
                      <a:cubicBezTo>
                        <a:pt x="535686" y="85058"/>
                        <a:pt x="486061" y="61531"/>
                        <a:pt x="421957" y="61531"/>
                      </a:cubicBezTo>
                      <a:cubicBezTo>
                        <a:pt x="333090" y="61531"/>
                        <a:pt x="254698" y="107251"/>
                        <a:pt x="177641" y="172593"/>
                      </a:cubicBezTo>
                      <a:lnTo>
                        <a:pt x="177641" y="641699"/>
                      </a:lnTo>
                      <a:lnTo>
                        <a:pt x="295275" y="641699"/>
                      </a:lnTo>
                      <a:lnTo>
                        <a:pt x="295275" y="688753"/>
                      </a:lnTo>
                      <a:lnTo>
                        <a:pt x="6477" y="688753"/>
                      </a:lnTo>
                      <a:lnTo>
                        <a:pt x="6477" y="641699"/>
                      </a:lnTo>
                      <a:lnTo>
                        <a:pt x="64008" y="641699"/>
                      </a:lnTo>
                      <a:cubicBezTo>
                        <a:pt x="83630" y="641699"/>
                        <a:pt x="101918" y="623411"/>
                        <a:pt x="101918" y="603790"/>
                      </a:cubicBezTo>
                      <a:lnTo>
                        <a:pt x="101918" y="95441"/>
                      </a:lnTo>
                      <a:cubicBezTo>
                        <a:pt x="101918" y="77152"/>
                        <a:pt x="83630" y="56197"/>
                        <a:pt x="64008" y="56197"/>
                      </a:cubicBezTo>
                      <a:lnTo>
                        <a:pt x="0" y="56197"/>
                      </a:lnTo>
                      <a:lnTo>
                        <a:pt x="0" y="6572"/>
                      </a:lnTo>
                      <a:lnTo>
                        <a:pt x="154210" y="6572"/>
                      </a:lnTo>
                      <a:cubicBezTo>
                        <a:pt x="169926" y="6572"/>
                        <a:pt x="176403" y="15716"/>
                        <a:pt x="177737" y="50959"/>
                      </a:cubicBezTo>
                      <a:lnTo>
                        <a:pt x="177737" y="126778"/>
                      </a:lnTo>
                      <a:cubicBezTo>
                        <a:pt x="252222" y="58864"/>
                        <a:pt x="337185" y="0"/>
                        <a:pt x="443008" y="0"/>
                      </a:cubicBezTo>
                      <a:cubicBezTo>
                        <a:pt x="521398" y="0"/>
                        <a:pt x="594550" y="27432"/>
                        <a:pt x="608933" y="128016"/>
                      </a:cubicBezTo>
                      <a:cubicBezTo>
                        <a:pt x="691229" y="53530"/>
                        <a:pt x="773621" y="0"/>
                        <a:pt x="876776" y="0"/>
                      </a:cubicBezTo>
                      <a:cubicBezTo>
                        <a:pt x="962978" y="0"/>
                        <a:pt x="1045369" y="34004"/>
                        <a:pt x="1045369" y="169831"/>
                      </a:cubicBezTo>
                      <a:lnTo>
                        <a:pt x="1045369" y="603694"/>
                      </a:lnTo>
                      <a:cubicBezTo>
                        <a:pt x="1045369" y="623316"/>
                        <a:pt x="1064990" y="641604"/>
                        <a:pt x="1083278" y="641604"/>
                      </a:cubicBezTo>
                      <a:lnTo>
                        <a:pt x="1134237" y="641604"/>
                      </a:lnTo>
                      <a:lnTo>
                        <a:pt x="1134237" y="688658"/>
                      </a:lnTo>
                      <a:lnTo>
                        <a:pt x="852011" y="688658"/>
                      </a:lnTo>
                      <a:lnTo>
                        <a:pt x="852011" y="641604"/>
                      </a:lnTo>
                      <a:lnTo>
                        <a:pt x="969645" y="641604"/>
                      </a:lnTo>
                      <a:lnTo>
                        <a:pt x="969645" y="192119"/>
                      </a:lnTo>
                      <a:cubicBezTo>
                        <a:pt x="969645" y="84963"/>
                        <a:pt x="920020" y="61436"/>
                        <a:pt x="854678" y="61436"/>
                      </a:cubicBezTo>
                      <a:cubicBezTo>
                        <a:pt x="767143" y="61436"/>
                        <a:pt x="687419" y="112395"/>
                        <a:pt x="611600" y="172498"/>
                      </a:cubicBezTo>
                      <a:lnTo>
                        <a:pt x="611600" y="641699"/>
                      </a:lnTo>
                      <a:close/>
                    </a:path>
                  </a:pathLst>
                </a:custGeom>
                <a:solidFill>
                  <a:srgbClr val="00664F"/>
                </a:solidFill>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AB222B98-7049-9BA0-6488-98EFD204090E}"/>
                    </a:ext>
                  </a:extLst>
                </p:cNvPr>
                <p:cNvSpPr/>
                <p:nvPr/>
              </p:nvSpPr>
              <p:spPr>
                <a:xfrm>
                  <a:off x="8342090" y="2543841"/>
                  <a:ext cx="666369" cy="693896"/>
                </a:xfrm>
                <a:custGeom>
                  <a:avLst/>
                  <a:gdLst>
                    <a:gd name="connsiteX0" fmla="*/ 0 w 666369"/>
                    <a:gd name="connsiteY0" fmla="*/ 347567 h 693896"/>
                    <a:gd name="connsiteX1" fmla="*/ 333184 w 666369"/>
                    <a:gd name="connsiteY1" fmla="*/ 0 h 693896"/>
                    <a:gd name="connsiteX2" fmla="*/ 666369 w 666369"/>
                    <a:gd name="connsiteY2" fmla="*/ 347567 h 693896"/>
                    <a:gd name="connsiteX3" fmla="*/ 333184 w 666369"/>
                    <a:gd name="connsiteY3" fmla="*/ 693896 h 693896"/>
                    <a:gd name="connsiteX4" fmla="*/ 0 w 666369"/>
                    <a:gd name="connsiteY4" fmla="*/ 347567 h 693896"/>
                    <a:gd name="connsiteX5" fmla="*/ 589312 w 666369"/>
                    <a:gd name="connsiteY5" fmla="*/ 348805 h 693896"/>
                    <a:gd name="connsiteX6" fmla="*/ 333184 w 666369"/>
                    <a:gd name="connsiteY6" fmla="*/ 52197 h 693896"/>
                    <a:gd name="connsiteX7" fmla="*/ 77058 w 666369"/>
                    <a:gd name="connsiteY7" fmla="*/ 348805 h 693896"/>
                    <a:gd name="connsiteX8" fmla="*/ 333184 w 666369"/>
                    <a:gd name="connsiteY8" fmla="*/ 644176 h 693896"/>
                    <a:gd name="connsiteX9" fmla="*/ 589312 w 666369"/>
                    <a:gd name="connsiteY9" fmla="*/ 348805 h 693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369" h="693896">
                      <a:moveTo>
                        <a:pt x="0" y="347567"/>
                      </a:moveTo>
                      <a:cubicBezTo>
                        <a:pt x="0" y="131921"/>
                        <a:pt x="142399" y="0"/>
                        <a:pt x="333184" y="0"/>
                      </a:cubicBezTo>
                      <a:cubicBezTo>
                        <a:pt x="525304" y="0"/>
                        <a:pt x="666369" y="132016"/>
                        <a:pt x="666369" y="347567"/>
                      </a:cubicBezTo>
                      <a:cubicBezTo>
                        <a:pt x="666369" y="563118"/>
                        <a:pt x="525209" y="693896"/>
                        <a:pt x="333184" y="693896"/>
                      </a:cubicBezTo>
                      <a:cubicBezTo>
                        <a:pt x="142399" y="693801"/>
                        <a:pt x="0" y="563118"/>
                        <a:pt x="0" y="347567"/>
                      </a:cubicBezTo>
                      <a:close/>
                      <a:moveTo>
                        <a:pt x="589312" y="348805"/>
                      </a:moveTo>
                      <a:cubicBezTo>
                        <a:pt x="589312" y="160687"/>
                        <a:pt x="484727" y="52197"/>
                        <a:pt x="333184" y="52197"/>
                      </a:cubicBezTo>
                      <a:cubicBezTo>
                        <a:pt x="181642" y="52197"/>
                        <a:pt x="77058" y="160687"/>
                        <a:pt x="77058" y="348805"/>
                      </a:cubicBezTo>
                      <a:cubicBezTo>
                        <a:pt x="77058" y="535686"/>
                        <a:pt x="181642" y="644176"/>
                        <a:pt x="333184" y="644176"/>
                      </a:cubicBezTo>
                      <a:cubicBezTo>
                        <a:pt x="484823" y="644176"/>
                        <a:pt x="589312" y="535686"/>
                        <a:pt x="589312" y="348805"/>
                      </a:cubicBezTo>
                      <a:close/>
                    </a:path>
                  </a:pathLst>
                </a:custGeom>
                <a:solidFill>
                  <a:srgbClr val="00664F"/>
                </a:solidFill>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20719CE9-CF4F-4C25-E564-159CC705C2F6}"/>
                    </a:ext>
                  </a:extLst>
                </p:cNvPr>
                <p:cNvSpPr/>
                <p:nvPr/>
              </p:nvSpPr>
              <p:spPr>
                <a:xfrm>
                  <a:off x="9110376" y="2550318"/>
                  <a:ext cx="743522" cy="690086"/>
                </a:xfrm>
                <a:custGeom>
                  <a:avLst/>
                  <a:gdLst>
                    <a:gd name="connsiteX0" fmla="*/ 99346 w 743522"/>
                    <a:gd name="connsiteY0" fmla="*/ 521399 h 690086"/>
                    <a:gd name="connsiteX1" fmla="*/ 99346 w 743522"/>
                    <a:gd name="connsiteY1" fmla="*/ 88868 h 690086"/>
                    <a:gd name="connsiteX2" fmla="*/ 61436 w 743522"/>
                    <a:gd name="connsiteY2" fmla="*/ 49625 h 690086"/>
                    <a:gd name="connsiteX3" fmla="*/ 0 w 743522"/>
                    <a:gd name="connsiteY3" fmla="*/ 49625 h 690086"/>
                    <a:gd name="connsiteX4" fmla="*/ 0 w 743522"/>
                    <a:gd name="connsiteY4" fmla="*/ 0 h 690086"/>
                    <a:gd name="connsiteX5" fmla="*/ 175070 w 743522"/>
                    <a:gd name="connsiteY5" fmla="*/ 0 h 690086"/>
                    <a:gd name="connsiteX6" fmla="*/ 175070 w 743522"/>
                    <a:gd name="connsiteY6" fmla="*/ 499205 h 690086"/>
                    <a:gd name="connsiteX7" fmla="*/ 301847 w 743522"/>
                    <a:gd name="connsiteY7" fmla="*/ 631222 h 690086"/>
                    <a:gd name="connsiteX8" fmla="*/ 565785 w 743522"/>
                    <a:gd name="connsiteY8" fmla="*/ 518827 h 690086"/>
                    <a:gd name="connsiteX9" fmla="*/ 565785 w 743522"/>
                    <a:gd name="connsiteY9" fmla="*/ 49721 h 690086"/>
                    <a:gd name="connsiteX10" fmla="*/ 457295 w 743522"/>
                    <a:gd name="connsiteY10" fmla="*/ 49721 h 690086"/>
                    <a:gd name="connsiteX11" fmla="*/ 457295 w 743522"/>
                    <a:gd name="connsiteY11" fmla="*/ 95 h 690086"/>
                    <a:gd name="connsiteX12" fmla="*/ 640271 w 743522"/>
                    <a:gd name="connsiteY12" fmla="*/ 95 h 690086"/>
                    <a:gd name="connsiteX13" fmla="*/ 640271 w 743522"/>
                    <a:gd name="connsiteY13" fmla="*/ 595979 h 690086"/>
                    <a:gd name="connsiteX14" fmla="*/ 679514 w 743522"/>
                    <a:gd name="connsiteY14" fmla="*/ 635222 h 690086"/>
                    <a:gd name="connsiteX15" fmla="*/ 743522 w 743522"/>
                    <a:gd name="connsiteY15" fmla="*/ 635222 h 690086"/>
                    <a:gd name="connsiteX16" fmla="*/ 743522 w 743522"/>
                    <a:gd name="connsiteY16" fmla="*/ 682276 h 690086"/>
                    <a:gd name="connsiteX17" fmla="*/ 587979 w 743522"/>
                    <a:gd name="connsiteY17" fmla="*/ 682276 h 690086"/>
                    <a:gd name="connsiteX18" fmla="*/ 565785 w 743522"/>
                    <a:gd name="connsiteY18" fmla="*/ 639128 h 690086"/>
                    <a:gd name="connsiteX19" fmla="*/ 565785 w 743522"/>
                    <a:gd name="connsiteY19" fmla="*/ 567214 h 690086"/>
                    <a:gd name="connsiteX20" fmla="*/ 279654 w 743522"/>
                    <a:gd name="connsiteY20" fmla="*/ 690086 h 690086"/>
                    <a:gd name="connsiteX21" fmla="*/ 99346 w 743522"/>
                    <a:gd name="connsiteY21" fmla="*/ 521399 h 69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3522" h="690086">
                      <a:moveTo>
                        <a:pt x="99346" y="521399"/>
                      </a:moveTo>
                      <a:lnTo>
                        <a:pt x="99346" y="88868"/>
                      </a:lnTo>
                      <a:cubicBezTo>
                        <a:pt x="99346" y="69247"/>
                        <a:pt x="79725" y="49625"/>
                        <a:pt x="61436" y="49625"/>
                      </a:cubicBezTo>
                      <a:lnTo>
                        <a:pt x="0" y="49625"/>
                      </a:lnTo>
                      <a:lnTo>
                        <a:pt x="0" y="0"/>
                      </a:lnTo>
                      <a:lnTo>
                        <a:pt x="175070" y="0"/>
                      </a:lnTo>
                      <a:lnTo>
                        <a:pt x="175070" y="499205"/>
                      </a:lnTo>
                      <a:cubicBezTo>
                        <a:pt x="175070" y="605028"/>
                        <a:pt x="231267" y="631222"/>
                        <a:pt x="301847" y="631222"/>
                      </a:cubicBezTo>
                      <a:cubicBezTo>
                        <a:pt x="399860" y="631222"/>
                        <a:pt x="492633" y="578930"/>
                        <a:pt x="565785" y="518827"/>
                      </a:cubicBezTo>
                      <a:lnTo>
                        <a:pt x="565785" y="49721"/>
                      </a:lnTo>
                      <a:lnTo>
                        <a:pt x="457295" y="49721"/>
                      </a:lnTo>
                      <a:lnTo>
                        <a:pt x="457295" y="95"/>
                      </a:lnTo>
                      <a:lnTo>
                        <a:pt x="640271" y="95"/>
                      </a:lnTo>
                      <a:lnTo>
                        <a:pt x="640271" y="595979"/>
                      </a:lnTo>
                      <a:cubicBezTo>
                        <a:pt x="640271" y="615601"/>
                        <a:pt x="659892" y="635222"/>
                        <a:pt x="679514" y="635222"/>
                      </a:cubicBezTo>
                      <a:lnTo>
                        <a:pt x="743522" y="635222"/>
                      </a:lnTo>
                      <a:lnTo>
                        <a:pt x="743522" y="682276"/>
                      </a:lnTo>
                      <a:lnTo>
                        <a:pt x="587979" y="682276"/>
                      </a:lnTo>
                      <a:cubicBezTo>
                        <a:pt x="573596" y="682276"/>
                        <a:pt x="567024" y="674465"/>
                        <a:pt x="565785" y="639128"/>
                      </a:cubicBezTo>
                      <a:lnTo>
                        <a:pt x="565785" y="567214"/>
                      </a:lnTo>
                      <a:cubicBezTo>
                        <a:pt x="486061" y="632555"/>
                        <a:pt x="394621" y="690086"/>
                        <a:pt x="279654" y="690086"/>
                      </a:cubicBezTo>
                      <a:cubicBezTo>
                        <a:pt x="184309" y="689991"/>
                        <a:pt x="99346" y="650748"/>
                        <a:pt x="99346" y="521399"/>
                      </a:cubicBezTo>
                      <a:close/>
                    </a:path>
                  </a:pathLst>
                </a:custGeom>
                <a:solidFill>
                  <a:srgbClr val="00664F"/>
                </a:solidFill>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5F09C20D-187D-DF17-117C-F4420598DA73}"/>
                    </a:ext>
                  </a:extLst>
                </p:cNvPr>
                <p:cNvSpPr/>
                <p:nvPr/>
              </p:nvSpPr>
              <p:spPr>
                <a:xfrm>
                  <a:off x="9941432" y="2362200"/>
                  <a:ext cx="365855" cy="876871"/>
                </a:xfrm>
                <a:custGeom>
                  <a:avLst/>
                  <a:gdLst>
                    <a:gd name="connsiteX0" fmla="*/ 98013 w 365855"/>
                    <a:gd name="connsiteY0" fmla="*/ 722567 h 876871"/>
                    <a:gd name="connsiteX1" fmla="*/ 98013 w 365855"/>
                    <a:gd name="connsiteY1" fmla="*/ 237744 h 876871"/>
                    <a:gd name="connsiteX2" fmla="*/ 0 w 365855"/>
                    <a:gd name="connsiteY2" fmla="*/ 237744 h 876871"/>
                    <a:gd name="connsiteX3" fmla="*/ 0 w 365855"/>
                    <a:gd name="connsiteY3" fmla="*/ 188119 h 876871"/>
                    <a:gd name="connsiteX4" fmla="*/ 98013 w 365855"/>
                    <a:gd name="connsiteY4" fmla="*/ 188119 h 876871"/>
                    <a:gd name="connsiteX5" fmla="*/ 98013 w 365855"/>
                    <a:gd name="connsiteY5" fmla="*/ 0 h 876871"/>
                    <a:gd name="connsiteX6" fmla="*/ 173831 w 365855"/>
                    <a:gd name="connsiteY6" fmla="*/ 0 h 876871"/>
                    <a:gd name="connsiteX7" fmla="*/ 173831 w 365855"/>
                    <a:gd name="connsiteY7" fmla="*/ 188214 h 876871"/>
                    <a:gd name="connsiteX8" fmla="*/ 351568 w 365855"/>
                    <a:gd name="connsiteY8" fmla="*/ 188214 h 876871"/>
                    <a:gd name="connsiteX9" fmla="*/ 351568 w 365855"/>
                    <a:gd name="connsiteY9" fmla="*/ 237839 h 876871"/>
                    <a:gd name="connsiteX10" fmla="*/ 173831 w 365855"/>
                    <a:gd name="connsiteY10" fmla="*/ 237839 h 876871"/>
                    <a:gd name="connsiteX11" fmla="*/ 173831 w 365855"/>
                    <a:gd name="connsiteY11" fmla="*/ 716089 h 876871"/>
                    <a:gd name="connsiteX12" fmla="*/ 265271 w 365855"/>
                    <a:gd name="connsiteY12" fmla="*/ 824579 h 876871"/>
                    <a:gd name="connsiteX13" fmla="*/ 329280 w 365855"/>
                    <a:gd name="connsiteY13" fmla="*/ 811530 h 876871"/>
                    <a:gd name="connsiteX14" fmla="*/ 365856 w 365855"/>
                    <a:gd name="connsiteY14" fmla="*/ 811530 h 876871"/>
                    <a:gd name="connsiteX15" fmla="*/ 365856 w 365855"/>
                    <a:gd name="connsiteY15" fmla="*/ 861155 h 876871"/>
                    <a:gd name="connsiteX16" fmla="*/ 263939 w 365855"/>
                    <a:gd name="connsiteY16" fmla="*/ 876872 h 876871"/>
                    <a:gd name="connsiteX17" fmla="*/ 98013 w 365855"/>
                    <a:gd name="connsiteY17" fmla="*/ 722567 h 87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5855" h="876871">
                      <a:moveTo>
                        <a:pt x="98013" y="722567"/>
                      </a:moveTo>
                      <a:lnTo>
                        <a:pt x="98013" y="237744"/>
                      </a:lnTo>
                      <a:lnTo>
                        <a:pt x="0" y="237744"/>
                      </a:lnTo>
                      <a:lnTo>
                        <a:pt x="0" y="188119"/>
                      </a:lnTo>
                      <a:lnTo>
                        <a:pt x="98013" y="188119"/>
                      </a:lnTo>
                      <a:lnTo>
                        <a:pt x="98013" y="0"/>
                      </a:lnTo>
                      <a:lnTo>
                        <a:pt x="173831" y="0"/>
                      </a:lnTo>
                      <a:lnTo>
                        <a:pt x="173831" y="188214"/>
                      </a:lnTo>
                      <a:lnTo>
                        <a:pt x="351568" y="188214"/>
                      </a:lnTo>
                      <a:lnTo>
                        <a:pt x="351568" y="237839"/>
                      </a:lnTo>
                      <a:lnTo>
                        <a:pt x="173831" y="237839"/>
                      </a:lnTo>
                      <a:lnTo>
                        <a:pt x="173831" y="716089"/>
                      </a:lnTo>
                      <a:cubicBezTo>
                        <a:pt x="173831" y="797147"/>
                        <a:pt x="197358" y="824579"/>
                        <a:pt x="265271" y="824579"/>
                      </a:cubicBezTo>
                      <a:cubicBezTo>
                        <a:pt x="294037" y="824579"/>
                        <a:pt x="318801" y="818007"/>
                        <a:pt x="329280" y="811530"/>
                      </a:cubicBezTo>
                      <a:lnTo>
                        <a:pt x="365856" y="811530"/>
                      </a:lnTo>
                      <a:lnTo>
                        <a:pt x="365856" y="861155"/>
                      </a:lnTo>
                      <a:cubicBezTo>
                        <a:pt x="343663" y="868966"/>
                        <a:pt x="303182" y="876872"/>
                        <a:pt x="263939" y="876872"/>
                      </a:cubicBezTo>
                      <a:cubicBezTo>
                        <a:pt x="155449" y="876776"/>
                        <a:pt x="98013" y="833628"/>
                        <a:pt x="98013" y="722567"/>
                      </a:cubicBezTo>
                      <a:close/>
                    </a:path>
                  </a:pathLst>
                </a:custGeom>
                <a:solidFill>
                  <a:srgbClr val="00664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88F2A4BE-9038-910F-F921-C7DD3B50FE63}"/>
                    </a:ext>
                  </a:extLst>
                </p:cNvPr>
                <p:cNvSpPr/>
                <p:nvPr/>
              </p:nvSpPr>
              <p:spPr>
                <a:xfrm>
                  <a:off x="10409205" y="2317623"/>
                  <a:ext cx="738378" cy="914780"/>
                </a:xfrm>
                <a:custGeom>
                  <a:avLst/>
                  <a:gdLst>
                    <a:gd name="connsiteX0" fmla="*/ 176403 w 738378"/>
                    <a:gd name="connsiteY0" fmla="*/ 867727 h 914780"/>
                    <a:gd name="connsiteX1" fmla="*/ 294037 w 738378"/>
                    <a:gd name="connsiteY1" fmla="*/ 867727 h 914780"/>
                    <a:gd name="connsiteX2" fmla="*/ 294037 w 738378"/>
                    <a:gd name="connsiteY2" fmla="*/ 914781 h 914780"/>
                    <a:gd name="connsiteX3" fmla="*/ 5239 w 738378"/>
                    <a:gd name="connsiteY3" fmla="*/ 914781 h 914780"/>
                    <a:gd name="connsiteX4" fmla="*/ 5239 w 738378"/>
                    <a:gd name="connsiteY4" fmla="*/ 867727 h 914780"/>
                    <a:gd name="connsiteX5" fmla="*/ 62771 w 738378"/>
                    <a:gd name="connsiteY5" fmla="*/ 867727 h 914780"/>
                    <a:gd name="connsiteX6" fmla="*/ 100680 w 738378"/>
                    <a:gd name="connsiteY6" fmla="*/ 829818 h 914780"/>
                    <a:gd name="connsiteX7" fmla="*/ 100680 w 738378"/>
                    <a:gd name="connsiteY7" fmla="*/ 87630 h 914780"/>
                    <a:gd name="connsiteX8" fmla="*/ 62771 w 738378"/>
                    <a:gd name="connsiteY8" fmla="*/ 48387 h 914780"/>
                    <a:gd name="connsiteX9" fmla="*/ 0 w 738378"/>
                    <a:gd name="connsiteY9" fmla="*/ 48387 h 914780"/>
                    <a:gd name="connsiteX10" fmla="*/ 0 w 738378"/>
                    <a:gd name="connsiteY10" fmla="*/ 0 h 914780"/>
                    <a:gd name="connsiteX11" fmla="*/ 158116 w 738378"/>
                    <a:gd name="connsiteY11" fmla="*/ 0 h 914780"/>
                    <a:gd name="connsiteX12" fmla="*/ 176403 w 738378"/>
                    <a:gd name="connsiteY12" fmla="*/ 23527 h 914780"/>
                    <a:gd name="connsiteX13" fmla="*/ 176403 w 738378"/>
                    <a:gd name="connsiteY13" fmla="*/ 352806 h 914780"/>
                    <a:gd name="connsiteX14" fmla="*/ 466535 w 738378"/>
                    <a:gd name="connsiteY14" fmla="*/ 226028 h 914780"/>
                    <a:gd name="connsiteX15" fmla="*/ 649510 w 738378"/>
                    <a:gd name="connsiteY15" fmla="*/ 395859 h 914780"/>
                    <a:gd name="connsiteX16" fmla="*/ 649510 w 738378"/>
                    <a:gd name="connsiteY16" fmla="*/ 829723 h 914780"/>
                    <a:gd name="connsiteX17" fmla="*/ 687420 w 738378"/>
                    <a:gd name="connsiteY17" fmla="*/ 867632 h 914780"/>
                    <a:gd name="connsiteX18" fmla="*/ 738378 w 738378"/>
                    <a:gd name="connsiteY18" fmla="*/ 867632 h 914780"/>
                    <a:gd name="connsiteX19" fmla="*/ 738378 w 738378"/>
                    <a:gd name="connsiteY19" fmla="*/ 914686 h 914780"/>
                    <a:gd name="connsiteX20" fmla="*/ 456152 w 738378"/>
                    <a:gd name="connsiteY20" fmla="*/ 914686 h 914780"/>
                    <a:gd name="connsiteX21" fmla="*/ 456152 w 738378"/>
                    <a:gd name="connsiteY21" fmla="*/ 867632 h 914780"/>
                    <a:gd name="connsiteX22" fmla="*/ 573786 w 738378"/>
                    <a:gd name="connsiteY22" fmla="*/ 867632 h 914780"/>
                    <a:gd name="connsiteX23" fmla="*/ 573786 w 738378"/>
                    <a:gd name="connsiteY23" fmla="*/ 418147 h 914780"/>
                    <a:gd name="connsiteX24" fmla="*/ 441770 w 738378"/>
                    <a:gd name="connsiteY24" fmla="*/ 287464 h 914780"/>
                    <a:gd name="connsiteX25" fmla="*/ 176499 w 738378"/>
                    <a:gd name="connsiteY25" fmla="*/ 399859 h 914780"/>
                    <a:gd name="connsiteX26" fmla="*/ 176499 w 738378"/>
                    <a:gd name="connsiteY26" fmla="*/ 867727 h 91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38378" h="914780">
                      <a:moveTo>
                        <a:pt x="176403" y="867727"/>
                      </a:moveTo>
                      <a:lnTo>
                        <a:pt x="294037" y="867727"/>
                      </a:lnTo>
                      <a:lnTo>
                        <a:pt x="294037" y="914781"/>
                      </a:lnTo>
                      <a:lnTo>
                        <a:pt x="5239" y="914781"/>
                      </a:lnTo>
                      <a:lnTo>
                        <a:pt x="5239" y="867727"/>
                      </a:lnTo>
                      <a:lnTo>
                        <a:pt x="62771" y="867727"/>
                      </a:lnTo>
                      <a:cubicBezTo>
                        <a:pt x="82391" y="867727"/>
                        <a:pt x="100680" y="849439"/>
                        <a:pt x="100680" y="829818"/>
                      </a:cubicBezTo>
                      <a:lnTo>
                        <a:pt x="100680" y="87630"/>
                      </a:lnTo>
                      <a:cubicBezTo>
                        <a:pt x="100680" y="69342"/>
                        <a:pt x="82391" y="48387"/>
                        <a:pt x="62771" y="48387"/>
                      </a:cubicBezTo>
                      <a:lnTo>
                        <a:pt x="0" y="48387"/>
                      </a:lnTo>
                      <a:lnTo>
                        <a:pt x="0" y="0"/>
                      </a:lnTo>
                      <a:lnTo>
                        <a:pt x="158116" y="0"/>
                      </a:lnTo>
                      <a:cubicBezTo>
                        <a:pt x="171165" y="0"/>
                        <a:pt x="176403" y="7810"/>
                        <a:pt x="176403" y="23527"/>
                      </a:cubicBezTo>
                      <a:lnTo>
                        <a:pt x="176403" y="352806"/>
                      </a:lnTo>
                      <a:cubicBezTo>
                        <a:pt x="250889" y="287464"/>
                        <a:pt x="355378" y="226028"/>
                        <a:pt x="466535" y="226028"/>
                      </a:cubicBezTo>
                      <a:cubicBezTo>
                        <a:pt x="568453" y="226028"/>
                        <a:pt x="649510" y="260032"/>
                        <a:pt x="649510" y="395859"/>
                      </a:cubicBezTo>
                      <a:lnTo>
                        <a:pt x="649510" y="829723"/>
                      </a:lnTo>
                      <a:cubicBezTo>
                        <a:pt x="649510" y="849344"/>
                        <a:pt x="669131" y="867632"/>
                        <a:pt x="687420" y="867632"/>
                      </a:cubicBezTo>
                      <a:lnTo>
                        <a:pt x="738378" y="867632"/>
                      </a:lnTo>
                      <a:lnTo>
                        <a:pt x="738378" y="914686"/>
                      </a:lnTo>
                      <a:lnTo>
                        <a:pt x="456152" y="914686"/>
                      </a:lnTo>
                      <a:lnTo>
                        <a:pt x="456152" y="867632"/>
                      </a:lnTo>
                      <a:lnTo>
                        <a:pt x="573786" y="867632"/>
                      </a:lnTo>
                      <a:lnTo>
                        <a:pt x="573786" y="418147"/>
                      </a:lnTo>
                      <a:cubicBezTo>
                        <a:pt x="573786" y="309658"/>
                        <a:pt x="518923" y="287464"/>
                        <a:pt x="441770" y="287464"/>
                      </a:cubicBezTo>
                      <a:cubicBezTo>
                        <a:pt x="343758" y="287464"/>
                        <a:pt x="253555" y="337090"/>
                        <a:pt x="176499" y="399859"/>
                      </a:cubicBezTo>
                      <a:lnTo>
                        <a:pt x="176499" y="867727"/>
                      </a:lnTo>
                      <a:close/>
                    </a:path>
                  </a:pathLst>
                </a:custGeom>
                <a:solidFill>
                  <a:srgbClr val="00664F"/>
                </a:solidFill>
                <a:ln w="9525" cap="flat">
                  <a:noFill/>
                  <a:prstDash val="solid"/>
                  <a:miter/>
                </a:ln>
              </p:spPr>
              <p:txBody>
                <a:bodyPr rtlCol="0" anchor="ctr"/>
                <a:lstStyle/>
                <a:p>
                  <a:endParaRPr lang="en-US"/>
                </a:p>
              </p:txBody>
            </p:sp>
          </p:grpSp>
          <p:grpSp>
            <p:nvGrpSpPr>
              <p:cNvPr id="38" name="Graphic 2">
                <a:extLst>
                  <a:ext uri="{FF2B5EF4-FFF2-40B4-BE49-F238E27FC236}">
                    <a16:creationId xmlns:a16="http://schemas.microsoft.com/office/drawing/2014/main" id="{1CA5C6C6-D29E-4AED-21F3-5A9AD90C291F}"/>
                  </a:ext>
                </a:extLst>
              </p:cNvPr>
              <p:cNvGrpSpPr/>
              <p:nvPr/>
            </p:nvGrpSpPr>
            <p:grpSpPr>
              <a:xfrm>
                <a:off x="4478369" y="3643122"/>
                <a:ext cx="3599594" cy="923925"/>
                <a:chOff x="4478369" y="3643122"/>
                <a:chExt cx="3599594" cy="923925"/>
              </a:xfrm>
              <a:solidFill>
                <a:srgbClr val="00664F"/>
              </a:solidFill>
            </p:grpSpPr>
            <p:sp>
              <p:nvSpPr>
                <p:cNvPr id="39" name="Freeform 38">
                  <a:extLst>
                    <a:ext uri="{FF2B5EF4-FFF2-40B4-BE49-F238E27FC236}">
                      <a16:creationId xmlns:a16="http://schemas.microsoft.com/office/drawing/2014/main" id="{B937E572-9F15-002D-9AF1-A3B1A125FDF5}"/>
                    </a:ext>
                  </a:extLst>
                </p:cNvPr>
                <p:cNvSpPr/>
                <p:nvPr/>
              </p:nvSpPr>
              <p:spPr>
                <a:xfrm>
                  <a:off x="4478369" y="3643122"/>
                  <a:ext cx="670369" cy="917352"/>
                </a:xfrm>
                <a:custGeom>
                  <a:avLst/>
                  <a:gdLst>
                    <a:gd name="connsiteX0" fmla="*/ 598456 w 670369"/>
                    <a:gd name="connsiteY0" fmla="*/ 414242 h 917352"/>
                    <a:gd name="connsiteX1" fmla="*/ 71914 w 670369"/>
                    <a:gd name="connsiteY1" fmla="*/ 414242 h 917352"/>
                    <a:gd name="connsiteX2" fmla="*/ 71914 w 670369"/>
                    <a:gd name="connsiteY2" fmla="*/ 0 h 917352"/>
                    <a:gd name="connsiteX3" fmla="*/ 0 w 670369"/>
                    <a:gd name="connsiteY3" fmla="*/ 0 h 917352"/>
                    <a:gd name="connsiteX4" fmla="*/ 0 w 670369"/>
                    <a:gd name="connsiteY4" fmla="*/ 917353 h 917352"/>
                    <a:gd name="connsiteX5" fmla="*/ 71914 w 670369"/>
                    <a:gd name="connsiteY5" fmla="*/ 917353 h 917352"/>
                    <a:gd name="connsiteX6" fmla="*/ 71914 w 670369"/>
                    <a:gd name="connsiteY6" fmla="*/ 474345 h 917352"/>
                    <a:gd name="connsiteX7" fmla="*/ 598456 w 670369"/>
                    <a:gd name="connsiteY7" fmla="*/ 474345 h 917352"/>
                    <a:gd name="connsiteX8" fmla="*/ 598456 w 670369"/>
                    <a:gd name="connsiteY8" fmla="*/ 917353 h 917352"/>
                    <a:gd name="connsiteX9" fmla="*/ 670369 w 670369"/>
                    <a:gd name="connsiteY9" fmla="*/ 917353 h 917352"/>
                    <a:gd name="connsiteX10" fmla="*/ 670369 w 670369"/>
                    <a:gd name="connsiteY10" fmla="*/ 0 h 917352"/>
                    <a:gd name="connsiteX11" fmla="*/ 598456 w 670369"/>
                    <a:gd name="connsiteY11" fmla="*/ 0 h 9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0369" h="917352">
                      <a:moveTo>
                        <a:pt x="598456" y="414242"/>
                      </a:moveTo>
                      <a:lnTo>
                        <a:pt x="71914" y="414242"/>
                      </a:lnTo>
                      <a:lnTo>
                        <a:pt x="71914" y="0"/>
                      </a:lnTo>
                      <a:lnTo>
                        <a:pt x="0" y="0"/>
                      </a:lnTo>
                      <a:lnTo>
                        <a:pt x="0" y="917353"/>
                      </a:lnTo>
                      <a:lnTo>
                        <a:pt x="71914" y="917353"/>
                      </a:lnTo>
                      <a:lnTo>
                        <a:pt x="71914" y="474345"/>
                      </a:lnTo>
                      <a:lnTo>
                        <a:pt x="598456" y="474345"/>
                      </a:lnTo>
                      <a:lnTo>
                        <a:pt x="598456" y="917353"/>
                      </a:lnTo>
                      <a:lnTo>
                        <a:pt x="670369" y="917353"/>
                      </a:lnTo>
                      <a:lnTo>
                        <a:pt x="670369" y="0"/>
                      </a:lnTo>
                      <a:lnTo>
                        <a:pt x="598456" y="0"/>
                      </a:lnTo>
                      <a:close/>
                    </a:path>
                  </a:pathLst>
                </a:custGeom>
                <a:solidFill>
                  <a:srgbClr val="00664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A7968F10-5A3B-DA36-0FEA-8F335E462AB3}"/>
                    </a:ext>
                  </a:extLst>
                </p:cNvPr>
                <p:cNvSpPr/>
                <p:nvPr/>
              </p:nvSpPr>
              <p:spPr>
                <a:xfrm>
                  <a:off x="5321141" y="3869245"/>
                  <a:ext cx="584167" cy="696467"/>
                </a:xfrm>
                <a:custGeom>
                  <a:avLst/>
                  <a:gdLst>
                    <a:gd name="connsiteX0" fmla="*/ 303180 w 584167"/>
                    <a:gd name="connsiteY0" fmla="*/ 0 h 696467"/>
                    <a:gd name="connsiteX1" fmla="*/ 86106 w 584167"/>
                    <a:gd name="connsiteY1" fmla="*/ 95155 h 696467"/>
                    <a:gd name="connsiteX2" fmla="*/ 0 w 584167"/>
                    <a:gd name="connsiteY2" fmla="*/ 351472 h 696467"/>
                    <a:gd name="connsiteX3" fmla="*/ 82867 w 584167"/>
                    <a:gd name="connsiteY3" fmla="*/ 603599 h 696467"/>
                    <a:gd name="connsiteX4" fmla="*/ 320230 w 584167"/>
                    <a:gd name="connsiteY4" fmla="*/ 696468 h 696467"/>
                    <a:gd name="connsiteX5" fmla="*/ 567976 w 584167"/>
                    <a:gd name="connsiteY5" fmla="*/ 620363 h 696467"/>
                    <a:gd name="connsiteX6" fmla="*/ 568452 w 584167"/>
                    <a:gd name="connsiteY6" fmla="*/ 619982 h 696467"/>
                    <a:gd name="connsiteX7" fmla="*/ 568452 w 584167"/>
                    <a:gd name="connsiteY7" fmla="*/ 569690 h 696467"/>
                    <a:gd name="connsiteX8" fmla="*/ 537877 w 584167"/>
                    <a:gd name="connsiteY8" fmla="*/ 569690 h 696467"/>
                    <a:gd name="connsiteX9" fmla="*/ 537496 w 584167"/>
                    <a:gd name="connsiteY9" fmla="*/ 570071 h 696467"/>
                    <a:gd name="connsiteX10" fmla="*/ 326707 w 584167"/>
                    <a:gd name="connsiteY10" fmla="*/ 640271 h 696467"/>
                    <a:gd name="connsiteX11" fmla="*/ 134588 w 584167"/>
                    <a:gd name="connsiteY11" fmla="*/ 567214 h 696467"/>
                    <a:gd name="connsiteX12" fmla="*/ 69246 w 584167"/>
                    <a:gd name="connsiteY12" fmla="*/ 352806 h 696467"/>
                    <a:gd name="connsiteX13" fmla="*/ 582835 w 584167"/>
                    <a:gd name="connsiteY13" fmla="*/ 352806 h 696467"/>
                    <a:gd name="connsiteX14" fmla="*/ 582835 w 584167"/>
                    <a:gd name="connsiteY14" fmla="*/ 351472 h 696467"/>
                    <a:gd name="connsiteX15" fmla="*/ 583120 w 584167"/>
                    <a:gd name="connsiteY15" fmla="*/ 345853 h 696467"/>
                    <a:gd name="connsiteX16" fmla="*/ 584168 w 584167"/>
                    <a:gd name="connsiteY16" fmla="*/ 320135 h 696467"/>
                    <a:gd name="connsiteX17" fmla="*/ 506730 w 584167"/>
                    <a:gd name="connsiteY17" fmla="*/ 76486 h 696467"/>
                    <a:gd name="connsiteX18" fmla="*/ 303180 w 584167"/>
                    <a:gd name="connsiteY18" fmla="*/ 0 h 696467"/>
                    <a:gd name="connsiteX19" fmla="*/ 303180 w 584167"/>
                    <a:gd name="connsiteY19" fmla="*/ 52197 h 696467"/>
                    <a:gd name="connsiteX20" fmla="*/ 455390 w 584167"/>
                    <a:gd name="connsiteY20" fmla="*/ 109156 h 696467"/>
                    <a:gd name="connsiteX21" fmla="*/ 516064 w 584167"/>
                    <a:gd name="connsiteY21" fmla="*/ 300514 h 696467"/>
                    <a:gd name="connsiteX22" fmla="*/ 70675 w 584167"/>
                    <a:gd name="connsiteY22" fmla="*/ 300514 h 696467"/>
                    <a:gd name="connsiteX23" fmla="*/ 145922 w 584167"/>
                    <a:gd name="connsiteY23" fmla="*/ 114586 h 696467"/>
                    <a:gd name="connsiteX24" fmla="*/ 303180 w 584167"/>
                    <a:gd name="connsiteY24" fmla="*/ 52197 h 69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4167" h="696467">
                      <a:moveTo>
                        <a:pt x="303180" y="0"/>
                      </a:moveTo>
                      <a:cubicBezTo>
                        <a:pt x="217455" y="0"/>
                        <a:pt x="140398" y="33814"/>
                        <a:pt x="86106" y="95155"/>
                      </a:cubicBezTo>
                      <a:cubicBezTo>
                        <a:pt x="29813" y="158782"/>
                        <a:pt x="0" y="247460"/>
                        <a:pt x="0" y="351472"/>
                      </a:cubicBezTo>
                      <a:cubicBezTo>
                        <a:pt x="0" y="456819"/>
                        <a:pt x="28670" y="543973"/>
                        <a:pt x="82867" y="603599"/>
                      </a:cubicBezTo>
                      <a:cubicBezTo>
                        <a:pt x="138113" y="664369"/>
                        <a:pt x="220218" y="696468"/>
                        <a:pt x="320230" y="696468"/>
                      </a:cubicBezTo>
                      <a:cubicBezTo>
                        <a:pt x="421671" y="696468"/>
                        <a:pt x="502729" y="671608"/>
                        <a:pt x="567976" y="620363"/>
                      </a:cubicBezTo>
                      <a:lnTo>
                        <a:pt x="568452" y="619982"/>
                      </a:lnTo>
                      <a:lnTo>
                        <a:pt x="568452" y="569690"/>
                      </a:lnTo>
                      <a:lnTo>
                        <a:pt x="537877" y="569690"/>
                      </a:lnTo>
                      <a:lnTo>
                        <a:pt x="537496" y="570071"/>
                      </a:lnTo>
                      <a:cubicBezTo>
                        <a:pt x="476440" y="631127"/>
                        <a:pt x="379190" y="640271"/>
                        <a:pt x="326707" y="640271"/>
                      </a:cubicBezTo>
                      <a:cubicBezTo>
                        <a:pt x="242506" y="640271"/>
                        <a:pt x="177927" y="615696"/>
                        <a:pt x="134588" y="567214"/>
                      </a:cubicBezTo>
                      <a:cubicBezTo>
                        <a:pt x="91440" y="518922"/>
                        <a:pt x="69437" y="446722"/>
                        <a:pt x="69246" y="352806"/>
                      </a:cubicBezTo>
                      <a:lnTo>
                        <a:pt x="582835" y="352806"/>
                      </a:lnTo>
                      <a:lnTo>
                        <a:pt x="582835" y="351472"/>
                      </a:lnTo>
                      <a:cubicBezTo>
                        <a:pt x="582835" y="350711"/>
                        <a:pt x="582930" y="348615"/>
                        <a:pt x="583120" y="345853"/>
                      </a:cubicBezTo>
                      <a:cubicBezTo>
                        <a:pt x="583501" y="339566"/>
                        <a:pt x="584168" y="329184"/>
                        <a:pt x="584168" y="320135"/>
                      </a:cubicBezTo>
                      <a:cubicBezTo>
                        <a:pt x="584168" y="212979"/>
                        <a:pt x="558069" y="130969"/>
                        <a:pt x="506730" y="76486"/>
                      </a:cubicBezTo>
                      <a:cubicBezTo>
                        <a:pt x="458724" y="25718"/>
                        <a:pt x="390334" y="0"/>
                        <a:pt x="303180" y="0"/>
                      </a:cubicBezTo>
                      <a:close/>
                      <a:moveTo>
                        <a:pt x="303180" y="52197"/>
                      </a:moveTo>
                      <a:cubicBezTo>
                        <a:pt x="369094" y="52197"/>
                        <a:pt x="420243" y="71342"/>
                        <a:pt x="455390" y="109156"/>
                      </a:cubicBezTo>
                      <a:cubicBezTo>
                        <a:pt x="493585" y="150209"/>
                        <a:pt x="514064" y="214598"/>
                        <a:pt x="516064" y="300514"/>
                      </a:cubicBezTo>
                      <a:lnTo>
                        <a:pt x="70675" y="300514"/>
                      </a:lnTo>
                      <a:cubicBezTo>
                        <a:pt x="78391" y="220313"/>
                        <a:pt x="103727" y="157829"/>
                        <a:pt x="145922" y="114586"/>
                      </a:cubicBezTo>
                      <a:cubicBezTo>
                        <a:pt x="185832" y="73819"/>
                        <a:pt x="240125" y="52197"/>
                        <a:pt x="303180" y="52197"/>
                      </a:cubicBezTo>
                      <a:close/>
                    </a:path>
                  </a:pathLst>
                </a:custGeom>
                <a:solidFill>
                  <a:srgbClr val="00664F"/>
                </a:solidFill>
                <a:ln w="952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11A474A7-CFD2-1E3D-1E10-CFA810B0574C}"/>
                    </a:ext>
                  </a:extLst>
                </p:cNvPr>
                <p:cNvSpPr/>
                <p:nvPr/>
              </p:nvSpPr>
              <p:spPr>
                <a:xfrm>
                  <a:off x="6039897" y="3869245"/>
                  <a:ext cx="520065" cy="697801"/>
                </a:xfrm>
                <a:custGeom>
                  <a:avLst/>
                  <a:gdLst>
                    <a:gd name="connsiteX0" fmla="*/ 456438 w 520065"/>
                    <a:gd name="connsiteY0" fmla="*/ 43339 h 697801"/>
                    <a:gd name="connsiteX1" fmla="*/ 288703 w 520065"/>
                    <a:gd name="connsiteY1" fmla="*/ 0 h 697801"/>
                    <a:gd name="connsiteX2" fmla="*/ 46291 w 520065"/>
                    <a:gd name="connsiteY2" fmla="*/ 58960 h 697801"/>
                    <a:gd name="connsiteX3" fmla="*/ 45625 w 520065"/>
                    <a:gd name="connsiteY3" fmla="*/ 59341 h 697801"/>
                    <a:gd name="connsiteX4" fmla="*/ 45625 w 520065"/>
                    <a:gd name="connsiteY4" fmla="*/ 114967 h 697801"/>
                    <a:gd name="connsiteX5" fmla="*/ 74866 w 520065"/>
                    <a:gd name="connsiteY5" fmla="*/ 114967 h 697801"/>
                    <a:gd name="connsiteX6" fmla="*/ 75248 w 520065"/>
                    <a:gd name="connsiteY6" fmla="*/ 114681 h 697801"/>
                    <a:gd name="connsiteX7" fmla="*/ 286131 w 520065"/>
                    <a:gd name="connsiteY7" fmla="*/ 54864 h 697801"/>
                    <a:gd name="connsiteX8" fmla="*/ 406241 w 520065"/>
                    <a:gd name="connsiteY8" fmla="*/ 86773 h 697801"/>
                    <a:gd name="connsiteX9" fmla="*/ 452152 w 520065"/>
                    <a:gd name="connsiteY9" fmla="*/ 197263 h 697801"/>
                    <a:gd name="connsiteX10" fmla="*/ 452152 w 520065"/>
                    <a:gd name="connsiteY10" fmla="*/ 318421 h 697801"/>
                    <a:gd name="connsiteX11" fmla="*/ 274415 w 520065"/>
                    <a:gd name="connsiteY11" fmla="*/ 297942 h 697801"/>
                    <a:gd name="connsiteX12" fmla="*/ 0 w 520065"/>
                    <a:gd name="connsiteY12" fmla="*/ 499205 h 697801"/>
                    <a:gd name="connsiteX13" fmla="*/ 62675 w 520065"/>
                    <a:gd name="connsiteY13" fmla="*/ 646843 h 697801"/>
                    <a:gd name="connsiteX14" fmla="*/ 220789 w 520065"/>
                    <a:gd name="connsiteY14" fmla="*/ 697802 h 697801"/>
                    <a:gd name="connsiteX15" fmla="*/ 358235 w 520065"/>
                    <a:gd name="connsiteY15" fmla="*/ 670560 h 697801"/>
                    <a:gd name="connsiteX16" fmla="*/ 452057 w 520065"/>
                    <a:gd name="connsiteY16" fmla="*/ 600456 h 697801"/>
                    <a:gd name="connsiteX17" fmla="*/ 452057 w 520065"/>
                    <a:gd name="connsiteY17" fmla="*/ 623316 h 697801"/>
                    <a:gd name="connsiteX18" fmla="*/ 500444 w 520065"/>
                    <a:gd name="connsiteY18" fmla="*/ 691229 h 697801"/>
                    <a:gd name="connsiteX19" fmla="*/ 520065 w 520065"/>
                    <a:gd name="connsiteY19" fmla="*/ 691229 h 697801"/>
                    <a:gd name="connsiteX20" fmla="*/ 520065 w 520065"/>
                    <a:gd name="connsiteY20" fmla="*/ 193357 h 697801"/>
                    <a:gd name="connsiteX21" fmla="*/ 456438 w 520065"/>
                    <a:gd name="connsiteY21" fmla="*/ 43339 h 697801"/>
                    <a:gd name="connsiteX22" fmla="*/ 229838 w 520065"/>
                    <a:gd name="connsiteY22" fmla="*/ 644176 h 697801"/>
                    <a:gd name="connsiteX23" fmla="*/ 69152 w 520065"/>
                    <a:gd name="connsiteY23" fmla="*/ 493871 h 697801"/>
                    <a:gd name="connsiteX24" fmla="*/ 278225 w 520065"/>
                    <a:gd name="connsiteY24" fmla="*/ 347472 h 697801"/>
                    <a:gd name="connsiteX25" fmla="*/ 452057 w 520065"/>
                    <a:gd name="connsiteY25" fmla="*/ 368141 h 697801"/>
                    <a:gd name="connsiteX26" fmla="*/ 452057 w 520065"/>
                    <a:gd name="connsiteY26" fmla="*/ 533876 h 697801"/>
                    <a:gd name="connsiteX27" fmla="*/ 229838 w 520065"/>
                    <a:gd name="connsiteY27" fmla="*/ 644176 h 697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0065" h="697801">
                      <a:moveTo>
                        <a:pt x="456438" y="43339"/>
                      </a:moveTo>
                      <a:cubicBezTo>
                        <a:pt x="418338" y="14573"/>
                        <a:pt x="361950" y="0"/>
                        <a:pt x="288703" y="0"/>
                      </a:cubicBezTo>
                      <a:cubicBezTo>
                        <a:pt x="196787" y="0"/>
                        <a:pt x="119825" y="18764"/>
                        <a:pt x="46291" y="58960"/>
                      </a:cubicBezTo>
                      <a:lnTo>
                        <a:pt x="45625" y="59341"/>
                      </a:lnTo>
                      <a:lnTo>
                        <a:pt x="45625" y="114967"/>
                      </a:lnTo>
                      <a:lnTo>
                        <a:pt x="74866" y="114967"/>
                      </a:lnTo>
                      <a:lnTo>
                        <a:pt x="75248" y="114681"/>
                      </a:lnTo>
                      <a:cubicBezTo>
                        <a:pt x="124968" y="75533"/>
                        <a:pt x="197834" y="54864"/>
                        <a:pt x="286131" y="54864"/>
                      </a:cubicBezTo>
                      <a:cubicBezTo>
                        <a:pt x="338424" y="54864"/>
                        <a:pt x="378809" y="65627"/>
                        <a:pt x="406241" y="86773"/>
                      </a:cubicBezTo>
                      <a:cubicBezTo>
                        <a:pt x="436722" y="110299"/>
                        <a:pt x="452152" y="147447"/>
                        <a:pt x="452152" y="197263"/>
                      </a:cubicBezTo>
                      <a:lnTo>
                        <a:pt x="452152" y="318421"/>
                      </a:lnTo>
                      <a:cubicBezTo>
                        <a:pt x="396812" y="304419"/>
                        <a:pt x="340233" y="297942"/>
                        <a:pt x="274415" y="297942"/>
                      </a:cubicBezTo>
                      <a:cubicBezTo>
                        <a:pt x="100013" y="297942"/>
                        <a:pt x="0" y="371285"/>
                        <a:pt x="0" y="499205"/>
                      </a:cubicBezTo>
                      <a:cubicBezTo>
                        <a:pt x="0" y="560832"/>
                        <a:pt x="21717" y="611886"/>
                        <a:pt x="62675" y="646843"/>
                      </a:cubicBezTo>
                      <a:cubicBezTo>
                        <a:pt x="101727" y="680180"/>
                        <a:pt x="156401" y="697802"/>
                        <a:pt x="220789" y="697802"/>
                      </a:cubicBezTo>
                      <a:cubicBezTo>
                        <a:pt x="274225" y="697802"/>
                        <a:pt x="319183" y="688848"/>
                        <a:pt x="358235" y="670560"/>
                      </a:cubicBezTo>
                      <a:cubicBezTo>
                        <a:pt x="391096" y="655130"/>
                        <a:pt x="420148" y="633508"/>
                        <a:pt x="452057" y="600456"/>
                      </a:cubicBezTo>
                      <a:lnTo>
                        <a:pt x="452057" y="623316"/>
                      </a:lnTo>
                      <a:cubicBezTo>
                        <a:pt x="452057" y="678561"/>
                        <a:pt x="461106" y="691229"/>
                        <a:pt x="500444" y="691229"/>
                      </a:cubicBezTo>
                      <a:lnTo>
                        <a:pt x="520065" y="691229"/>
                      </a:lnTo>
                      <a:lnTo>
                        <a:pt x="520065" y="193357"/>
                      </a:lnTo>
                      <a:cubicBezTo>
                        <a:pt x="519970" y="125730"/>
                        <a:pt x="498634" y="75247"/>
                        <a:pt x="456438" y="43339"/>
                      </a:cubicBezTo>
                      <a:close/>
                      <a:moveTo>
                        <a:pt x="229838" y="644176"/>
                      </a:moveTo>
                      <a:cubicBezTo>
                        <a:pt x="90011" y="644176"/>
                        <a:pt x="69152" y="549973"/>
                        <a:pt x="69152" y="493871"/>
                      </a:cubicBezTo>
                      <a:cubicBezTo>
                        <a:pt x="69152" y="439198"/>
                        <a:pt x="96298" y="347472"/>
                        <a:pt x="278225" y="347472"/>
                      </a:cubicBezTo>
                      <a:cubicBezTo>
                        <a:pt x="333851" y="347472"/>
                        <a:pt x="389097" y="354044"/>
                        <a:pt x="452057" y="368141"/>
                      </a:cubicBezTo>
                      <a:lnTo>
                        <a:pt x="452057" y="533876"/>
                      </a:lnTo>
                      <a:cubicBezTo>
                        <a:pt x="396526" y="600170"/>
                        <a:pt x="337471" y="644176"/>
                        <a:pt x="229838" y="644176"/>
                      </a:cubicBezTo>
                      <a:close/>
                    </a:path>
                  </a:pathLst>
                </a:custGeom>
                <a:solidFill>
                  <a:srgbClr val="00664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F62501DF-7A43-6F66-FE94-44A3B0E85DD2}"/>
                    </a:ext>
                  </a:extLst>
                </p:cNvPr>
                <p:cNvSpPr/>
                <p:nvPr/>
              </p:nvSpPr>
              <p:spPr>
                <a:xfrm>
                  <a:off x="6793706" y="3643122"/>
                  <a:ext cx="67915" cy="917352"/>
                </a:xfrm>
                <a:custGeom>
                  <a:avLst/>
                  <a:gdLst>
                    <a:gd name="connsiteX0" fmla="*/ 24860 w 67915"/>
                    <a:gd name="connsiteY0" fmla="*/ 0 h 917352"/>
                    <a:gd name="connsiteX1" fmla="*/ 0 w 67915"/>
                    <a:gd name="connsiteY1" fmla="*/ 0 h 917352"/>
                    <a:gd name="connsiteX2" fmla="*/ 0 w 67915"/>
                    <a:gd name="connsiteY2" fmla="*/ 917353 h 917352"/>
                    <a:gd name="connsiteX3" fmla="*/ 67913 w 67915"/>
                    <a:gd name="connsiteY3" fmla="*/ 917353 h 917352"/>
                    <a:gd name="connsiteX4" fmla="*/ 67913 w 67915"/>
                    <a:gd name="connsiteY4" fmla="*/ 64103 h 917352"/>
                    <a:gd name="connsiteX5" fmla="*/ 24860 w 67915"/>
                    <a:gd name="connsiteY5" fmla="*/ 0 h 9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15" h="917352">
                      <a:moveTo>
                        <a:pt x="24860" y="0"/>
                      </a:moveTo>
                      <a:lnTo>
                        <a:pt x="0" y="0"/>
                      </a:lnTo>
                      <a:lnTo>
                        <a:pt x="0" y="917353"/>
                      </a:lnTo>
                      <a:lnTo>
                        <a:pt x="67913" y="917353"/>
                      </a:lnTo>
                      <a:lnTo>
                        <a:pt x="67913" y="64103"/>
                      </a:lnTo>
                      <a:cubicBezTo>
                        <a:pt x="68009" y="10573"/>
                        <a:pt x="64484" y="0"/>
                        <a:pt x="24860" y="0"/>
                      </a:cubicBezTo>
                      <a:close/>
                    </a:path>
                  </a:pathLst>
                </a:custGeom>
                <a:solidFill>
                  <a:srgbClr val="00664F"/>
                </a:solidFill>
                <a:ln w="952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0F65E18B-417A-0BBF-60AB-3D1AFEF069F1}"/>
                    </a:ext>
                  </a:extLst>
                </p:cNvPr>
                <p:cNvSpPr/>
                <p:nvPr/>
              </p:nvSpPr>
              <p:spPr>
                <a:xfrm>
                  <a:off x="7028878" y="3687603"/>
                  <a:ext cx="354139" cy="878109"/>
                </a:xfrm>
                <a:custGeom>
                  <a:avLst/>
                  <a:gdLst>
                    <a:gd name="connsiteX0" fmla="*/ 158115 w 354139"/>
                    <a:gd name="connsiteY0" fmla="*/ 716089 h 878109"/>
                    <a:gd name="connsiteX1" fmla="*/ 158115 w 354139"/>
                    <a:gd name="connsiteY1" fmla="*/ 241745 h 878109"/>
                    <a:gd name="connsiteX2" fmla="*/ 339757 w 354139"/>
                    <a:gd name="connsiteY2" fmla="*/ 241745 h 878109"/>
                    <a:gd name="connsiteX3" fmla="*/ 339757 w 354139"/>
                    <a:gd name="connsiteY3" fmla="*/ 189452 h 878109"/>
                    <a:gd name="connsiteX4" fmla="*/ 158115 w 354139"/>
                    <a:gd name="connsiteY4" fmla="*/ 189452 h 878109"/>
                    <a:gd name="connsiteX5" fmla="*/ 158115 w 354139"/>
                    <a:gd name="connsiteY5" fmla="*/ 0 h 878109"/>
                    <a:gd name="connsiteX6" fmla="*/ 90201 w 354139"/>
                    <a:gd name="connsiteY6" fmla="*/ 0 h 878109"/>
                    <a:gd name="connsiteX7" fmla="*/ 90201 w 354139"/>
                    <a:gd name="connsiteY7" fmla="*/ 189452 h 878109"/>
                    <a:gd name="connsiteX8" fmla="*/ 0 w 354139"/>
                    <a:gd name="connsiteY8" fmla="*/ 189452 h 878109"/>
                    <a:gd name="connsiteX9" fmla="*/ 0 w 354139"/>
                    <a:gd name="connsiteY9" fmla="*/ 241745 h 878109"/>
                    <a:gd name="connsiteX10" fmla="*/ 90201 w 354139"/>
                    <a:gd name="connsiteY10" fmla="*/ 241745 h 878109"/>
                    <a:gd name="connsiteX11" fmla="*/ 90201 w 354139"/>
                    <a:gd name="connsiteY11" fmla="*/ 723900 h 878109"/>
                    <a:gd name="connsiteX12" fmla="*/ 252222 w 354139"/>
                    <a:gd name="connsiteY12" fmla="*/ 878110 h 878109"/>
                    <a:gd name="connsiteX13" fmla="*/ 353092 w 354139"/>
                    <a:gd name="connsiteY13" fmla="*/ 870204 h 878109"/>
                    <a:gd name="connsiteX14" fmla="*/ 354139 w 354139"/>
                    <a:gd name="connsiteY14" fmla="*/ 870013 h 878109"/>
                    <a:gd name="connsiteX15" fmla="*/ 354139 w 354139"/>
                    <a:gd name="connsiteY15" fmla="*/ 821912 h 878109"/>
                    <a:gd name="connsiteX16" fmla="*/ 274415 w 354139"/>
                    <a:gd name="connsiteY16" fmla="*/ 821912 h 878109"/>
                    <a:gd name="connsiteX17" fmla="*/ 158115 w 354139"/>
                    <a:gd name="connsiteY17" fmla="*/ 716089 h 87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4139" h="878109">
                      <a:moveTo>
                        <a:pt x="158115" y="716089"/>
                      </a:moveTo>
                      <a:lnTo>
                        <a:pt x="158115" y="241745"/>
                      </a:lnTo>
                      <a:lnTo>
                        <a:pt x="339757" y="241745"/>
                      </a:lnTo>
                      <a:lnTo>
                        <a:pt x="339757" y="189452"/>
                      </a:lnTo>
                      <a:lnTo>
                        <a:pt x="158115" y="189452"/>
                      </a:lnTo>
                      <a:lnTo>
                        <a:pt x="158115" y="0"/>
                      </a:lnTo>
                      <a:lnTo>
                        <a:pt x="90201" y="0"/>
                      </a:lnTo>
                      <a:lnTo>
                        <a:pt x="90201" y="189452"/>
                      </a:lnTo>
                      <a:lnTo>
                        <a:pt x="0" y="189452"/>
                      </a:lnTo>
                      <a:lnTo>
                        <a:pt x="0" y="241745"/>
                      </a:lnTo>
                      <a:lnTo>
                        <a:pt x="90201" y="241745"/>
                      </a:lnTo>
                      <a:lnTo>
                        <a:pt x="90201" y="723900"/>
                      </a:lnTo>
                      <a:cubicBezTo>
                        <a:pt x="90201" y="829056"/>
                        <a:pt x="141732" y="878110"/>
                        <a:pt x="252222" y="878110"/>
                      </a:cubicBezTo>
                      <a:cubicBezTo>
                        <a:pt x="292894" y="878110"/>
                        <a:pt x="332137" y="874205"/>
                        <a:pt x="353092" y="870204"/>
                      </a:cubicBezTo>
                      <a:lnTo>
                        <a:pt x="354139" y="870013"/>
                      </a:lnTo>
                      <a:lnTo>
                        <a:pt x="354139" y="821912"/>
                      </a:lnTo>
                      <a:lnTo>
                        <a:pt x="274415" y="821912"/>
                      </a:lnTo>
                      <a:cubicBezTo>
                        <a:pt x="189643" y="821912"/>
                        <a:pt x="158115" y="793242"/>
                        <a:pt x="158115" y="716089"/>
                      </a:cubicBezTo>
                      <a:close/>
                    </a:path>
                  </a:pathLst>
                </a:custGeom>
                <a:solidFill>
                  <a:srgbClr val="00664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9891854E-F270-7562-9EEF-67866DBEE802}"/>
                    </a:ext>
                  </a:extLst>
                </p:cNvPr>
                <p:cNvSpPr/>
                <p:nvPr/>
              </p:nvSpPr>
              <p:spPr>
                <a:xfrm>
                  <a:off x="7534465" y="3643217"/>
                  <a:ext cx="543497" cy="917352"/>
                </a:xfrm>
                <a:custGeom>
                  <a:avLst/>
                  <a:gdLst>
                    <a:gd name="connsiteX0" fmla="*/ 490823 w 543497"/>
                    <a:gd name="connsiteY0" fmla="*/ 263747 h 917352"/>
                    <a:gd name="connsiteX1" fmla="*/ 365950 w 543497"/>
                    <a:gd name="connsiteY1" fmla="*/ 226028 h 917352"/>
                    <a:gd name="connsiteX2" fmla="*/ 68008 w 543497"/>
                    <a:gd name="connsiteY2" fmla="*/ 340900 h 917352"/>
                    <a:gd name="connsiteX3" fmla="*/ 68008 w 543497"/>
                    <a:gd name="connsiteY3" fmla="*/ 64008 h 917352"/>
                    <a:gd name="connsiteX4" fmla="*/ 24860 w 543497"/>
                    <a:gd name="connsiteY4" fmla="*/ 0 h 917352"/>
                    <a:gd name="connsiteX5" fmla="*/ 0 w 543497"/>
                    <a:gd name="connsiteY5" fmla="*/ 0 h 917352"/>
                    <a:gd name="connsiteX6" fmla="*/ 0 w 543497"/>
                    <a:gd name="connsiteY6" fmla="*/ 917353 h 917352"/>
                    <a:gd name="connsiteX7" fmla="*/ 67913 w 543497"/>
                    <a:gd name="connsiteY7" fmla="*/ 917353 h 917352"/>
                    <a:gd name="connsiteX8" fmla="*/ 67913 w 543497"/>
                    <a:gd name="connsiteY8" fmla="*/ 397955 h 917352"/>
                    <a:gd name="connsiteX9" fmla="*/ 340995 w 543497"/>
                    <a:gd name="connsiteY9" fmla="*/ 283655 h 917352"/>
                    <a:gd name="connsiteX10" fmla="*/ 475583 w 543497"/>
                    <a:gd name="connsiteY10" fmla="*/ 416909 h 917352"/>
                    <a:gd name="connsiteX11" fmla="*/ 475583 w 543497"/>
                    <a:gd name="connsiteY11" fmla="*/ 917353 h 917352"/>
                    <a:gd name="connsiteX12" fmla="*/ 543497 w 543497"/>
                    <a:gd name="connsiteY12" fmla="*/ 917353 h 917352"/>
                    <a:gd name="connsiteX13" fmla="*/ 543497 w 543497"/>
                    <a:gd name="connsiteY13" fmla="*/ 409004 h 917352"/>
                    <a:gd name="connsiteX14" fmla="*/ 490823 w 543497"/>
                    <a:gd name="connsiteY14" fmla="*/ 263747 h 9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3497" h="917352">
                      <a:moveTo>
                        <a:pt x="490823" y="263747"/>
                      </a:moveTo>
                      <a:cubicBezTo>
                        <a:pt x="461676" y="238696"/>
                        <a:pt x="419671" y="226028"/>
                        <a:pt x="365950" y="226028"/>
                      </a:cubicBezTo>
                      <a:cubicBezTo>
                        <a:pt x="264700" y="226028"/>
                        <a:pt x="164496" y="264700"/>
                        <a:pt x="68008" y="340900"/>
                      </a:cubicBezTo>
                      <a:lnTo>
                        <a:pt x="68008" y="64008"/>
                      </a:lnTo>
                      <a:cubicBezTo>
                        <a:pt x="68008" y="7715"/>
                        <a:pt x="62769" y="0"/>
                        <a:pt x="24860" y="0"/>
                      </a:cubicBezTo>
                      <a:lnTo>
                        <a:pt x="0" y="0"/>
                      </a:lnTo>
                      <a:lnTo>
                        <a:pt x="0" y="917353"/>
                      </a:lnTo>
                      <a:lnTo>
                        <a:pt x="67913" y="917353"/>
                      </a:lnTo>
                      <a:lnTo>
                        <a:pt x="67913" y="397955"/>
                      </a:lnTo>
                      <a:cubicBezTo>
                        <a:pt x="168878" y="320993"/>
                        <a:pt x="258223" y="283655"/>
                        <a:pt x="340995" y="283655"/>
                      </a:cubicBezTo>
                      <a:cubicBezTo>
                        <a:pt x="403670" y="283655"/>
                        <a:pt x="475583" y="298799"/>
                        <a:pt x="475583" y="416909"/>
                      </a:cubicBezTo>
                      <a:lnTo>
                        <a:pt x="475583" y="917353"/>
                      </a:lnTo>
                      <a:lnTo>
                        <a:pt x="543497" y="917353"/>
                      </a:lnTo>
                      <a:lnTo>
                        <a:pt x="543497" y="409004"/>
                      </a:lnTo>
                      <a:cubicBezTo>
                        <a:pt x="543687" y="342710"/>
                        <a:pt x="525970" y="293846"/>
                        <a:pt x="490823" y="263747"/>
                      </a:cubicBezTo>
                      <a:close/>
                    </a:path>
                  </a:pathLst>
                </a:custGeom>
                <a:solidFill>
                  <a:srgbClr val="00664F"/>
                </a:solidFill>
                <a:ln w="9525" cap="flat">
                  <a:noFill/>
                  <a:prstDash val="solid"/>
                  <a:miter/>
                </a:ln>
              </p:spPr>
              <p:txBody>
                <a:bodyPr rtlCol="0" anchor="ctr"/>
                <a:lstStyle/>
                <a:p>
                  <a:endParaRPr lang="en-US"/>
                </a:p>
              </p:txBody>
            </p:sp>
          </p:grpSp>
        </p:grpSp>
        <p:grpSp>
          <p:nvGrpSpPr>
            <p:cNvPr id="17" name="Graphic 2">
              <a:extLst>
                <a:ext uri="{FF2B5EF4-FFF2-40B4-BE49-F238E27FC236}">
                  <a16:creationId xmlns:a16="http://schemas.microsoft.com/office/drawing/2014/main" id="{07922FC7-9B2A-F097-EF19-63E2D72E6868}"/>
                </a:ext>
              </a:extLst>
            </p:cNvPr>
            <p:cNvGrpSpPr/>
            <p:nvPr/>
          </p:nvGrpSpPr>
          <p:grpSpPr>
            <a:xfrm>
              <a:off x="1048035" y="2000440"/>
              <a:ext cx="2857500" cy="2857690"/>
              <a:chOff x="1048035" y="2000440"/>
              <a:chExt cx="2857500" cy="2857690"/>
            </a:xfrm>
          </p:grpSpPr>
          <p:sp>
            <p:nvSpPr>
              <p:cNvPr id="18" name="Freeform 17">
                <a:extLst>
                  <a:ext uri="{FF2B5EF4-FFF2-40B4-BE49-F238E27FC236}">
                    <a16:creationId xmlns:a16="http://schemas.microsoft.com/office/drawing/2014/main" id="{FB248AB4-0A8B-2549-79AC-9D3332DC8C1D}"/>
                  </a:ext>
                </a:extLst>
              </p:cNvPr>
              <p:cNvSpPr/>
              <p:nvPr/>
            </p:nvSpPr>
            <p:spPr>
              <a:xfrm>
                <a:off x="1048035" y="2953226"/>
                <a:ext cx="2857500" cy="952309"/>
              </a:xfrm>
              <a:custGeom>
                <a:avLst/>
                <a:gdLst>
                  <a:gd name="connsiteX0" fmla="*/ 2653379 w 2857500"/>
                  <a:gd name="connsiteY0" fmla="*/ 952309 h 952309"/>
                  <a:gd name="connsiteX1" fmla="*/ 68008 w 2857500"/>
                  <a:gd name="connsiteY1" fmla="*/ 952309 h 952309"/>
                  <a:gd name="connsiteX2" fmla="*/ 0 w 2857500"/>
                  <a:gd name="connsiteY2" fmla="*/ 884301 h 952309"/>
                  <a:gd name="connsiteX3" fmla="*/ 68008 w 2857500"/>
                  <a:gd name="connsiteY3" fmla="*/ 816293 h 952309"/>
                  <a:gd name="connsiteX4" fmla="*/ 2653379 w 2857500"/>
                  <a:gd name="connsiteY4" fmla="*/ 816293 h 952309"/>
                  <a:gd name="connsiteX5" fmla="*/ 2721388 w 2857500"/>
                  <a:gd name="connsiteY5" fmla="*/ 748284 h 952309"/>
                  <a:gd name="connsiteX6" fmla="*/ 2653379 w 2857500"/>
                  <a:gd name="connsiteY6" fmla="*/ 680276 h 952309"/>
                  <a:gd name="connsiteX7" fmla="*/ 204121 w 2857500"/>
                  <a:gd name="connsiteY7" fmla="*/ 680276 h 952309"/>
                  <a:gd name="connsiteX8" fmla="*/ 0 w 2857500"/>
                  <a:gd name="connsiteY8" fmla="*/ 476155 h 952309"/>
                  <a:gd name="connsiteX9" fmla="*/ 204121 w 2857500"/>
                  <a:gd name="connsiteY9" fmla="*/ 272034 h 952309"/>
                  <a:gd name="connsiteX10" fmla="*/ 2653379 w 2857500"/>
                  <a:gd name="connsiteY10" fmla="*/ 272034 h 952309"/>
                  <a:gd name="connsiteX11" fmla="*/ 2721388 w 2857500"/>
                  <a:gd name="connsiteY11" fmla="*/ 204025 h 952309"/>
                  <a:gd name="connsiteX12" fmla="*/ 2653379 w 2857500"/>
                  <a:gd name="connsiteY12" fmla="*/ 136017 h 952309"/>
                  <a:gd name="connsiteX13" fmla="*/ 68008 w 2857500"/>
                  <a:gd name="connsiteY13" fmla="*/ 136017 h 952309"/>
                  <a:gd name="connsiteX14" fmla="*/ 0 w 2857500"/>
                  <a:gd name="connsiteY14" fmla="*/ 68008 h 952309"/>
                  <a:gd name="connsiteX15" fmla="*/ 68008 w 2857500"/>
                  <a:gd name="connsiteY15" fmla="*/ 0 h 952309"/>
                  <a:gd name="connsiteX16" fmla="*/ 2653379 w 2857500"/>
                  <a:gd name="connsiteY16" fmla="*/ 0 h 952309"/>
                  <a:gd name="connsiteX17" fmla="*/ 2857500 w 2857500"/>
                  <a:gd name="connsiteY17" fmla="*/ 204121 h 952309"/>
                  <a:gd name="connsiteX18" fmla="*/ 2653379 w 2857500"/>
                  <a:gd name="connsiteY18" fmla="*/ 408242 h 952309"/>
                  <a:gd name="connsiteX19" fmla="*/ 204121 w 2857500"/>
                  <a:gd name="connsiteY19" fmla="*/ 408242 h 952309"/>
                  <a:gd name="connsiteX20" fmla="*/ 136112 w 2857500"/>
                  <a:gd name="connsiteY20" fmla="*/ 476250 h 952309"/>
                  <a:gd name="connsiteX21" fmla="*/ 204121 w 2857500"/>
                  <a:gd name="connsiteY21" fmla="*/ 544259 h 952309"/>
                  <a:gd name="connsiteX22" fmla="*/ 2653379 w 2857500"/>
                  <a:gd name="connsiteY22" fmla="*/ 544259 h 952309"/>
                  <a:gd name="connsiteX23" fmla="*/ 2857500 w 2857500"/>
                  <a:gd name="connsiteY23" fmla="*/ 748379 h 952309"/>
                  <a:gd name="connsiteX24" fmla="*/ 2653379 w 2857500"/>
                  <a:gd name="connsiteY24" fmla="*/ 952309 h 95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57500" h="952309">
                    <a:moveTo>
                      <a:pt x="2653379" y="952309"/>
                    </a:moveTo>
                    <a:lnTo>
                      <a:pt x="68008" y="952309"/>
                    </a:lnTo>
                    <a:cubicBezTo>
                      <a:pt x="30385" y="952309"/>
                      <a:pt x="0" y="921829"/>
                      <a:pt x="0" y="884301"/>
                    </a:cubicBezTo>
                    <a:cubicBezTo>
                      <a:pt x="0" y="846677"/>
                      <a:pt x="30480" y="816293"/>
                      <a:pt x="68008" y="816293"/>
                    </a:cubicBezTo>
                    <a:lnTo>
                      <a:pt x="2653379" y="816293"/>
                    </a:lnTo>
                    <a:cubicBezTo>
                      <a:pt x="2690908" y="816293"/>
                      <a:pt x="2721388" y="785812"/>
                      <a:pt x="2721388" y="748284"/>
                    </a:cubicBezTo>
                    <a:cubicBezTo>
                      <a:pt x="2721388" y="710756"/>
                      <a:pt x="2690908" y="680276"/>
                      <a:pt x="2653379" y="680276"/>
                    </a:cubicBezTo>
                    <a:lnTo>
                      <a:pt x="204121" y="680276"/>
                    </a:lnTo>
                    <a:cubicBezTo>
                      <a:pt x="91535" y="680276"/>
                      <a:pt x="0" y="588740"/>
                      <a:pt x="0" y="476155"/>
                    </a:cubicBezTo>
                    <a:cubicBezTo>
                      <a:pt x="0" y="363569"/>
                      <a:pt x="91535" y="272034"/>
                      <a:pt x="204121" y="272034"/>
                    </a:cubicBezTo>
                    <a:lnTo>
                      <a:pt x="2653379" y="272034"/>
                    </a:lnTo>
                    <a:cubicBezTo>
                      <a:pt x="2690908" y="272034"/>
                      <a:pt x="2721388" y="241554"/>
                      <a:pt x="2721388" y="204025"/>
                    </a:cubicBezTo>
                    <a:cubicBezTo>
                      <a:pt x="2721388" y="166497"/>
                      <a:pt x="2690908" y="136017"/>
                      <a:pt x="2653379" y="136017"/>
                    </a:cubicBezTo>
                    <a:lnTo>
                      <a:pt x="68008" y="136017"/>
                    </a:lnTo>
                    <a:cubicBezTo>
                      <a:pt x="30385" y="136017"/>
                      <a:pt x="0" y="105537"/>
                      <a:pt x="0" y="68008"/>
                    </a:cubicBezTo>
                    <a:cubicBezTo>
                      <a:pt x="0" y="30480"/>
                      <a:pt x="30480" y="0"/>
                      <a:pt x="68008" y="0"/>
                    </a:cubicBezTo>
                    <a:lnTo>
                      <a:pt x="2653379" y="0"/>
                    </a:lnTo>
                    <a:cubicBezTo>
                      <a:pt x="2765965" y="0"/>
                      <a:pt x="2857500" y="91535"/>
                      <a:pt x="2857500" y="204121"/>
                    </a:cubicBezTo>
                    <a:cubicBezTo>
                      <a:pt x="2857500" y="316706"/>
                      <a:pt x="2765965" y="408242"/>
                      <a:pt x="2653379" y="408242"/>
                    </a:cubicBezTo>
                    <a:lnTo>
                      <a:pt x="204121" y="408242"/>
                    </a:lnTo>
                    <a:cubicBezTo>
                      <a:pt x="166592" y="408242"/>
                      <a:pt x="136112" y="438721"/>
                      <a:pt x="136112" y="476250"/>
                    </a:cubicBezTo>
                    <a:cubicBezTo>
                      <a:pt x="136112" y="513779"/>
                      <a:pt x="166592" y="544259"/>
                      <a:pt x="204121" y="544259"/>
                    </a:cubicBezTo>
                    <a:lnTo>
                      <a:pt x="2653379" y="544259"/>
                    </a:lnTo>
                    <a:cubicBezTo>
                      <a:pt x="2765965" y="544259"/>
                      <a:pt x="2857500" y="635794"/>
                      <a:pt x="2857500" y="748379"/>
                    </a:cubicBezTo>
                    <a:cubicBezTo>
                      <a:pt x="2857500" y="860965"/>
                      <a:pt x="2765965" y="952309"/>
                      <a:pt x="2653379" y="952309"/>
                    </a:cubicBezTo>
                    <a:close/>
                  </a:path>
                </a:pathLst>
              </a:custGeom>
              <a:solidFill>
                <a:srgbClr val="6ECEB2"/>
              </a:solidFill>
              <a:ln w="9525" cap="flat">
                <a:noFill/>
                <a:prstDash val="solid"/>
                <a:miter/>
              </a:ln>
            </p:spPr>
            <p:txBody>
              <a:bodyPr rtlCol="0" anchor="ctr"/>
              <a:lstStyle/>
              <a:p>
                <a:endParaRPr lang="en-US"/>
              </a:p>
            </p:txBody>
          </p:sp>
          <p:grpSp>
            <p:nvGrpSpPr>
              <p:cNvPr id="19" name="Graphic 2">
                <a:extLst>
                  <a:ext uri="{FF2B5EF4-FFF2-40B4-BE49-F238E27FC236}">
                    <a16:creationId xmlns:a16="http://schemas.microsoft.com/office/drawing/2014/main" id="{6CFCF573-ADC8-07F6-AB56-CD82BEE3C246}"/>
                  </a:ext>
                </a:extLst>
              </p:cNvPr>
              <p:cNvGrpSpPr/>
              <p:nvPr/>
            </p:nvGrpSpPr>
            <p:grpSpPr>
              <a:xfrm>
                <a:off x="1087469" y="2000440"/>
                <a:ext cx="2778633" cy="2857690"/>
                <a:chOff x="1087469" y="2000440"/>
                <a:chExt cx="2778633" cy="2857690"/>
              </a:xfrm>
              <a:solidFill>
                <a:srgbClr val="00664F"/>
              </a:solidFill>
            </p:grpSpPr>
            <p:sp>
              <p:nvSpPr>
                <p:cNvPr id="20" name="Freeform 19">
                  <a:extLst>
                    <a:ext uri="{FF2B5EF4-FFF2-40B4-BE49-F238E27FC236}">
                      <a16:creationId xmlns:a16="http://schemas.microsoft.com/office/drawing/2014/main" id="{BC568EDA-88B6-BE10-9374-E74940C9249C}"/>
                    </a:ext>
                  </a:extLst>
                </p:cNvPr>
                <p:cNvSpPr/>
                <p:nvPr/>
              </p:nvSpPr>
              <p:spPr>
                <a:xfrm>
                  <a:off x="1087469" y="3633406"/>
                  <a:ext cx="2778156" cy="1224724"/>
                </a:xfrm>
                <a:custGeom>
                  <a:avLst/>
                  <a:gdLst>
                    <a:gd name="connsiteX0" fmla="*/ 2758631 w 2778156"/>
                    <a:gd name="connsiteY0" fmla="*/ 630269 h 1224724"/>
                    <a:gd name="connsiteX1" fmla="*/ 2262854 w 2778156"/>
                    <a:gd name="connsiteY1" fmla="*/ 630269 h 1224724"/>
                    <a:gd name="connsiteX2" fmla="*/ 2262854 w 2778156"/>
                    <a:gd name="connsiteY2" fmla="*/ 0 h 1224724"/>
                    <a:gd name="connsiteX3" fmla="*/ 2223611 w 2778156"/>
                    <a:gd name="connsiteY3" fmla="*/ 0 h 1224724"/>
                    <a:gd name="connsiteX4" fmla="*/ 2223611 w 2778156"/>
                    <a:gd name="connsiteY4" fmla="*/ 630269 h 1224724"/>
                    <a:gd name="connsiteX5" fmla="*/ 1865471 w 2778156"/>
                    <a:gd name="connsiteY5" fmla="*/ 630269 h 1224724"/>
                    <a:gd name="connsiteX6" fmla="*/ 1865471 w 2778156"/>
                    <a:gd name="connsiteY6" fmla="*/ 0 h 1224724"/>
                    <a:gd name="connsiteX7" fmla="*/ 1729359 w 2778156"/>
                    <a:gd name="connsiteY7" fmla="*/ 0 h 1224724"/>
                    <a:gd name="connsiteX8" fmla="*/ 1729359 w 2778156"/>
                    <a:gd name="connsiteY8" fmla="*/ 630269 h 1224724"/>
                    <a:gd name="connsiteX9" fmla="*/ 1593247 w 2778156"/>
                    <a:gd name="connsiteY9" fmla="*/ 630269 h 1224724"/>
                    <a:gd name="connsiteX10" fmla="*/ 1593247 w 2778156"/>
                    <a:gd name="connsiteY10" fmla="*/ 272129 h 1224724"/>
                    <a:gd name="connsiteX11" fmla="*/ 1457230 w 2778156"/>
                    <a:gd name="connsiteY11" fmla="*/ 272129 h 1224724"/>
                    <a:gd name="connsiteX12" fmla="*/ 1457230 w 2778156"/>
                    <a:gd name="connsiteY12" fmla="*/ 630269 h 1224724"/>
                    <a:gd name="connsiteX13" fmla="*/ 1321118 w 2778156"/>
                    <a:gd name="connsiteY13" fmla="*/ 630269 h 1224724"/>
                    <a:gd name="connsiteX14" fmla="*/ 1321118 w 2778156"/>
                    <a:gd name="connsiteY14" fmla="*/ 0 h 1224724"/>
                    <a:gd name="connsiteX15" fmla="*/ 1185005 w 2778156"/>
                    <a:gd name="connsiteY15" fmla="*/ 0 h 1224724"/>
                    <a:gd name="connsiteX16" fmla="*/ 1185005 w 2778156"/>
                    <a:gd name="connsiteY16" fmla="*/ 630269 h 1224724"/>
                    <a:gd name="connsiteX17" fmla="*/ 1048893 w 2778156"/>
                    <a:gd name="connsiteY17" fmla="*/ 630269 h 1224724"/>
                    <a:gd name="connsiteX18" fmla="*/ 1048893 w 2778156"/>
                    <a:gd name="connsiteY18" fmla="*/ 272129 h 1224724"/>
                    <a:gd name="connsiteX19" fmla="*/ 912876 w 2778156"/>
                    <a:gd name="connsiteY19" fmla="*/ 272129 h 1224724"/>
                    <a:gd name="connsiteX20" fmla="*/ 912876 w 2778156"/>
                    <a:gd name="connsiteY20" fmla="*/ 630269 h 1224724"/>
                    <a:gd name="connsiteX21" fmla="*/ 554641 w 2778156"/>
                    <a:gd name="connsiteY21" fmla="*/ 630269 h 1224724"/>
                    <a:gd name="connsiteX22" fmla="*/ 554641 w 2778156"/>
                    <a:gd name="connsiteY22" fmla="*/ 272129 h 1224724"/>
                    <a:gd name="connsiteX23" fmla="*/ 515398 w 2778156"/>
                    <a:gd name="connsiteY23" fmla="*/ 272129 h 1224724"/>
                    <a:gd name="connsiteX24" fmla="*/ 515398 w 2778156"/>
                    <a:gd name="connsiteY24" fmla="*/ 630269 h 1224724"/>
                    <a:gd name="connsiteX25" fmla="*/ 19622 w 2778156"/>
                    <a:gd name="connsiteY25" fmla="*/ 630269 h 1224724"/>
                    <a:gd name="connsiteX26" fmla="*/ 0 w 2778156"/>
                    <a:gd name="connsiteY26" fmla="*/ 649891 h 1224724"/>
                    <a:gd name="connsiteX27" fmla="*/ 19622 w 2778156"/>
                    <a:gd name="connsiteY27" fmla="*/ 669512 h 1224724"/>
                    <a:gd name="connsiteX28" fmla="*/ 515398 w 2778156"/>
                    <a:gd name="connsiteY28" fmla="*/ 669512 h 1224724"/>
                    <a:gd name="connsiteX29" fmla="*/ 515398 w 2778156"/>
                    <a:gd name="connsiteY29" fmla="*/ 1165289 h 1224724"/>
                    <a:gd name="connsiteX30" fmla="*/ 535019 w 2778156"/>
                    <a:gd name="connsiteY30" fmla="*/ 1184910 h 1224724"/>
                    <a:gd name="connsiteX31" fmla="*/ 554641 w 2778156"/>
                    <a:gd name="connsiteY31" fmla="*/ 1165289 h 1224724"/>
                    <a:gd name="connsiteX32" fmla="*/ 554641 w 2778156"/>
                    <a:gd name="connsiteY32" fmla="*/ 669512 h 1224724"/>
                    <a:gd name="connsiteX33" fmla="*/ 912876 w 2778156"/>
                    <a:gd name="connsiteY33" fmla="*/ 669512 h 1224724"/>
                    <a:gd name="connsiteX34" fmla="*/ 912876 w 2778156"/>
                    <a:gd name="connsiteY34" fmla="*/ 1156621 h 1224724"/>
                    <a:gd name="connsiteX35" fmla="*/ 980884 w 2778156"/>
                    <a:gd name="connsiteY35" fmla="*/ 1224629 h 1224724"/>
                    <a:gd name="connsiteX36" fmla="*/ 1048893 w 2778156"/>
                    <a:gd name="connsiteY36" fmla="*/ 1156621 h 1224724"/>
                    <a:gd name="connsiteX37" fmla="*/ 1048893 w 2778156"/>
                    <a:gd name="connsiteY37" fmla="*/ 669512 h 1224724"/>
                    <a:gd name="connsiteX38" fmla="*/ 1185005 w 2778156"/>
                    <a:gd name="connsiteY38" fmla="*/ 669512 h 1224724"/>
                    <a:gd name="connsiteX39" fmla="*/ 1185005 w 2778156"/>
                    <a:gd name="connsiteY39" fmla="*/ 1020604 h 1224724"/>
                    <a:gd name="connsiteX40" fmla="*/ 1389126 w 2778156"/>
                    <a:gd name="connsiteY40" fmla="*/ 1224725 h 1224724"/>
                    <a:gd name="connsiteX41" fmla="*/ 1593247 w 2778156"/>
                    <a:gd name="connsiteY41" fmla="*/ 1020604 h 1224724"/>
                    <a:gd name="connsiteX42" fmla="*/ 1593247 w 2778156"/>
                    <a:gd name="connsiteY42" fmla="*/ 669512 h 1224724"/>
                    <a:gd name="connsiteX43" fmla="*/ 1729359 w 2778156"/>
                    <a:gd name="connsiteY43" fmla="*/ 669512 h 1224724"/>
                    <a:gd name="connsiteX44" fmla="*/ 1729359 w 2778156"/>
                    <a:gd name="connsiteY44" fmla="*/ 1156621 h 1224724"/>
                    <a:gd name="connsiteX45" fmla="*/ 1797368 w 2778156"/>
                    <a:gd name="connsiteY45" fmla="*/ 1224629 h 1224724"/>
                    <a:gd name="connsiteX46" fmla="*/ 1865376 w 2778156"/>
                    <a:gd name="connsiteY46" fmla="*/ 1156621 h 1224724"/>
                    <a:gd name="connsiteX47" fmla="*/ 1865376 w 2778156"/>
                    <a:gd name="connsiteY47" fmla="*/ 669512 h 1224724"/>
                    <a:gd name="connsiteX48" fmla="*/ 2223516 w 2778156"/>
                    <a:gd name="connsiteY48" fmla="*/ 669512 h 1224724"/>
                    <a:gd name="connsiteX49" fmla="*/ 2223516 w 2778156"/>
                    <a:gd name="connsiteY49" fmla="*/ 1165289 h 1224724"/>
                    <a:gd name="connsiteX50" fmla="*/ 2243138 w 2778156"/>
                    <a:gd name="connsiteY50" fmla="*/ 1184910 h 1224724"/>
                    <a:gd name="connsiteX51" fmla="*/ 2262759 w 2778156"/>
                    <a:gd name="connsiteY51" fmla="*/ 1165289 h 1224724"/>
                    <a:gd name="connsiteX52" fmla="*/ 2262759 w 2778156"/>
                    <a:gd name="connsiteY52" fmla="*/ 669512 h 1224724"/>
                    <a:gd name="connsiteX53" fmla="*/ 2758535 w 2778156"/>
                    <a:gd name="connsiteY53" fmla="*/ 669512 h 1224724"/>
                    <a:gd name="connsiteX54" fmla="*/ 2778157 w 2778156"/>
                    <a:gd name="connsiteY54" fmla="*/ 649891 h 1224724"/>
                    <a:gd name="connsiteX55" fmla="*/ 2758631 w 2778156"/>
                    <a:gd name="connsiteY55" fmla="*/ 630269 h 1224724"/>
                    <a:gd name="connsiteX56" fmla="*/ 1457420 w 2778156"/>
                    <a:gd name="connsiteY56" fmla="*/ 1020509 h 1224724"/>
                    <a:gd name="connsiteX57" fmla="*/ 1389412 w 2778156"/>
                    <a:gd name="connsiteY57" fmla="*/ 1088517 h 1224724"/>
                    <a:gd name="connsiteX58" fmla="*/ 1321403 w 2778156"/>
                    <a:gd name="connsiteY58" fmla="*/ 1020509 h 1224724"/>
                    <a:gd name="connsiteX59" fmla="*/ 1321403 w 2778156"/>
                    <a:gd name="connsiteY59" fmla="*/ 669417 h 1224724"/>
                    <a:gd name="connsiteX60" fmla="*/ 1457516 w 2778156"/>
                    <a:gd name="connsiteY60" fmla="*/ 669417 h 1224724"/>
                    <a:gd name="connsiteX61" fmla="*/ 1457516 w 2778156"/>
                    <a:gd name="connsiteY61" fmla="*/ 1020509 h 122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778156" h="1224724">
                      <a:moveTo>
                        <a:pt x="2758631" y="630269"/>
                      </a:moveTo>
                      <a:lnTo>
                        <a:pt x="2262854" y="630269"/>
                      </a:lnTo>
                      <a:lnTo>
                        <a:pt x="2262854" y="0"/>
                      </a:lnTo>
                      <a:lnTo>
                        <a:pt x="2223611" y="0"/>
                      </a:lnTo>
                      <a:lnTo>
                        <a:pt x="2223611" y="630269"/>
                      </a:lnTo>
                      <a:lnTo>
                        <a:pt x="1865471" y="630269"/>
                      </a:lnTo>
                      <a:lnTo>
                        <a:pt x="1865471" y="0"/>
                      </a:lnTo>
                      <a:lnTo>
                        <a:pt x="1729359" y="0"/>
                      </a:lnTo>
                      <a:lnTo>
                        <a:pt x="1729359" y="630269"/>
                      </a:lnTo>
                      <a:lnTo>
                        <a:pt x="1593247" y="630269"/>
                      </a:lnTo>
                      <a:lnTo>
                        <a:pt x="1593247" y="272129"/>
                      </a:lnTo>
                      <a:lnTo>
                        <a:pt x="1457230" y="272129"/>
                      </a:lnTo>
                      <a:lnTo>
                        <a:pt x="1457230" y="630269"/>
                      </a:lnTo>
                      <a:lnTo>
                        <a:pt x="1321118" y="630269"/>
                      </a:lnTo>
                      <a:lnTo>
                        <a:pt x="1321118" y="0"/>
                      </a:lnTo>
                      <a:lnTo>
                        <a:pt x="1185005" y="0"/>
                      </a:lnTo>
                      <a:lnTo>
                        <a:pt x="1185005" y="630269"/>
                      </a:lnTo>
                      <a:lnTo>
                        <a:pt x="1048893" y="630269"/>
                      </a:lnTo>
                      <a:lnTo>
                        <a:pt x="1048893" y="272129"/>
                      </a:lnTo>
                      <a:lnTo>
                        <a:pt x="912876" y="272129"/>
                      </a:lnTo>
                      <a:lnTo>
                        <a:pt x="912876" y="630269"/>
                      </a:lnTo>
                      <a:lnTo>
                        <a:pt x="554641" y="630269"/>
                      </a:lnTo>
                      <a:lnTo>
                        <a:pt x="554641" y="272129"/>
                      </a:lnTo>
                      <a:lnTo>
                        <a:pt x="515398" y="272129"/>
                      </a:lnTo>
                      <a:lnTo>
                        <a:pt x="515398" y="630269"/>
                      </a:lnTo>
                      <a:lnTo>
                        <a:pt x="19622" y="630269"/>
                      </a:lnTo>
                      <a:cubicBezTo>
                        <a:pt x="8763" y="630269"/>
                        <a:pt x="0" y="639032"/>
                        <a:pt x="0" y="649891"/>
                      </a:cubicBezTo>
                      <a:cubicBezTo>
                        <a:pt x="0" y="660749"/>
                        <a:pt x="8763" y="669512"/>
                        <a:pt x="19622" y="669512"/>
                      </a:cubicBezTo>
                      <a:lnTo>
                        <a:pt x="515398" y="669512"/>
                      </a:lnTo>
                      <a:lnTo>
                        <a:pt x="515398" y="1165289"/>
                      </a:lnTo>
                      <a:cubicBezTo>
                        <a:pt x="515398" y="1176147"/>
                        <a:pt x="524161" y="1184910"/>
                        <a:pt x="535019" y="1184910"/>
                      </a:cubicBezTo>
                      <a:cubicBezTo>
                        <a:pt x="545878" y="1184910"/>
                        <a:pt x="554641" y="1176147"/>
                        <a:pt x="554641" y="1165289"/>
                      </a:cubicBezTo>
                      <a:lnTo>
                        <a:pt x="554641" y="669512"/>
                      </a:lnTo>
                      <a:lnTo>
                        <a:pt x="912876" y="669512"/>
                      </a:lnTo>
                      <a:lnTo>
                        <a:pt x="912876" y="1156621"/>
                      </a:lnTo>
                      <a:cubicBezTo>
                        <a:pt x="912876" y="1194245"/>
                        <a:pt x="943356" y="1224629"/>
                        <a:pt x="980884" y="1224629"/>
                      </a:cubicBezTo>
                      <a:cubicBezTo>
                        <a:pt x="1018413" y="1224629"/>
                        <a:pt x="1048893" y="1194149"/>
                        <a:pt x="1048893" y="1156621"/>
                      </a:cubicBezTo>
                      <a:lnTo>
                        <a:pt x="1048893" y="669512"/>
                      </a:lnTo>
                      <a:lnTo>
                        <a:pt x="1185005" y="669512"/>
                      </a:lnTo>
                      <a:lnTo>
                        <a:pt x="1185005" y="1020604"/>
                      </a:lnTo>
                      <a:cubicBezTo>
                        <a:pt x="1185005" y="1133189"/>
                        <a:pt x="1276541" y="1224725"/>
                        <a:pt x="1389126" y="1224725"/>
                      </a:cubicBezTo>
                      <a:cubicBezTo>
                        <a:pt x="1501711" y="1224725"/>
                        <a:pt x="1593247" y="1133189"/>
                        <a:pt x="1593247" y="1020604"/>
                      </a:cubicBezTo>
                      <a:lnTo>
                        <a:pt x="1593247" y="669512"/>
                      </a:lnTo>
                      <a:lnTo>
                        <a:pt x="1729359" y="669512"/>
                      </a:lnTo>
                      <a:lnTo>
                        <a:pt x="1729359" y="1156621"/>
                      </a:lnTo>
                      <a:cubicBezTo>
                        <a:pt x="1729359" y="1194245"/>
                        <a:pt x="1759839" y="1224629"/>
                        <a:pt x="1797368" y="1224629"/>
                      </a:cubicBezTo>
                      <a:cubicBezTo>
                        <a:pt x="1834896" y="1224629"/>
                        <a:pt x="1865376" y="1194149"/>
                        <a:pt x="1865376" y="1156621"/>
                      </a:cubicBezTo>
                      <a:lnTo>
                        <a:pt x="1865376" y="669512"/>
                      </a:lnTo>
                      <a:lnTo>
                        <a:pt x="2223516" y="669512"/>
                      </a:lnTo>
                      <a:lnTo>
                        <a:pt x="2223516" y="1165289"/>
                      </a:lnTo>
                      <a:cubicBezTo>
                        <a:pt x="2223516" y="1176147"/>
                        <a:pt x="2232279" y="1184910"/>
                        <a:pt x="2243138" y="1184910"/>
                      </a:cubicBezTo>
                      <a:cubicBezTo>
                        <a:pt x="2253996" y="1184910"/>
                        <a:pt x="2262759" y="1176147"/>
                        <a:pt x="2262759" y="1165289"/>
                      </a:cubicBezTo>
                      <a:lnTo>
                        <a:pt x="2262759" y="669512"/>
                      </a:lnTo>
                      <a:lnTo>
                        <a:pt x="2758535" y="669512"/>
                      </a:lnTo>
                      <a:cubicBezTo>
                        <a:pt x="2769394" y="669512"/>
                        <a:pt x="2778157" y="660749"/>
                        <a:pt x="2778157" y="649891"/>
                      </a:cubicBezTo>
                      <a:cubicBezTo>
                        <a:pt x="2778157" y="639032"/>
                        <a:pt x="2769489" y="630269"/>
                        <a:pt x="2758631" y="630269"/>
                      </a:cubicBezTo>
                      <a:close/>
                      <a:moveTo>
                        <a:pt x="1457420" y="1020509"/>
                      </a:moveTo>
                      <a:cubicBezTo>
                        <a:pt x="1457420" y="1058037"/>
                        <a:pt x="1426940" y="1088517"/>
                        <a:pt x="1389412" y="1088517"/>
                      </a:cubicBezTo>
                      <a:cubicBezTo>
                        <a:pt x="1351883" y="1088517"/>
                        <a:pt x="1321403" y="1058037"/>
                        <a:pt x="1321403" y="1020509"/>
                      </a:cubicBezTo>
                      <a:lnTo>
                        <a:pt x="1321403" y="669417"/>
                      </a:lnTo>
                      <a:lnTo>
                        <a:pt x="1457516" y="669417"/>
                      </a:lnTo>
                      <a:lnTo>
                        <a:pt x="1457516" y="1020509"/>
                      </a:lnTo>
                      <a:close/>
                    </a:path>
                  </a:pathLst>
                </a:custGeom>
                <a:solidFill>
                  <a:srgbClr val="00664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9E7A9DF8-ECBB-14FA-89BE-EBE7D11484B1}"/>
                    </a:ext>
                  </a:extLst>
                </p:cNvPr>
                <p:cNvSpPr/>
                <p:nvPr/>
              </p:nvSpPr>
              <p:spPr>
                <a:xfrm>
                  <a:off x="1087850" y="2000440"/>
                  <a:ext cx="2778252" cy="1224724"/>
                </a:xfrm>
                <a:custGeom>
                  <a:avLst/>
                  <a:gdLst>
                    <a:gd name="connsiteX0" fmla="*/ 19621 w 2778252"/>
                    <a:gd name="connsiteY0" fmla="*/ 594455 h 1224724"/>
                    <a:gd name="connsiteX1" fmla="*/ 515398 w 2778252"/>
                    <a:gd name="connsiteY1" fmla="*/ 594455 h 1224724"/>
                    <a:gd name="connsiteX2" fmla="*/ 515398 w 2778252"/>
                    <a:gd name="connsiteY2" fmla="*/ 1224725 h 1224724"/>
                    <a:gd name="connsiteX3" fmla="*/ 554641 w 2778252"/>
                    <a:gd name="connsiteY3" fmla="*/ 1224725 h 1224724"/>
                    <a:gd name="connsiteX4" fmla="*/ 554641 w 2778252"/>
                    <a:gd name="connsiteY4" fmla="*/ 594455 h 1224724"/>
                    <a:gd name="connsiteX5" fmla="*/ 912876 w 2778252"/>
                    <a:gd name="connsiteY5" fmla="*/ 594455 h 1224724"/>
                    <a:gd name="connsiteX6" fmla="*/ 912876 w 2778252"/>
                    <a:gd name="connsiteY6" fmla="*/ 1224725 h 1224724"/>
                    <a:gd name="connsiteX7" fmla="*/ 1048893 w 2778252"/>
                    <a:gd name="connsiteY7" fmla="*/ 1224725 h 1224724"/>
                    <a:gd name="connsiteX8" fmla="*/ 1048893 w 2778252"/>
                    <a:gd name="connsiteY8" fmla="*/ 594455 h 1224724"/>
                    <a:gd name="connsiteX9" fmla="*/ 1185005 w 2778252"/>
                    <a:gd name="connsiteY9" fmla="*/ 594455 h 1224724"/>
                    <a:gd name="connsiteX10" fmla="*/ 1185005 w 2778252"/>
                    <a:gd name="connsiteY10" fmla="*/ 952595 h 1224724"/>
                    <a:gd name="connsiteX11" fmla="*/ 1321118 w 2778252"/>
                    <a:gd name="connsiteY11" fmla="*/ 952595 h 1224724"/>
                    <a:gd name="connsiteX12" fmla="*/ 1321118 w 2778252"/>
                    <a:gd name="connsiteY12" fmla="*/ 594455 h 1224724"/>
                    <a:gd name="connsiteX13" fmla="*/ 1457230 w 2778252"/>
                    <a:gd name="connsiteY13" fmla="*/ 594455 h 1224724"/>
                    <a:gd name="connsiteX14" fmla="*/ 1457230 w 2778252"/>
                    <a:gd name="connsiteY14" fmla="*/ 1224725 h 1224724"/>
                    <a:gd name="connsiteX15" fmla="*/ 1593247 w 2778252"/>
                    <a:gd name="connsiteY15" fmla="*/ 1224725 h 1224724"/>
                    <a:gd name="connsiteX16" fmla="*/ 1593247 w 2778252"/>
                    <a:gd name="connsiteY16" fmla="*/ 594455 h 1224724"/>
                    <a:gd name="connsiteX17" fmla="*/ 1729359 w 2778252"/>
                    <a:gd name="connsiteY17" fmla="*/ 594455 h 1224724"/>
                    <a:gd name="connsiteX18" fmla="*/ 1729359 w 2778252"/>
                    <a:gd name="connsiteY18" fmla="*/ 952595 h 1224724"/>
                    <a:gd name="connsiteX19" fmla="*/ 1865471 w 2778252"/>
                    <a:gd name="connsiteY19" fmla="*/ 952595 h 1224724"/>
                    <a:gd name="connsiteX20" fmla="*/ 1865471 w 2778252"/>
                    <a:gd name="connsiteY20" fmla="*/ 594455 h 1224724"/>
                    <a:gd name="connsiteX21" fmla="*/ 2223611 w 2778252"/>
                    <a:gd name="connsiteY21" fmla="*/ 594455 h 1224724"/>
                    <a:gd name="connsiteX22" fmla="*/ 2223611 w 2778252"/>
                    <a:gd name="connsiteY22" fmla="*/ 952595 h 1224724"/>
                    <a:gd name="connsiteX23" fmla="*/ 2262854 w 2778252"/>
                    <a:gd name="connsiteY23" fmla="*/ 952595 h 1224724"/>
                    <a:gd name="connsiteX24" fmla="*/ 2262854 w 2778252"/>
                    <a:gd name="connsiteY24" fmla="*/ 594455 h 1224724"/>
                    <a:gd name="connsiteX25" fmla="*/ 2758631 w 2778252"/>
                    <a:gd name="connsiteY25" fmla="*/ 594455 h 1224724"/>
                    <a:gd name="connsiteX26" fmla="*/ 2778252 w 2778252"/>
                    <a:gd name="connsiteY26" fmla="*/ 574834 h 1224724"/>
                    <a:gd name="connsiteX27" fmla="*/ 2758631 w 2778252"/>
                    <a:gd name="connsiteY27" fmla="*/ 555212 h 1224724"/>
                    <a:gd name="connsiteX28" fmla="*/ 2262854 w 2778252"/>
                    <a:gd name="connsiteY28" fmla="*/ 555212 h 1224724"/>
                    <a:gd name="connsiteX29" fmla="*/ 2262854 w 2778252"/>
                    <a:gd name="connsiteY29" fmla="*/ 59436 h 1224724"/>
                    <a:gd name="connsiteX30" fmla="*/ 2243233 w 2778252"/>
                    <a:gd name="connsiteY30" fmla="*/ 39815 h 1224724"/>
                    <a:gd name="connsiteX31" fmla="*/ 2223611 w 2778252"/>
                    <a:gd name="connsiteY31" fmla="*/ 59436 h 1224724"/>
                    <a:gd name="connsiteX32" fmla="*/ 2223611 w 2778252"/>
                    <a:gd name="connsiteY32" fmla="*/ 555212 h 1224724"/>
                    <a:gd name="connsiteX33" fmla="*/ 1865471 w 2778252"/>
                    <a:gd name="connsiteY33" fmla="*/ 555212 h 1224724"/>
                    <a:gd name="connsiteX34" fmla="*/ 1865471 w 2778252"/>
                    <a:gd name="connsiteY34" fmla="*/ 204121 h 1224724"/>
                    <a:gd name="connsiteX35" fmla="*/ 1661351 w 2778252"/>
                    <a:gd name="connsiteY35" fmla="*/ 0 h 1224724"/>
                    <a:gd name="connsiteX36" fmla="*/ 1457230 w 2778252"/>
                    <a:gd name="connsiteY36" fmla="*/ 204121 h 1224724"/>
                    <a:gd name="connsiteX37" fmla="*/ 1457230 w 2778252"/>
                    <a:gd name="connsiteY37" fmla="*/ 555212 h 1224724"/>
                    <a:gd name="connsiteX38" fmla="*/ 1321118 w 2778252"/>
                    <a:gd name="connsiteY38" fmla="*/ 555212 h 1224724"/>
                    <a:gd name="connsiteX39" fmla="*/ 1321118 w 2778252"/>
                    <a:gd name="connsiteY39" fmla="*/ 204121 h 1224724"/>
                    <a:gd name="connsiteX40" fmla="*/ 1116997 w 2778252"/>
                    <a:gd name="connsiteY40" fmla="*/ 0 h 1224724"/>
                    <a:gd name="connsiteX41" fmla="*/ 912876 w 2778252"/>
                    <a:gd name="connsiteY41" fmla="*/ 204121 h 1224724"/>
                    <a:gd name="connsiteX42" fmla="*/ 912876 w 2778252"/>
                    <a:gd name="connsiteY42" fmla="*/ 555212 h 1224724"/>
                    <a:gd name="connsiteX43" fmla="*/ 554641 w 2778252"/>
                    <a:gd name="connsiteY43" fmla="*/ 555212 h 1224724"/>
                    <a:gd name="connsiteX44" fmla="*/ 554641 w 2778252"/>
                    <a:gd name="connsiteY44" fmla="*/ 59436 h 1224724"/>
                    <a:gd name="connsiteX45" fmla="*/ 535019 w 2778252"/>
                    <a:gd name="connsiteY45" fmla="*/ 39815 h 1224724"/>
                    <a:gd name="connsiteX46" fmla="*/ 515398 w 2778252"/>
                    <a:gd name="connsiteY46" fmla="*/ 59436 h 1224724"/>
                    <a:gd name="connsiteX47" fmla="*/ 515398 w 2778252"/>
                    <a:gd name="connsiteY47" fmla="*/ 555212 h 1224724"/>
                    <a:gd name="connsiteX48" fmla="*/ 19621 w 2778252"/>
                    <a:gd name="connsiteY48" fmla="*/ 555212 h 1224724"/>
                    <a:gd name="connsiteX49" fmla="*/ 0 w 2778252"/>
                    <a:gd name="connsiteY49" fmla="*/ 574834 h 1224724"/>
                    <a:gd name="connsiteX50" fmla="*/ 19621 w 2778252"/>
                    <a:gd name="connsiteY50" fmla="*/ 594455 h 1224724"/>
                    <a:gd name="connsiteX51" fmla="*/ 1593152 w 2778252"/>
                    <a:gd name="connsiteY51" fmla="*/ 204216 h 1224724"/>
                    <a:gd name="connsiteX52" fmla="*/ 1661160 w 2778252"/>
                    <a:gd name="connsiteY52" fmla="*/ 136208 h 1224724"/>
                    <a:gd name="connsiteX53" fmla="*/ 1729169 w 2778252"/>
                    <a:gd name="connsiteY53" fmla="*/ 204216 h 1224724"/>
                    <a:gd name="connsiteX54" fmla="*/ 1729169 w 2778252"/>
                    <a:gd name="connsiteY54" fmla="*/ 555308 h 1224724"/>
                    <a:gd name="connsiteX55" fmla="*/ 1593056 w 2778252"/>
                    <a:gd name="connsiteY55" fmla="*/ 555308 h 1224724"/>
                    <a:gd name="connsiteX56" fmla="*/ 1593056 w 2778252"/>
                    <a:gd name="connsiteY56" fmla="*/ 204216 h 1224724"/>
                    <a:gd name="connsiteX57" fmla="*/ 1048798 w 2778252"/>
                    <a:gd name="connsiteY57" fmla="*/ 204216 h 1224724"/>
                    <a:gd name="connsiteX58" fmla="*/ 1116806 w 2778252"/>
                    <a:gd name="connsiteY58" fmla="*/ 136208 h 1224724"/>
                    <a:gd name="connsiteX59" fmla="*/ 1184815 w 2778252"/>
                    <a:gd name="connsiteY59" fmla="*/ 204216 h 1224724"/>
                    <a:gd name="connsiteX60" fmla="*/ 1184815 w 2778252"/>
                    <a:gd name="connsiteY60" fmla="*/ 555308 h 1224724"/>
                    <a:gd name="connsiteX61" fmla="*/ 1048703 w 2778252"/>
                    <a:gd name="connsiteY61" fmla="*/ 555308 h 1224724"/>
                    <a:gd name="connsiteX62" fmla="*/ 1048703 w 2778252"/>
                    <a:gd name="connsiteY62" fmla="*/ 204216 h 122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778252" h="1224724">
                      <a:moveTo>
                        <a:pt x="19621" y="594455"/>
                      </a:moveTo>
                      <a:lnTo>
                        <a:pt x="515398" y="594455"/>
                      </a:lnTo>
                      <a:lnTo>
                        <a:pt x="515398" y="1224725"/>
                      </a:lnTo>
                      <a:lnTo>
                        <a:pt x="554641" y="1224725"/>
                      </a:lnTo>
                      <a:lnTo>
                        <a:pt x="554641" y="594455"/>
                      </a:lnTo>
                      <a:lnTo>
                        <a:pt x="912876" y="594455"/>
                      </a:lnTo>
                      <a:lnTo>
                        <a:pt x="912876" y="1224725"/>
                      </a:lnTo>
                      <a:lnTo>
                        <a:pt x="1048893" y="1224725"/>
                      </a:lnTo>
                      <a:lnTo>
                        <a:pt x="1048893" y="594455"/>
                      </a:lnTo>
                      <a:lnTo>
                        <a:pt x="1185005" y="594455"/>
                      </a:lnTo>
                      <a:lnTo>
                        <a:pt x="1185005" y="952595"/>
                      </a:lnTo>
                      <a:lnTo>
                        <a:pt x="1321118" y="952595"/>
                      </a:lnTo>
                      <a:lnTo>
                        <a:pt x="1321118" y="594455"/>
                      </a:lnTo>
                      <a:lnTo>
                        <a:pt x="1457230" y="594455"/>
                      </a:lnTo>
                      <a:lnTo>
                        <a:pt x="1457230" y="1224725"/>
                      </a:lnTo>
                      <a:lnTo>
                        <a:pt x="1593247" y="1224725"/>
                      </a:lnTo>
                      <a:lnTo>
                        <a:pt x="1593247" y="594455"/>
                      </a:lnTo>
                      <a:lnTo>
                        <a:pt x="1729359" y="594455"/>
                      </a:lnTo>
                      <a:lnTo>
                        <a:pt x="1729359" y="952595"/>
                      </a:lnTo>
                      <a:lnTo>
                        <a:pt x="1865471" y="952595"/>
                      </a:lnTo>
                      <a:lnTo>
                        <a:pt x="1865471" y="594455"/>
                      </a:lnTo>
                      <a:lnTo>
                        <a:pt x="2223611" y="594455"/>
                      </a:lnTo>
                      <a:lnTo>
                        <a:pt x="2223611" y="952595"/>
                      </a:lnTo>
                      <a:lnTo>
                        <a:pt x="2262854" y="952595"/>
                      </a:lnTo>
                      <a:lnTo>
                        <a:pt x="2262854" y="594455"/>
                      </a:lnTo>
                      <a:lnTo>
                        <a:pt x="2758631" y="594455"/>
                      </a:lnTo>
                      <a:cubicBezTo>
                        <a:pt x="2769489" y="594455"/>
                        <a:pt x="2778252" y="585692"/>
                        <a:pt x="2778252" y="574834"/>
                      </a:cubicBezTo>
                      <a:cubicBezTo>
                        <a:pt x="2778252" y="563975"/>
                        <a:pt x="2769489" y="555212"/>
                        <a:pt x="2758631" y="555212"/>
                      </a:cubicBezTo>
                      <a:lnTo>
                        <a:pt x="2262854" y="555212"/>
                      </a:lnTo>
                      <a:lnTo>
                        <a:pt x="2262854" y="59436"/>
                      </a:lnTo>
                      <a:cubicBezTo>
                        <a:pt x="2262854" y="48578"/>
                        <a:pt x="2254091" y="39815"/>
                        <a:pt x="2243233" y="39815"/>
                      </a:cubicBezTo>
                      <a:cubicBezTo>
                        <a:pt x="2232374" y="39815"/>
                        <a:pt x="2223611" y="48578"/>
                        <a:pt x="2223611" y="59436"/>
                      </a:cubicBezTo>
                      <a:lnTo>
                        <a:pt x="2223611" y="555212"/>
                      </a:lnTo>
                      <a:lnTo>
                        <a:pt x="1865471" y="555212"/>
                      </a:lnTo>
                      <a:lnTo>
                        <a:pt x="1865471" y="204121"/>
                      </a:lnTo>
                      <a:cubicBezTo>
                        <a:pt x="1865471" y="91535"/>
                        <a:pt x="1773936" y="0"/>
                        <a:pt x="1661351" y="0"/>
                      </a:cubicBezTo>
                      <a:cubicBezTo>
                        <a:pt x="1548765" y="0"/>
                        <a:pt x="1457230" y="91535"/>
                        <a:pt x="1457230" y="204121"/>
                      </a:cubicBezTo>
                      <a:lnTo>
                        <a:pt x="1457230" y="555212"/>
                      </a:lnTo>
                      <a:lnTo>
                        <a:pt x="1321118" y="555212"/>
                      </a:lnTo>
                      <a:lnTo>
                        <a:pt x="1321118" y="204121"/>
                      </a:lnTo>
                      <a:cubicBezTo>
                        <a:pt x="1321118" y="91535"/>
                        <a:pt x="1229582" y="0"/>
                        <a:pt x="1116997" y="0"/>
                      </a:cubicBezTo>
                      <a:cubicBezTo>
                        <a:pt x="1004411" y="0"/>
                        <a:pt x="912876" y="91535"/>
                        <a:pt x="912876" y="204121"/>
                      </a:cubicBezTo>
                      <a:lnTo>
                        <a:pt x="912876" y="555212"/>
                      </a:lnTo>
                      <a:lnTo>
                        <a:pt x="554641" y="555212"/>
                      </a:lnTo>
                      <a:lnTo>
                        <a:pt x="554641" y="59436"/>
                      </a:lnTo>
                      <a:cubicBezTo>
                        <a:pt x="554641" y="48578"/>
                        <a:pt x="545878" y="39815"/>
                        <a:pt x="535019" y="39815"/>
                      </a:cubicBezTo>
                      <a:cubicBezTo>
                        <a:pt x="524161" y="39815"/>
                        <a:pt x="515398" y="48578"/>
                        <a:pt x="515398" y="59436"/>
                      </a:cubicBezTo>
                      <a:lnTo>
                        <a:pt x="515398" y="555212"/>
                      </a:lnTo>
                      <a:lnTo>
                        <a:pt x="19621" y="555212"/>
                      </a:lnTo>
                      <a:cubicBezTo>
                        <a:pt x="8763" y="555212"/>
                        <a:pt x="0" y="563975"/>
                        <a:pt x="0" y="574834"/>
                      </a:cubicBezTo>
                      <a:cubicBezTo>
                        <a:pt x="0" y="585692"/>
                        <a:pt x="8763" y="594455"/>
                        <a:pt x="19621" y="594455"/>
                      </a:cubicBezTo>
                      <a:close/>
                      <a:moveTo>
                        <a:pt x="1593152" y="204216"/>
                      </a:moveTo>
                      <a:cubicBezTo>
                        <a:pt x="1593152" y="166688"/>
                        <a:pt x="1623632" y="136208"/>
                        <a:pt x="1661160" y="136208"/>
                      </a:cubicBezTo>
                      <a:cubicBezTo>
                        <a:pt x="1698688" y="136208"/>
                        <a:pt x="1729169" y="166688"/>
                        <a:pt x="1729169" y="204216"/>
                      </a:cubicBezTo>
                      <a:lnTo>
                        <a:pt x="1729169" y="555308"/>
                      </a:lnTo>
                      <a:lnTo>
                        <a:pt x="1593056" y="555308"/>
                      </a:lnTo>
                      <a:lnTo>
                        <a:pt x="1593056" y="204216"/>
                      </a:lnTo>
                      <a:close/>
                      <a:moveTo>
                        <a:pt x="1048798" y="204216"/>
                      </a:moveTo>
                      <a:cubicBezTo>
                        <a:pt x="1048798" y="166688"/>
                        <a:pt x="1079278" y="136208"/>
                        <a:pt x="1116806" y="136208"/>
                      </a:cubicBezTo>
                      <a:cubicBezTo>
                        <a:pt x="1154335" y="136208"/>
                        <a:pt x="1184815" y="166688"/>
                        <a:pt x="1184815" y="204216"/>
                      </a:cubicBezTo>
                      <a:lnTo>
                        <a:pt x="1184815" y="555308"/>
                      </a:lnTo>
                      <a:lnTo>
                        <a:pt x="1048703" y="555308"/>
                      </a:lnTo>
                      <a:lnTo>
                        <a:pt x="1048703" y="204216"/>
                      </a:lnTo>
                      <a:close/>
                    </a:path>
                  </a:pathLst>
                </a:custGeom>
                <a:solidFill>
                  <a:srgbClr val="00664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40DF0FE5-AE75-E402-F797-ADE917152B06}"/>
                    </a:ext>
                  </a:extLst>
                </p:cNvPr>
                <p:cNvSpPr/>
                <p:nvPr/>
              </p:nvSpPr>
              <p:spPr>
                <a:xfrm>
                  <a:off x="2817018" y="3089148"/>
                  <a:ext cx="136112" cy="408241"/>
                </a:xfrm>
                <a:custGeom>
                  <a:avLst/>
                  <a:gdLst>
                    <a:gd name="connsiteX0" fmla="*/ 0 w 136112"/>
                    <a:gd name="connsiteY0" fmla="*/ 0 h 408241"/>
                    <a:gd name="connsiteX1" fmla="*/ 136112 w 136112"/>
                    <a:gd name="connsiteY1" fmla="*/ 0 h 408241"/>
                    <a:gd name="connsiteX2" fmla="*/ 136112 w 136112"/>
                    <a:gd name="connsiteY2" fmla="*/ 408242 h 408241"/>
                    <a:gd name="connsiteX3" fmla="*/ 0 w 136112"/>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112" h="408241">
                      <a:moveTo>
                        <a:pt x="0" y="0"/>
                      </a:moveTo>
                      <a:lnTo>
                        <a:pt x="136112" y="0"/>
                      </a:lnTo>
                      <a:lnTo>
                        <a:pt x="136112" y="408242"/>
                      </a:lnTo>
                      <a:lnTo>
                        <a:pt x="0" y="408242"/>
                      </a:lnTo>
                      <a:close/>
                    </a:path>
                  </a:pathLst>
                </a:custGeom>
                <a:solidFill>
                  <a:srgbClr val="00664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42A18786-AA9F-5CB7-D496-EBE30667C2A9}"/>
                    </a:ext>
                  </a:extLst>
                </p:cNvPr>
                <p:cNvSpPr/>
                <p:nvPr/>
              </p:nvSpPr>
              <p:spPr>
                <a:xfrm>
                  <a:off x="2272760" y="3089148"/>
                  <a:ext cx="136112" cy="408241"/>
                </a:xfrm>
                <a:custGeom>
                  <a:avLst/>
                  <a:gdLst>
                    <a:gd name="connsiteX0" fmla="*/ 0 w 136112"/>
                    <a:gd name="connsiteY0" fmla="*/ 0 h 408241"/>
                    <a:gd name="connsiteX1" fmla="*/ 136112 w 136112"/>
                    <a:gd name="connsiteY1" fmla="*/ 0 h 408241"/>
                    <a:gd name="connsiteX2" fmla="*/ 136112 w 136112"/>
                    <a:gd name="connsiteY2" fmla="*/ 408242 h 408241"/>
                    <a:gd name="connsiteX3" fmla="*/ 0 w 136112"/>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112" h="408241">
                      <a:moveTo>
                        <a:pt x="0" y="0"/>
                      </a:moveTo>
                      <a:lnTo>
                        <a:pt x="136112" y="0"/>
                      </a:lnTo>
                      <a:lnTo>
                        <a:pt x="136112" y="408242"/>
                      </a:lnTo>
                      <a:lnTo>
                        <a:pt x="0" y="408242"/>
                      </a:lnTo>
                      <a:close/>
                    </a:path>
                  </a:pathLst>
                </a:custGeom>
                <a:solidFill>
                  <a:srgbClr val="00664F"/>
                </a:solidFill>
                <a:ln w="952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A92D0C0B-0CE1-0849-87D5-1EFF9E800F99}"/>
                    </a:ext>
                  </a:extLst>
                </p:cNvPr>
                <p:cNvSpPr/>
                <p:nvPr/>
              </p:nvSpPr>
              <p:spPr>
                <a:xfrm>
                  <a:off x="2544889" y="3361277"/>
                  <a:ext cx="136112" cy="408241"/>
                </a:xfrm>
                <a:custGeom>
                  <a:avLst/>
                  <a:gdLst>
                    <a:gd name="connsiteX0" fmla="*/ 0 w 136112"/>
                    <a:gd name="connsiteY0" fmla="*/ 0 h 408241"/>
                    <a:gd name="connsiteX1" fmla="*/ 136112 w 136112"/>
                    <a:gd name="connsiteY1" fmla="*/ 0 h 408241"/>
                    <a:gd name="connsiteX2" fmla="*/ 136112 w 136112"/>
                    <a:gd name="connsiteY2" fmla="*/ 408242 h 408241"/>
                    <a:gd name="connsiteX3" fmla="*/ 0 w 136112"/>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112" h="408241">
                      <a:moveTo>
                        <a:pt x="0" y="0"/>
                      </a:moveTo>
                      <a:lnTo>
                        <a:pt x="136112" y="0"/>
                      </a:lnTo>
                      <a:lnTo>
                        <a:pt x="136112" y="408242"/>
                      </a:lnTo>
                      <a:lnTo>
                        <a:pt x="0" y="408242"/>
                      </a:lnTo>
                      <a:close/>
                    </a:path>
                  </a:pathLst>
                </a:custGeom>
                <a:solidFill>
                  <a:srgbClr val="00664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9B951B40-295C-422D-E3D3-72FB19A27EBA}"/>
                    </a:ext>
                  </a:extLst>
                </p:cNvPr>
                <p:cNvSpPr/>
                <p:nvPr/>
              </p:nvSpPr>
              <p:spPr>
                <a:xfrm>
                  <a:off x="2000631" y="3361277"/>
                  <a:ext cx="136017" cy="408241"/>
                </a:xfrm>
                <a:custGeom>
                  <a:avLst/>
                  <a:gdLst>
                    <a:gd name="connsiteX0" fmla="*/ 0 w 136017"/>
                    <a:gd name="connsiteY0" fmla="*/ 0 h 408241"/>
                    <a:gd name="connsiteX1" fmla="*/ 136017 w 136017"/>
                    <a:gd name="connsiteY1" fmla="*/ 0 h 408241"/>
                    <a:gd name="connsiteX2" fmla="*/ 136017 w 136017"/>
                    <a:gd name="connsiteY2" fmla="*/ 408242 h 408241"/>
                    <a:gd name="connsiteX3" fmla="*/ 0 w 136017"/>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017" h="408241">
                      <a:moveTo>
                        <a:pt x="0" y="0"/>
                      </a:moveTo>
                      <a:lnTo>
                        <a:pt x="136017" y="0"/>
                      </a:lnTo>
                      <a:lnTo>
                        <a:pt x="136017" y="408242"/>
                      </a:lnTo>
                      <a:lnTo>
                        <a:pt x="0" y="408242"/>
                      </a:lnTo>
                      <a:close/>
                    </a:path>
                  </a:pathLst>
                </a:custGeom>
                <a:solidFill>
                  <a:srgbClr val="00664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C02B6C87-1064-E367-7914-22BBFBB9617A}"/>
                    </a:ext>
                  </a:extLst>
                </p:cNvPr>
                <p:cNvSpPr/>
                <p:nvPr/>
              </p:nvSpPr>
              <p:spPr>
                <a:xfrm>
                  <a:off x="1603248" y="3361277"/>
                  <a:ext cx="39243" cy="408241"/>
                </a:xfrm>
                <a:custGeom>
                  <a:avLst/>
                  <a:gdLst>
                    <a:gd name="connsiteX0" fmla="*/ 0 w 39243"/>
                    <a:gd name="connsiteY0" fmla="*/ 0 h 408241"/>
                    <a:gd name="connsiteX1" fmla="*/ 39243 w 39243"/>
                    <a:gd name="connsiteY1" fmla="*/ 0 h 408241"/>
                    <a:gd name="connsiteX2" fmla="*/ 39243 w 39243"/>
                    <a:gd name="connsiteY2" fmla="*/ 408242 h 408241"/>
                    <a:gd name="connsiteX3" fmla="*/ 0 w 39243"/>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39243" h="408241">
                      <a:moveTo>
                        <a:pt x="0" y="0"/>
                      </a:moveTo>
                      <a:lnTo>
                        <a:pt x="39243" y="0"/>
                      </a:lnTo>
                      <a:lnTo>
                        <a:pt x="39243" y="408242"/>
                      </a:lnTo>
                      <a:lnTo>
                        <a:pt x="0" y="408242"/>
                      </a:lnTo>
                      <a:close/>
                    </a:path>
                  </a:pathLst>
                </a:custGeom>
                <a:solidFill>
                  <a:srgbClr val="00664F"/>
                </a:solidFill>
                <a:ln w="952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6FDB8CE7-F6FF-4AD2-B955-B5773FE36CF0}"/>
                    </a:ext>
                  </a:extLst>
                </p:cNvPr>
                <p:cNvSpPr/>
                <p:nvPr/>
              </p:nvSpPr>
              <p:spPr>
                <a:xfrm>
                  <a:off x="3311175" y="3089148"/>
                  <a:ext cx="39243" cy="408241"/>
                </a:xfrm>
                <a:custGeom>
                  <a:avLst/>
                  <a:gdLst>
                    <a:gd name="connsiteX0" fmla="*/ 0 w 39243"/>
                    <a:gd name="connsiteY0" fmla="*/ 0 h 408241"/>
                    <a:gd name="connsiteX1" fmla="*/ 39243 w 39243"/>
                    <a:gd name="connsiteY1" fmla="*/ 0 h 408241"/>
                    <a:gd name="connsiteX2" fmla="*/ 39243 w 39243"/>
                    <a:gd name="connsiteY2" fmla="*/ 408242 h 408241"/>
                    <a:gd name="connsiteX3" fmla="*/ 0 w 39243"/>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39243" h="408241">
                      <a:moveTo>
                        <a:pt x="0" y="0"/>
                      </a:moveTo>
                      <a:lnTo>
                        <a:pt x="39243" y="0"/>
                      </a:lnTo>
                      <a:lnTo>
                        <a:pt x="39243" y="408242"/>
                      </a:lnTo>
                      <a:lnTo>
                        <a:pt x="0" y="408242"/>
                      </a:lnTo>
                      <a:close/>
                    </a:path>
                  </a:pathLst>
                </a:custGeom>
                <a:solidFill>
                  <a:srgbClr val="00664F"/>
                </a:solidFill>
                <a:ln w="9525" cap="flat">
                  <a:noFill/>
                  <a:prstDash val="solid"/>
                  <a:miter/>
                </a:ln>
              </p:spPr>
              <p:txBody>
                <a:bodyPr rtlCol="0" anchor="ctr"/>
                <a:lstStyle/>
                <a:p>
                  <a:endParaRPr lang="en-US"/>
                </a:p>
              </p:txBody>
            </p:sp>
          </p:grpSp>
        </p:grpSp>
      </p:grpSp>
    </p:spTree>
    <p:extLst>
      <p:ext uri="{BB962C8B-B14F-4D97-AF65-F5344CB8AC3E}">
        <p14:creationId xmlns:p14="http://schemas.microsoft.com/office/powerpoint/2010/main" val="32326631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Thank you Dark">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BB329-B0DB-44E0-89DB-AA852FE9B5C0}"/>
              </a:ext>
            </a:extLst>
          </p:cNvPr>
          <p:cNvSpPr>
            <a:spLocks noGrp="1"/>
          </p:cNvSpPr>
          <p:nvPr>
            <p:ph type="ctrTitle" hasCustomPrompt="1"/>
          </p:nvPr>
        </p:nvSpPr>
        <p:spPr>
          <a:xfrm>
            <a:off x="3524801" y="2574864"/>
            <a:ext cx="7129926" cy="1560718"/>
          </a:xfrm>
        </p:spPr>
        <p:txBody>
          <a:bodyPr anchor="b">
            <a:noAutofit/>
          </a:bodyPr>
          <a:lstStyle>
            <a:lvl1pPr algn="l">
              <a:lnSpc>
                <a:spcPct val="100000"/>
              </a:lnSpc>
              <a:defRPr sz="3600" spc="0" baseline="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5D209C2B-DD38-41E8-B714-7BA922568F22}"/>
              </a:ext>
            </a:extLst>
          </p:cNvPr>
          <p:cNvSpPr>
            <a:spLocks noGrp="1"/>
          </p:cNvSpPr>
          <p:nvPr>
            <p:ph type="subTitle" idx="1"/>
          </p:nvPr>
        </p:nvSpPr>
        <p:spPr>
          <a:xfrm>
            <a:off x="3504019" y="4318553"/>
            <a:ext cx="7143026" cy="892554"/>
          </a:xfrm>
        </p:spPr>
        <p:txBody>
          <a:bodyPr>
            <a:noAutofit/>
          </a:bodyPr>
          <a:lstStyle>
            <a:lvl1pPr marL="0" indent="0" algn="l">
              <a:lnSpc>
                <a:spcPct val="110000"/>
              </a:lnSpc>
              <a:buNone/>
              <a:defRPr sz="1200" b="0" spc="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2" name="Text Placeholder 21">
            <a:extLst>
              <a:ext uri="{FF2B5EF4-FFF2-40B4-BE49-F238E27FC236}">
                <a16:creationId xmlns:a16="http://schemas.microsoft.com/office/drawing/2014/main" id="{452089F7-6A90-4149-8051-2FAF74187802}"/>
              </a:ext>
            </a:extLst>
          </p:cNvPr>
          <p:cNvSpPr>
            <a:spLocks noGrp="1"/>
          </p:cNvSpPr>
          <p:nvPr>
            <p:ph type="body" sz="quarter" idx="12"/>
          </p:nvPr>
        </p:nvSpPr>
        <p:spPr>
          <a:xfrm>
            <a:off x="8327655" y="1338866"/>
            <a:ext cx="3488507" cy="300788"/>
          </a:xfrm>
        </p:spPr>
        <p:txBody>
          <a:bodyPr>
            <a:noAutofit/>
          </a:bodyPr>
          <a:lstStyle>
            <a:lvl1pPr marL="0" indent="0">
              <a:buNone/>
              <a:defRPr sz="2000" spc="0" baseline="0">
                <a:solidFill>
                  <a:schemeClr val="bg1"/>
                </a:solidFill>
              </a:defRPr>
            </a:lvl1pPr>
            <a:lvl2pPr marL="225425" indent="0">
              <a:buNone/>
              <a:defRPr/>
            </a:lvl2pPr>
          </a:lstStyle>
          <a:p>
            <a:pPr lvl="0"/>
            <a:r>
              <a:rPr lang="en-US"/>
              <a:t>Click to edit Master text styles</a:t>
            </a:r>
          </a:p>
        </p:txBody>
      </p:sp>
      <p:sp>
        <p:nvSpPr>
          <p:cNvPr id="23" name="Text Placeholder 21">
            <a:extLst>
              <a:ext uri="{FF2B5EF4-FFF2-40B4-BE49-F238E27FC236}">
                <a16:creationId xmlns:a16="http://schemas.microsoft.com/office/drawing/2014/main" id="{6AC01A00-69E1-4DA4-BDFF-788DEA72AFA7}"/>
              </a:ext>
            </a:extLst>
          </p:cNvPr>
          <p:cNvSpPr>
            <a:spLocks noGrp="1"/>
          </p:cNvSpPr>
          <p:nvPr>
            <p:ph type="body" sz="quarter" idx="13" hasCustomPrompt="1"/>
          </p:nvPr>
        </p:nvSpPr>
        <p:spPr>
          <a:xfrm>
            <a:off x="8327655" y="1636502"/>
            <a:ext cx="3488507" cy="225575"/>
          </a:xfrm>
        </p:spPr>
        <p:txBody>
          <a:bodyPr>
            <a:noAutofit/>
          </a:bodyPr>
          <a:lstStyle>
            <a:lvl1pPr marL="0" indent="0">
              <a:buNone/>
              <a:defRPr sz="1500" cap="all" spc="0" baseline="0">
                <a:solidFill>
                  <a:schemeClr val="accent2"/>
                </a:solidFill>
              </a:defRPr>
            </a:lvl1pPr>
            <a:lvl2pPr marL="225425" indent="0">
              <a:buNone/>
              <a:defRPr/>
            </a:lvl2pPr>
          </a:lstStyle>
          <a:p>
            <a:pPr lvl="0"/>
            <a:r>
              <a:rPr lang="en-US" dirty="0"/>
              <a:t>CLICK TO EDIT MASTER TEXT STYLES</a:t>
            </a:r>
          </a:p>
        </p:txBody>
      </p:sp>
      <p:grpSp>
        <p:nvGrpSpPr>
          <p:cNvPr id="32" name="Group 31">
            <a:extLst>
              <a:ext uri="{FF2B5EF4-FFF2-40B4-BE49-F238E27FC236}">
                <a16:creationId xmlns:a16="http://schemas.microsoft.com/office/drawing/2014/main" id="{FB79B2DA-F5D2-4D33-8E7E-8CA206B51E37}"/>
              </a:ext>
            </a:extLst>
          </p:cNvPr>
          <p:cNvGrpSpPr/>
          <p:nvPr/>
        </p:nvGrpSpPr>
        <p:grpSpPr>
          <a:xfrm>
            <a:off x="0" y="0"/>
            <a:ext cx="12192000" cy="228600"/>
            <a:chOff x="0" y="0"/>
            <a:chExt cx="12192000" cy="219456"/>
          </a:xfrm>
        </p:grpSpPr>
        <p:sp>
          <p:nvSpPr>
            <p:cNvPr id="24" name="Rectangle 23">
              <a:extLst>
                <a:ext uri="{FF2B5EF4-FFF2-40B4-BE49-F238E27FC236}">
                  <a16:creationId xmlns:a16="http://schemas.microsoft.com/office/drawing/2014/main" id="{B33AE42D-3896-4FFD-9E45-3B70BC5DE456}"/>
                </a:ext>
              </a:extLst>
            </p:cNvPr>
            <p:cNvSpPr/>
            <p:nvPr userDrawn="1"/>
          </p:nvSpPr>
          <p:spPr>
            <a:xfrm>
              <a:off x="1927860" y="0"/>
              <a:ext cx="10264140" cy="2194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B17CAAD-0AB1-48C5-A965-670C38ECFE6C}"/>
                </a:ext>
              </a:extLst>
            </p:cNvPr>
            <p:cNvSpPr/>
            <p:nvPr userDrawn="1"/>
          </p:nvSpPr>
          <p:spPr>
            <a:xfrm>
              <a:off x="0" y="0"/>
              <a:ext cx="1927860" cy="2194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A9415E3-B150-4BF0-8391-2481F6FA2E56}"/>
                </a:ext>
              </a:extLst>
            </p:cNvPr>
            <p:cNvSpPr/>
            <p:nvPr userDrawn="1"/>
          </p:nvSpPr>
          <p:spPr>
            <a:xfrm>
              <a:off x="9208770" y="0"/>
              <a:ext cx="2297430" cy="2194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4B7C068-AD5F-47E1-9FEF-02493D9DAE71}"/>
                </a:ext>
              </a:extLst>
            </p:cNvPr>
            <p:cNvSpPr/>
            <p:nvPr userDrawn="1"/>
          </p:nvSpPr>
          <p:spPr>
            <a:xfrm>
              <a:off x="1242060" y="0"/>
              <a:ext cx="230505" cy="2194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C800BAE-10DA-4E4E-95DC-91F31218AE9F}"/>
                </a:ext>
              </a:extLst>
            </p:cNvPr>
            <p:cNvSpPr/>
            <p:nvPr userDrawn="1"/>
          </p:nvSpPr>
          <p:spPr>
            <a:xfrm>
              <a:off x="1703070" y="0"/>
              <a:ext cx="230505" cy="2194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aphic 4">
            <a:extLst>
              <a:ext uri="{FF2B5EF4-FFF2-40B4-BE49-F238E27FC236}">
                <a16:creationId xmlns:a16="http://schemas.microsoft.com/office/drawing/2014/main" id="{5B500B91-A1D2-3CE8-6B5B-AD63E65D01D0}"/>
              </a:ext>
            </a:extLst>
          </p:cNvPr>
          <p:cNvGrpSpPr>
            <a:grpSpLocks noChangeAspect="1"/>
          </p:cNvGrpSpPr>
          <p:nvPr/>
        </p:nvGrpSpPr>
        <p:grpSpPr>
          <a:xfrm>
            <a:off x="3531436" y="1257077"/>
            <a:ext cx="2488363" cy="704088"/>
            <a:chOff x="1048035" y="2000440"/>
            <a:chExt cx="10099547" cy="2857690"/>
          </a:xfrm>
        </p:grpSpPr>
        <p:grpSp>
          <p:nvGrpSpPr>
            <p:cNvPr id="14" name="Graphic 4">
              <a:extLst>
                <a:ext uri="{FF2B5EF4-FFF2-40B4-BE49-F238E27FC236}">
                  <a16:creationId xmlns:a16="http://schemas.microsoft.com/office/drawing/2014/main" id="{EB8E39FD-E8A6-A3C6-8926-BA9B6B9FA21A}"/>
                </a:ext>
              </a:extLst>
            </p:cNvPr>
            <p:cNvGrpSpPr/>
            <p:nvPr/>
          </p:nvGrpSpPr>
          <p:grpSpPr>
            <a:xfrm>
              <a:off x="4377785" y="2317623"/>
              <a:ext cx="6769798" cy="2249424"/>
              <a:chOff x="4377785" y="2317623"/>
              <a:chExt cx="6769798" cy="2249424"/>
            </a:xfrm>
            <a:solidFill>
              <a:srgbClr val="FFFFFF"/>
            </a:solidFill>
          </p:grpSpPr>
          <p:grpSp>
            <p:nvGrpSpPr>
              <p:cNvPr id="35" name="Graphic 4">
                <a:extLst>
                  <a:ext uri="{FF2B5EF4-FFF2-40B4-BE49-F238E27FC236}">
                    <a16:creationId xmlns:a16="http://schemas.microsoft.com/office/drawing/2014/main" id="{5D803C2D-DD92-D8C4-F8C5-91BAFF403099}"/>
                  </a:ext>
                </a:extLst>
              </p:cNvPr>
              <p:cNvGrpSpPr/>
              <p:nvPr/>
            </p:nvGrpSpPr>
            <p:grpSpPr>
              <a:xfrm>
                <a:off x="4377785" y="2317623"/>
                <a:ext cx="6769798" cy="922781"/>
                <a:chOff x="4377785" y="2317623"/>
                <a:chExt cx="6769798" cy="922781"/>
              </a:xfrm>
              <a:solidFill>
                <a:srgbClr val="FFFFFF"/>
              </a:solidFill>
            </p:grpSpPr>
            <p:sp>
              <p:nvSpPr>
                <p:cNvPr id="43" name="Freeform 42">
                  <a:extLst>
                    <a:ext uri="{FF2B5EF4-FFF2-40B4-BE49-F238E27FC236}">
                      <a16:creationId xmlns:a16="http://schemas.microsoft.com/office/drawing/2014/main" id="{7987B9DE-DA0D-6CB9-AD9E-602FE7285EE3}"/>
                    </a:ext>
                  </a:extLst>
                </p:cNvPr>
                <p:cNvSpPr/>
                <p:nvPr/>
              </p:nvSpPr>
              <p:spPr>
                <a:xfrm>
                  <a:off x="4377785" y="2317718"/>
                  <a:ext cx="823245" cy="914685"/>
                </a:xfrm>
                <a:custGeom>
                  <a:avLst/>
                  <a:gdLst>
                    <a:gd name="connsiteX0" fmla="*/ 0 w 823245"/>
                    <a:gd name="connsiteY0" fmla="*/ 867632 h 914685"/>
                    <a:gd name="connsiteX1" fmla="*/ 60103 w 823245"/>
                    <a:gd name="connsiteY1" fmla="*/ 867632 h 914685"/>
                    <a:gd name="connsiteX2" fmla="*/ 104489 w 823245"/>
                    <a:gd name="connsiteY2" fmla="*/ 823246 h 914685"/>
                    <a:gd name="connsiteX3" fmla="*/ 104489 w 823245"/>
                    <a:gd name="connsiteY3" fmla="*/ 94107 h 914685"/>
                    <a:gd name="connsiteX4" fmla="*/ 60103 w 823245"/>
                    <a:gd name="connsiteY4" fmla="*/ 48387 h 914685"/>
                    <a:gd name="connsiteX5" fmla="*/ 0 w 823245"/>
                    <a:gd name="connsiteY5" fmla="*/ 48387 h 914685"/>
                    <a:gd name="connsiteX6" fmla="*/ 0 w 823245"/>
                    <a:gd name="connsiteY6" fmla="*/ 0 h 914685"/>
                    <a:gd name="connsiteX7" fmla="*/ 359378 w 823245"/>
                    <a:gd name="connsiteY7" fmla="*/ 0 h 914685"/>
                    <a:gd name="connsiteX8" fmla="*/ 823246 w 823245"/>
                    <a:gd name="connsiteY8" fmla="*/ 456057 h 914685"/>
                    <a:gd name="connsiteX9" fmla="*/ 356711 w 823245"/>
                    <a:gd name="connsiteY9" fmla="*/ 914686 h 914685"/>
                    <a:gd name="connsiteX10" fmla="*/ 0 w 823245"/>
                    <a:gd name="connsiteY10" fmla="*/ 914686 h 914685"/>
                    <a:gd name="connsiteX11" fmla="*/ 0 w 823245"/>
                    <a:gd name="connsiteY11" fmla="*/ 867632 h 914685"/>
                    <a:gd name="connsiteX12" fmla="*/ 356711 w 823245"/>
                    <a:gd name="connsiteY12" fmla="*/ 863727 h 914685"/>
                    <a:gd name="connsiteX13" fmla="*/ 740855 w 823245"/>
                    <a:gd name="connsiteY13" fmla="*/ 457295 h 914685"/>
                    <a:gd name="connsiteX14" fmla="*/ 356711 w 823245"/>
                    <a:gd name="connsiteY14" fmla="*/ 50863 h 914685"/>
                    <a:gd name="connsiteX15" fmla="*/ 185547 w 823245"/>
                    <a:gd name="connsiteY15" fmla="*/ 50863 h 914685"/>
                    <a:gd name="connsiteX16" fmla="*/ 185547 w 823245"/>
                    <a:gd name="connsiteY16" fmla="*/ 863632 h 914685"/>
                    <a:gd name="connsiteX17" fmla="*/ 356711 w 823245"/>
                    <a:gd name="connsiteY17" fmla="*/ 863632 h 914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23245" h="914685">
                      <a:moveTo>
                        <a:pt x="0" y="867632"/>
                      </a:moveTo>
                      <a:lnTo>
                        <a:pt x="60103" y="867632"/>
                      </a:lnTo>
                      <a:cubicBezTo>
                        <a:pt x="82296" y="867632"/>
                        <a:pt x="104489" y="844105"/>
                        <a:pt x="104489" y="823246"/>
                      </a:cubicBezTo>
                      <a:lnTo>
                        <a:pt x="104489" y="94107"/>
                      </a:lnTo>
                      <a:cubicBezTo>
                        <a:pt x="104489" y="73152"/>
                        <a:pt x="82296" y="48387"/>
                        <a:pt x="60103" y="48387"/>
                      </a:cubicBezTo>
                      <a:lnTo>
                        <a:pt x="0" y="48387"/>
                      </a:lnTo>
                      <a:lnTo>
                        <a:pt x="0" y="0"/>
                      </a:lnTo>
                      <a:lnTo>
                        <a:pt x="359378" y="0"/>
                      </a:lnTo>
                      <a:cubicBezTo>
                        <a:pt x="661226" y="0"/>
                        <a:pt x="823246" y="132017"/>
                        <a:pt x="823246" y="456057"/>
                      </a:cubicBezTo>
                      <a:cubicBezTo>
                        <a:pt x="823246" y="778859"/>
                        <a:pt x="661226" y="914686"/>
                        <a:pt x="356711" y="914686"/>
                      </a:cubicBezTo>
                      <a:lnTo>
                        <a:pt x="0" y="914686"/>
                      </a:lnTo>
                      <a:lnTo>
                        <a:pt x="0" y="867632"/>
                      </a:lnTo>
                      <a:close/>
                      <a:moveTo>
                        <a:pt x="356711" y="863727"/>
                      </a:moveTo>
                      <a:cubicBezTo>
                        <a:pt x="616744" y="863727"/>
                        <a:pt x="740855" y="751332"/>
                        <a:pt x="740855" y="457295"/>
                      </a:cubicBezTo>
                      <a:cubicBezTo>
                        <a:pt x="740855" y="161925"/>
                        <a:pt x="616744" y="50863"/>
                        <a:pt x="356711" y="50863"/>
                      </a:cubicBezTo>
                      <a:lnTo>
                        <a:pt x="185547" y="50863"/>
                      </a:lnTo>
                      <a:lnTo>
                        <a:pt x="185547" y="863632"/>
                      </a:lnTo>
                      <a:lnTo>
                        <a:pt x="356711" y="863632"/>
                      </a:lnTo>
                      <a:close/>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A334376C-1428-DB4A-3E09-36277B5F1942}"/>
                    </a:ext>
                  </a:extLst>
                </p:cNvPr>
                <p:cNvSpPr/>
                <p:nvPr/>
              </p:nvSpPr>
              <p:spPr>
                <a:xfrm>
                  <a:off x="5330285" y="2543746"/>
                  <a:ext cx="612934" cy="695325"/>
                </a:xfrm>
                <a:custGeom>
                  <a:avLst/>
                  <a:gdLst>
                    <a:gd name="connsiteX0" fmla="*/ 0 w 612934"/>
                    <a:gd name="connsiteY0" fmla="*/ 496634 h 695325"/>
                    <a:gd name="connsiteX1" fmla="*/ 271844 w 612934"/>
                    <a:gd name="connsiteY1" fmla="*/ 298037 h 695325"/>
                    <a:gd name="connsiteX2" fmla="*/ 449580 w 612934"/>
                    <a:gd name="connsiteY2" fmla="*/ 318897 h 695325"/>
                    <a:gd name="connsiteX3" fmla="*/ 449580 w 612934"/>
                    <a:gd name="connsiteY3" fmla="*/ 196025 h 695325"/>
                    <a:gd name="connsiteX4" fmla="*/ 286226 w 612934"/>
                    <a:gd name="connsiteY4" fmla="*/ 53626 h 695325"/>
                    <a:gd name="connsiteX5" fmla="*/ 82391 w 612934"/>
                    <a:gd name="connsiteY5" fmla="*/ 121539 h 695325"/>
                    <a:gd name="connsiteX6" fmla="*/ 44482 w 612934"/>
                    <a:gd name="connsiteY6" fmla="*/ 121539 h 695325"/>
                    <a:gd name="connsiteX7" fmla="*/ 44482 w 612934"/>
                    <a:gd name="connsiteY7" fmla="*/ 57531 h 695325"/>
                    <a:gd name="connsiteX8" fmla="*/ 292798 w 612934"/>
                    <a:gd name="connsiteY8" fmla="*/ 0 h 695325"/>
                    <a:gd name="connsiteX9" fmla="*/ 525399 w 612934"/>
                    <a:gd name="connsiteY9" fmla="*/ 189452 h 695325"/>
                    <a:gd name="connsiteX10" fmla="*/ 525399 w 612934"/>
                    <a:gd name="connsiteY10" fmla="*/ 585407 h 695325"/>
                    <a:gd name="connsiteX11" fmla="*/ 578930 w 612934"/>
                    <a:gd name="connsiteY11" fmla="*/ 642938 h 695325"/>
                    <a:gd name="connsiteX12" fmla="*/ 612934 w 612934"/>
                    <a:gd name="connsiteY12" fmla="*/ 639032 h 695325"/>
                    <a:gd name="connsiteX13" fmla="*/ 612934 w 612934"/>
                    <a:gd name="connsiteY13" fmla="*/ 682180 h 695325"/>
                    <a:gd name="connsiteX14" fmla="*/ 554164 w 612934"/>
                    <a:gd name="connsiteY14" fmla="*/ 693992 h 695325"/>
                    <a:gd name="connsiteX15" fmla="*/ 449580 w 612934"/>
                    <a:gd name="connsiteY15" fmla="*/ 602552 h 695325"/>
                    <a:gd name="connsiteX16" fmla="*/ 449580 w 612934"/>
                    <a:gd name="connsiteY16" fmla="*/ 588169 h 695325"/>
                    <a:gd name="connsiteX17" fmla="*/ 226123 w 612934"/>
                    <a:gd name="connsiteY17" fmla="*/ 695325 h 695325"/>
                    <a:gd name="connsiteX18" fmla="*/ 0 w 612934"/>
                    <a:gd name="connsiteY18" fmla="*/ 496634 h 695325"/>
                    <a:gd name="connsiteX19" fmla="*/ 449580 w 612934"/>
                    <a:gd name="connsiteY19" fmla="*/ 531876 h 695325"/>
                    <a:gd name="connsiteX20" fmla="*/ 449580 w 612934"/>
                    <a:gd name="connsiteY20" fmla="*/ 367189 h 695325"/>
                    <a:gd name="connsiteX21" fmla="*/ 284893 w 612934"/>
                    <a:gd name="connsiteY21" fmla="*/ 347567 h 695325"/>
                    <a:gd name="connsiteX22" fmla="*/ 73247 w 612934"/>
                    <a:gd name="connsiteY22" fmla="*/ 496538 h 695325"/>
                    <a:gd name="connsiteX23" fmla="*/ 236601 w 612934"/>
                    <a:gd name="connsiteY23" fmla="*/ 642938 h 695325"/>
                    <a:gd name="connsiteX24" fmla="*/ 449580 w 612934"/>
                    <a:gd name="connsiteY24" fmla="*/ 531876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12934" h="695325">
                      <a:moveTo>
                        <a:pt x="0" y="496634"/>
                      </a:moveTo>
                      <a:cubicBezTo>
                        <a:pt x="0" y="359474"/>
                        <a:pt x="113729" y="298037"/>
                        <a:pt x="271844" y="298037"/>
                      </a:cubicBezTo>
                      <a:cubicBezTo>
                        <a:pt x="338519" y="298037"/>
                        <a:pt x="395954" y="304609"/>
                        <a:pt x="449580" y="318897"/>
                      </a:cubicBezTo>
                      <a:lnTo>
                        <a:pt x="449580" y="196025"/>
                      </a:lnTo>
                      <a:cubicBezTo>
                        <a:pt x="449580" y="86296"/>
                        <a:pt x="382905" y="53626"/>
                        <a:pt x="286226" y="53626"/>
                      </a:cubicBezTo>
                      <a:cubicBezTo>
                        <a:pt x="185642" y="53626"/>
                        <a:pt x="121539" y="86296"/>
                        <a:pt x="82391" y="121539"/>
                      </a:cubicBezTo>
                      <a:lnTo>
                        <a:pt x="44482" y="121539"/>
                      </a:lnTo>
                      <a:lnTo>
                        <a:pt x="44482" y="57531"/>
                      </a:lnTo>
                      <a:cubicBezTo>
                        <a:pt x="98013" y="27432"/>
                        <a:pt x="179070" y="0"/>
                        <a:pt x="292798" y="0"/>
                      </a:cubicBezTo>
                      <a:cubicBezTo>
                        <a:pt x="431292" y="0"/>
                        <a:pt x="525399" y="43148"/>
                        <a:pt x="525399" y="189452"/>
                      </a:cubicBezTo>
                      <a:lnTo>
                        <a:pt x="525399" y="585407"/>
                      </a:lnTo>
                      <a:cubicBezTo>
                        <a:pt x="525399" y="625888"/>
                        <a:pt x="542354" y="642938"/>
                        <a:pt x="578930" y="642938"/>
                      </a:cubicBezTo>
                      <a:cubicBezTo>
                        <a:pt x="594646" y="642938"/>
                        <a:pt x="612934" y="639032"/>
                        <a:pt x="612934" y="639032"/>
                      </a:cubicBezTo>
                      <a:lnTo>
                        <a:pt x="612934" y="682180"/>
                      </a:lnTo>
                      <a:cubicBezTo>
                        <a:pt x="605124" y="686086"/>
                        <a:pt x="581597" y="693992"/>
                        <a:pt x="554164" y="693992"/>
                      </a:cubicBezTo>
                      <a:cubicBezTo>
                        <a:pt x="488823" y="693992"/>
                        <a:pt x="449580" y="666559"/>
                        <a:pt x="449580" y="602552"/>
                      </a:cubicBezTo>
                      <a:lnTo>
                        <a:pt x="449580" y="588169"/>
                      </a:lnTo>
                      <a:cubicBezTo>
                        <a:pt x="397288" y="653510"/>
                        <a:pt x="326707" y="695325"/>
                        <a:pt x="226123" y="695325"/>
                      </a:cubicBezTo>
                      <a:cubicBezTo>
                        <a:pt x="91535" y="695230"/>
                        <a:pt x="0" y="632555"/>
                        <a:pt x="0" y="496634"/>
                      </a:cubicBezTo>
                      <a:close/>
                      <a:moveTo>
                        <a:pt x="449580" y="531876"/>
                      </a:moveTo>
                      <a:lnTo>
                        <a:pt x="449580" y="367189"/>
                      </a:lnTo>
                      <a:cubicBezTo>
                        <a:pt x="398622" y="355378"/>
                        <a:pt x="343758" y="347567"/>
                        <a:pt x="284893" y="347567"/>
                      </a:cubicBezTo>
                      <a:cubicBezTo>
                        <a:pt x="155543" y="347567"/>
                        <a:pt x="73247" y="390716"/>
                        <a:pt x="73247" y="496538"/>
                      </a:cubicBezTo>
                      <a:cubicBezTo>
                        <a:pt x="73247" y="599789"/>
                        <a:pt x="134684" y="642938"/>
                        <a:pt x="236601" y="642938"/>
                      </a:cubicBezTo>
                      <a:cubicBezTo>
                        <a:pt x="338519" y="642938"/>
                        <a:pt x="397288" y="595884"/>
                        <a:pt x="449580" y="531876"/>
                      </a:cubicBezTo>
                      <a:close/>
                    </a:path>
                  </a:pathLst>
                </a:custGeom>
                <a:solidFill>
                  <a:srgbClr val="FFFFFF"/>
                </a:solidFill>
                <a:ln w="952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6C2001E6-A061-128C-CD0A-B7FEF5DBB75B}"/>
                    </a:ext>
                  </a:extLst>
                </p:cNvPr>
                <p:cNvSpPr/>
                <p:nvPr/>
              </p:nvSpPr>
              <p:spPr>
                <a:xfrm>
                  <a:off x="6056852" y="2546318"/>
                  <a:ext cx="436435" cy="685990"/>
                </a:xfrm>
                <a:custGeom>
                  <a:avLst/>
                  <a:gdLst>
                    <a:gd name="connsiteX0" fmla="*/ 6477 w 436435"/>
                    <a:gd name="connsiteY0" fmla="*/ 639032 h 685990"/>
                    <a:gd name="connsiteX1" fmla="*/ 64008 w 436435"/>
                    <a:gd name="connsiteY1" fmla="*/ 639032 h 685990"/>
                    <a:gd name="connsiteX2" fmla="*/ 101918 w 436435"/>
                    <a:gd name="connsiteY2" fmla="*/ 601123 h 685990"/>
                    <a:gd name="connsiteX3" fmla="*/ 101918 w 436435"/>
                    <a:gd name="connsiteY3" fmla="*/ 92774 h 685990"/>
                    <a:gd name="connsiteX4" fmla="*/ 64008 w 436435"/>
                    <a:gd name="connsiteY4" fmla="*/ 53530 h 685990"/>
                    <a:gd name="connsiteX5" fmla="*/ 0 w 436435"/>
                    <a:gd name="connsiteY5" fmla="*/ 53530 h 685990"/>
                    <a:gd name="connsiteX6" fmla="*/ 0 w 436435"/>
                    <a:gd name="connsiteY6" fmla="*/ 3905 h 685990"/>
                    <a:gd name="connsiteX7" fmla="*/ 154210 w 436435"/>
                    <a:gd name="connsiteY7" fmla="*/ 3905 h 685990"/>
                    <a:gd name="connsiteX8" fmla="*/ 177736 w 436435"/>
                    <a:gd name="connsiteY8" fmla="*/ 50959 h 685990"/>
                    <a:gd name="connsiteX9" fmla="*/ 177736 w 436435"/>
                    <a:gd name="connsiteY9" fmla="*/ 137160 h 685990"/>
                    <a:gd name="connsiteX10" fmla="*/ 403765 w 436435"/>
                    <a:gd name="connsiteY10" fmla="*/ 0 h 685990"/>
                    <a:gd name="connsiteX11" fmla="*/ 436436 w 436435"/>
                    <a:gd name="connsiteY11" fmla="*/ 3905 h 685990"/>
                    <a:gd name="connsiteX12" fmla="*/ 436436 w 436435"/>
                    <a:gd name="connsiteY12" fmla="*/ 66580 h 685990"/>
                    <a:gd name="connsiteX13" fmla="*/ 406432 w 436435"/>
                    <a:gd name="connsiteY13" fmla="*/ 65246 h 685990"/>
                    <a:gd name="connsiteX14" fmla="*/ 177736 w 436435"/>
                    <a:gd name="connsiteY14" fmla="*/ 186785 h 685990"/>
                    <a:gd name="connsiteX15" fmla="*/ 177736 w 436435"/>
                    <a:gd name="connsiteY15" fmla="*/ 638937 h 685990"/>
                    <a:gd name="connsiteX16" fmla="*/ 303180 w 436435"/>
                    <a:gd name="connsiteY16" fmla="*/ 638937 h 685990"/>
                    <a:gd name="connsiteX17" fmla="*/ 303180 w 436435"/>
                    <a:gd name="connsiteY17" fmla="*/ 685991 h 685990"/>
                    <a:gd name="connsiteX18" fmla="*/ 6572 w 436435"/>
                    <a:gd name="connsiteY18" fmla="*/ 685991 h 685990"/>
                    <a:gd name="connsiteX19" fmla="*/ 6572 w 436435"/>
                    <a:gd name="connsiteY19" fmla="*/ 639032 h 685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6435" h="685990">
                      <a:moveTo>
                        <a:pt x="6477" y="639032"/>
                      </a:moveTo>
                      <a:lnTo>
                        <a:pt x="64008" y="639032"/>
                      </a:lnTo>
                      <a:cubicBezTo>
                        <a:pt x="83629" y="639032"/>
                        <a:pt x="101918" y="620744"/>
                        <a:pt x="101918" y="601123"/>
                      </a:cubicBezTo>
                      <a:lnTo>
                        <a:pt x="101918" y="92774"/>
                      </a:lnTo>
                      <a:cubicBezTo>
                        <a:pt x="101918" y="74485"/>
                        <a:pt x="83629" y="53530"/>
                        <a:pt x="64008" y="53530"/>
                      </a:cubicBezTo>
                      <a:lnTo>
                        <a:pt x="0" y="53530"/>
                      </a:lnTo>
                      <a:lnTo>
                        <a:pt x="0" y="3905"/>
                      </a:lnTo>
                      <a:lnTo>
                        <a:pt x="154210" y="3905"/>
                      </a:lnTo>
                      <a:cubicBezTo>
                        <a:pt x="169926" y="3905"/>
                        <a:pt x="177736" y="13049"/>
                        <a:pt x="177736" y="50959"/>
                      </a:cubicBezTo>
                      <a:lnTo>
                        <a:pt x="177736" y="137160"/>
                      </a:lnTo>
                      <a:cubicBezTo>
                        <a:pt x="230028" y="69247"/>
                        <a:pt x="300609" y="0"/>
                        <a:pt x="403765" y="0"/>
                      </a:cubicBezTo>
                      <a:cubicBezTo>
                        <a:pt x="420719" y="0"/>
                        <a:pt x="432530" y="2572"/>
                        <a:pt x="436436" y="3905"/>
                      </a:cubicBezTo>
                      <a:lnTo>
                        <a:pt x="436436" y="66580"/>
                      </a:lnTo>
                      <a:cubicBezTo>
                        <a:pt x="436436" y="66580"/>
                        <a:pt x="418147" y="65246"/>
                        <a:pt x="406432" y="65246"/>
                      </a:cubicBezTo>
                      <a:cubicBezTo>
                        <a:pt x="305848" y="65246"/>
                        <a:pt x="245745" y="110966"/>
                        <a:pt x="177736" y="186785"/>
                      </a:cubicBezTo>
                      <a:lnTo>
                        <a:pt x="177736" y="638937"/>
                      </a:lnTo>
                      <a:lnTo>
                        <a:pt x="303180" y="638937"/>
                      </a:lnTo>
                      <a:lnTo>
                        <a:pt x="303180" y="685991"/>
                      </a:lnTo>
                      <a:lnTo>
                        <a:pt x="6572" y="685991"/>
                      </a:lnTo>
                      <a:lnTo>
                        <a:pt x="6572" y="639032"/>
                      </a:lnTo>
                      <a:close/>
                    </a:path>
                  </a:pathLst>
                </a:custGeom>
                <a:solidFill>
                  <a:srgbClr val="FFFFFF"/>
                </a:solidFill>
                <a:ln w="952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EB2646BC-75E9-7F06-4F58-CBDA825F02E9}"/>
                    </a:ext>
                  </a:extLst>
                </p:cNvPr>
                <p:cNvSpPr/>
                <p:nvPr/>
              </p:nvSpPr>
              <p:spPr>
                <a:xfrm>
                  <a:off x="6613398" y="2362200"/>
                  <a:ext cx="365854" cy="876871"/>
                </a:xfrm>
                <a:custGeom>
                  <a:avLst/>
                  <a:gdLst>
                    <a:gd name="connsiteX0" fmla="*/ 98012 w 365854"/>
                    <a:gd name="connsiteY0" fmla="*/ 722567 h 876871"/>
                    <a:gd name="connsiteX1" fmla="*/ 98012 w 365854"/>
                    <a:gd name="connsiteY1" fmla="*/ 237744 h 876871"/>
                    <a:gd name="connsiteX2" fmla="*/ 0 w 365854"/>
                    <a:gd name="connsiteY2" fmla="*/ 237744 h 876871"/>
                    <a:gd name="connsiteX3" fmla="*/ 0 w 365854"/>
                    <a:gd name="connsiteY3" fmla="*/ 188119 h 876871"/>
                    <a:gd name="connsiteX4" fmla="*/ 98012 w 365854"/>
                    <a:gd name="connsiteY4" fmla="*/ 188119 h 876871"/>
                    <a:gd name="connsiteX5" fmla="*/ 98012 w 365854"/>
                    <a:gd name="connsiteY5" fmla="*/ 0 h 876871"/>
                    <a:gd name="connsiteX6" fmla="*/ 173831 w 365854"/>
                    <a:gd name="connsiteY6" fmla="*/ 0 h 876871"/>
                    <a:gd name="connsiteX7" fmla="*/ 173831 w 365854"/>
                    <a:gd name="connsiteY7" fmla="*/ 188214 h 876871"/>
                    <a:gd name="connsiteX8" fmla="*/ 351568 w 365854"/>
                    <a:gd name="connsiteY8" fmla="*/ 188214 h 876871"/>
                    <a:gd name="connsiteX9" fmla="*/ 351568 w 365854"/>
                    <a:gd name="connsiteY9" fmla="*/ 237839 h 876871"/>
                    <a:gd name="connsiteX10" fmla="*/ 173831 w 365854"/>
                    <a:gd name="connsiteY10" fmla="*/ 237839 h 876871"/>
                    <a:gd name="connsiteX11" fmla="*/ 173831 w 365854"/>
                    <a:gd name="connsiteY11" fmla="*/ 716089 h 876871"/>
                    <a:gd name="connsiteX12" fmla="*/ 265271 w 365854"/>
                    <a:gd name="connsiteY12" fmla="*/ 824579 h 876871"/>
                    <a:gd name="connsiteX13" fmla="*/ 329279 w 365854"/>
                    <a:gd name="connsiteY13" fmla="*/ 811530 h 876871"/>
                    <a:gd name="connsiteX14" fmla="*/ 365855 w 365854"/>
                    <a:gd name="connsiteY14" fmla="*/ 811530 h 876871"/>
                    <a:gd name="connsiteX15" fmla="*/ 365855 w 365854"/>
                    <a:gd name="connsiteY15" fmla="*/ 861155 h 876871"/>
                    <a:gd name="connsiteX16" fmla="*/ 263938 w 365854"/>
                    <a:gd name="connsiteY16" fmla="*/ 876872 h 876871"/>
                    <a:gd name="connsiteX17" fmla="*/ 98012 w 365854"/>
                    <a:gd name="connsiteY17" fmla="*/ 722567 h 87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5854" h="876871">
                      <a:moveTo>
                        <a:pt x="98012" y="722567"/>
                      </a:moveTo>
                      <a:lnTo>
                        <a:pt x="98012" y="237744"/>
                      </a:lnTo>
                      <a:lnTo>
                        <a:pt x="0" y="237744"/>
                      </a:lnTo>
                      <a:lnTo>
                        <a:pt x="0" y="188119"/>
                      </a:lnTo>
                      <a:lnTo>
                        <a:pt x="98012" y="188119"/>
                      </a:lnTo>
                      <a:lnTo>
                        <a:pt x="98012" y="0"/>
                      </a:lnTo>
                      <a:lnTo>
                        <a:pt x="173831" y="0"/>
                      </a:lnTo>
                      <a:lnTo>
                        <a:pt x="173831" y="188214"/>
                      </a:lnTo>
                      <a:lnTo>
                        <a:pt x="351568" y="188214"/>
                      </a:lnTo>
                      <a:lnTo>
                        <a:pt x="351568" y="237839"/>
                      </a:lnTo>
                      <a:lnTo>
                        <a:pt x="173831" y="237839"/>
                      </a:lnTo>
                      <a:lnTo>
                        <a:pt x="173831" y="716089"/>
                      </a:lnTo>
                      <a:cubicBezTo>
                        <a:pt x="173831" y="797147"/>
                        <a:pt x="197358" y="824579"/>
                        <a:pt x="265271" y="824579"/>
                      </a:cubicBezTo>
                      <a:cubicBezTo>
                        <a:pt x="294037" y="824579"/>
                        <a:pt x="318801" y="818007"/>
                        <a:pt x="329279" y="811530"/>
                      </a:cubicBezTo>
                      <a:lnTo>
                        <a:pt x="365855" y="811530"/>
                      </a:lnTo>
                      <a:lnTo>
                        <a:pt x="365855" y="861155"/>
                      </a:lnTo>
                      <a:cubicBezTo>
                        <a:pt x="343662" y="868966"/>
                        <a:pt x="303181" y="876872"/>
                        <a:pt x="263938" y="876872"/>
                      </a:cubicBezTo>
                      <a:cubicBezTo>
                        <a:pt x="155543" y="876776"/>
                        <a:pt x="98012" y="833628"/>
                        <a:pt x="98012" y="722567"/>
                      </a:cubicBezTo>
                      <a:close/>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DEDE8C8-3DB9-8A0C-5888-03C2DC36954F}"/>
                    </a:ext>
                  </a:extLst>
                </p:cNvPr>
                <p:cNvSpPr/>
                <p:nvPr/>
              </p:nvSpPr>
              <p:spPr>
                <a:xfrm>
                  <a:off x="7093076" y="2543651"/>
                  <a:ext cx="1134237" cy="688752"/>
                </a:xfrm>
                <a:custGeom>
                  <a:avLst/>
                  <a:gdLst>
                    <a:gd name="connsiteX0" fmla="*/ 611410 w 1134237"/>
                    <a:gd name="connsiteY0" fmla="*/ 641699 h 688752"/>
                    <a:gd name="connsiteX1" fmla="*/ 715994 w 1134237"/>
                    <a:gd name="connsiteY1" fmla="*/ 641699 h 688752"/>
                    <a:gd name="connsiteX2" fmla="*/ 715994 w 1134237"/>
                    <a:gd name="connsiteY2" fmla="*/ 688753 h 688752"/>
                    <a:gd name="connsiteX3" fmla="*/ 431102 w 1134237"/>
                    <a:gd name="connsiteY3" fmla="*/ 688753 h 688752"/>
                    <a:gd name="connsiteX4" fmla="*/ 431102 w 1134237"/>
                    <a:gd name="connsiteY4" fmla="*/ 641699 h 688752"/>
                    <a:gd name="connsiteX5" fmla="*/ 535686 w 1134237"/>
                    <a:gd name="connsiteY5" fmla="*/ 641699 h 688752"/>
                    <a:gd name="connsiteX6" fmla="*/ 535686 w 1134237"/>
                    <a:gd name="connsiteY6" fmla="*/ 192214 h 688752"/>
                    <a:gd name="connsiteX7" fmla="*/ 421957 w 1134237"/>
                    <a:gd name="connsiteY7" fmla="*/ 61531 h 688752"/>
                    <a:gd name="connsiteX8" fmla="*/ 177641 w 1134237"/>
                    <a:gd name="connsiteY8" fmla="*/ 172593 h 688752"/>
                    <a:gd name="connsiteX9" fmla="*/ 177641 w 1134237"/>
                    <a:gd name="connsiteY9" fmla="*/ 641699 h 688752"/>
                    <a:gd name="connsiteX10" fmla="*/ 295275 w 1134237"/>
                    <a:gd name="connsiteY10" fmla="*/ 641699 h 688752"/>
                    <a:gd name="connsiteX11" fmla="*/ 295275 w 1134237"/>
                    <a:gd name="connsiteY11" fmla="*/ 688753 h 688752"/>
                    <a:gd name="connsiteX12" fmla="*/ 6477 w 1134237"/>
                    <a:gd name="connsiteY12" fmla="*/ 688753 h 688752"/>
                    <a:gd name="connsiteX13" fmla="*/ 6477 w 1134237"/>
                    <a:gd name="connsiteY13" fmla="*/ 641699 h 688752"/>
                    <a:gd name="connsiteX14" fmla="*/ 64008 w 1134237"/>
                    <a:gd name="connsiteY14" fmla="*/ 641699 h 688752"/>
                    <a:gd name="connsiteX15" fmla="*/ 101918 w 1134237"/>
                    <a:gd name="connsiteY15" fmla="*/ 603790 h 688752"/>
                    <a:gd name="connsiteX16" fmla="*/ 101918 w 1134237"/>
                    <a:gd name="connsiteY16" fmla="*/ 95441 h 688752"/>
                    <a:gd name="connsiteX17" fmla="*/ 64008 w 1134237"/>
                    <a:gd name="connsiteY17" fmla="*/ 56197 h 688752"/>
                    <a:gd name="connsiteX18" fmla="*/ 0 w 1134237"/>
                    <a:gd name="connsiteY18" fmla="*/ 56197 h 688752"/>
                    <a:gd name="connsiteX19" fmla="*/ 0 w 1134237"/>
                    <a:gd name="connsiteY19" fmla="*/ 6572 h 688752"/>
                    <a:gd name="connsiteX20" fmla="*/ 154210 w 1134237"/>
                    <a:gd name="connsiteY20" fmla="*/ 6572 h 688752"/>
                    <a:gd name="connsiteX21" fmla="*/ 177737 w 1134237"/>
                    <a:gd name="connsiteY21" fmla="*/ 50959 h 688752"/>
                    <a:gd name="connsiteX22" fmla="*/ 177737 w 1134237"/>
                    <a:gd name="connsiteY22" fmla="*/ 126778 h 688752"/>
                    <a:gd name="connsiteX23" fmla="*/ 443008 w 1134237"/>
                    <a:gd name="connsiteY23" fmla="*/ 0 h 688752"/>
                    <a:gd name="connsiteX24" fmla="*/ 608933 w 1134237"/>
                    <a:gd name="connsiteY24" fmla="*/ 128016 h 688752"/>
                    <a:gd name="connsiteX25" fmla="*/ 876776 w 1134237"/>
                    <a:gd name="connsiteY25" fmla="*/ 0 h 688752"/>
                    <a:gd name="connsiteX26" fmla="*/ 1045369 w 1134237"/>
                    <a:gd name="connsiteY26" fmla="*/ 169831 h 688752"/>
                    <a:gd name="connsiteX27" fmla="*/ 1045369 w 1134237"/>
                    <a:gd name="connsiteY27" fmla="*/ 603694 h 688752"/>
                    <a:gd name="connsiteX28" fmla="*/ 1083278 w 1134237"/>
                    <a:gd name="connsiteY28" fmla="*/ 641604 h 688752"/>
                    <a:gd name="connsiteX29" fmla="*/ 1134237 w 1134237"/>
                    <a:gd name="connsiteY29" fmla="*/ 641604 h 688752"/>
                    <a:gd name="connsiteX30" fmla="*/ 1134237 w 1134237"/>
                    <a:gd name="connsiteY30" fmla="*/ 688658 h 688752"/>
                    <a:gd name="connsiteX31" fmla="*/ 852011 w 1134237"/>
                    <a:gd name="connsiteY31" fmla="*/ 688658 h 688752"/>
                    <a:gd name="connsiteX32" fmla="*/ 852011 w 1134237"/>
                    <a:gd name="connsiteY32" fmla="*/ 641604 h 688752"/>
                    <a:gd name="connsiteX33" fmla="*/ 969645 w 1134237"/>
                    <a:gd name="connsiteY33" fmla="*/ 641604 h 688752"/>
                    <a:gd name="connsiteX34" fmla="*/ 969645 w 1134237"/>
                    <a:gd name="connsiteY34" fmla="*/ 192119 h 688752"/>
                    <a:gd name="connsiteX35" fmla="*/ 854678 w 1134237"/>
                    <a:gd name="connsiteY35" fmla="*/ 61436 h 688752"/>
                    <a:gd name="connsiteX36" fmla="*/ 611600 w 1134237"/>
                    <a:gd name="connsiteY36" fmla="*/ 172498 h 688752"/>
                    <a:gd name="connsiteX37" fmla="*/ 611600 w 1134237"/>
                    <a:gd name="connsiteY37" fmla="*/ 641699 h 68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34237" h="688752">
                      <a:moveTo>
                        <a:pt x="611410" y="641699"/>
                      </a:moveTo>
                      <a:lnTo>
                        <a:pt x="715994" y="641699"/>
                      </a:lnTo>
                      <a:lnTo>
                        <a:pt x="715994" y="688753"/>
                      </a:lnTo>
                      <a:lnTo>
                        <a:pt x="431102" y="688753"/>
                      </a:lnTo>
                      <a:lnTo>
                        <a:pt x="431102" y="641699"/>
                      </a:lnTo>
                      <a:lnTo>
                        <a:pt x="535686" y="641699"/>
                      </a:lnTo>
                      <a:lnTo>
                        <a:pt x="535686" y="192214"/>
                      </a:lnTo>
                      <a:cubicBezTo>
                        <a:pt x="535686" y="85058"/>
                        <a:pt x="486061" y="61531"/>
                        <a:pt x="421957" y="61531"/>
                      </a:cubicBezTo>
                      <a:cubicBezTo>
                        <a:pt x="333090" y="61531"/>
                        <a:pt x="254698" y="107251"/>
                        <a:pt x="177641" y="172593"/>
                      </a:cubicBezTo>
                      <a:lnTo>
                        <a:pt x="177641" y="641699"/>
                      </a:lnTo>
                      <a:lnTo>
                        <a:pt x="295275" y="641699"/>
                      </a:lnTo>
                      <a:lnTo>
                        <a:pt x="295275" y="688753"/>
                      </a:lnTo>
                      <a:lnTo>
                        <a:pt x="6477" y="688753"/>
                      </a:lnTo>
                      <a:lnTo>
                        <a:pt x="6477" y="641699"/>
                      </a:lnTo>
                      <a:lnTo>
                        <a:pt x="64008" y="641699"/>
                      </a:lnTo>
                      <a:cubicBezTo>
                        <a:pt x="83630" y="641699"/>
                        <a:pt x="101918" y="623411"/>
                        <a:pt x="101918" y="603790"/>
                      </a:cubicBezTo>
                      <a:lnTo>
                        <a:pt x="101918" y="95441"/>
                      </a:lnTo>
                      <a:cubicBezTo>
                        <a:pt x="101918" y="77152"/>
                        <a:pt x="83630" y="56197"/>
                        <a:pt x="64008" y="56197"/>
                      </a:cubicBezTo>
                      <a:lnTo>
                        <a:pt x="0" y="56197"/>
                      </a:lnTo>
                      <a:lnTo>
                        <a:pt x="0" y="6572"/>
                      </a:lnTo>
                      <a:lnTo>
                        <a:pt x="154210" y="6572"/>
                      </a:lnTo>
                      <a:cubicBezTo>
                        <a:pt x="169926" y="6572"/>
                        <a:pt x="176403" y="15716"/>
                        <a:pt x="177737" y="50959"/>
                      </a:cubicBezTo>
                      <a:lnTo>
                        <a:pt x="177737" y="126778"/>
                      </a:lnTo>
                      <a:cubicBezTo>
                        <a:pt x="252222" y="58864"/>
                        <a:pt x="337185" y="0"/>
                        <a:pt x="443008" y="0"/>
                      </a:cubicBezTo>
                      <a:cubicBezTo>
                        <a:pt x="521398" y="0"/>
                        <a:pt x="594550" y="27432"/>
                        <a:pt x="608933" y="128016"/>
                      </a:cubicBezTo>
                      <a:cubicBezTo>
                        <a:pt x="691229" y="53530"/>
                        <a:pt x="773621" y="0"/>
                        <a:pt x="876776" y="0"/>
                      </a:cubicBezTo>
                      <a:cubicBezTo>
                        <a:pt x="962978" y="0"/>
                        <a:pt x="1045369" y="34004"/>
                        <a:pt x="1045369" y="169831"/>
                      </a:cubicBezTo>
                      <a:lnTo>
                        <a:pt x="1045369" y="603694"/>
                      </a:lnTo>
                      <a:cubicBezTo>
                        <a:pt x="1045369" y="623316"/>
                        <a:pt x="1064990" y="641604"/>
                        <a:pt x="1083278" y="641604"/>
                      </a:cubicBezTo>
                      <a:lnTo>
                        <a:pt x="1134237" y="641604"/>
                      </a:lnTo>
                      <a:lnTo>
                        <a:pt x="1134237" y="688658"/>
                      </a:lnTo>
                      <a:lnTo>
                        <a:pt x="852011" y="688658"/>
                      </a:lnTo>
                      <a:lnTo>
                        <a:pt x="852011" y="641604"/>
                      </a:lnTo>
                      <a:lnTo>
                        <a:pt x="969645" y="641604"/>
                      </a:lnTo>
                      <a:lnTo>
                        <a:pt x="969645" y="192119"/>
                      </a:lnTo>
                      <a:cubicBezTo>
                        <a:pt x="969645" y="84963"/>
                        <a:pt x="920020" y="61436"/>
                        <a:pt x="854678" y="61436"/>
                      </a:cubicBezTo>
                      <a:cubicBezTo>
                        <a:pt x="767143" y="61436"/>
                        <a:pt x="687419" y="112395"/>
                        <a:pt x="611600" y="172498"/>
                      </a:cubicBezTo>
                      <a:lnTo>
                        <a:pt x="611600" y="641699"/>
                      </a:lnTo>
                      <a:close/>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B872A418-8E46-C69C-34B2-3A8BB30836C4}"/>
                    </a:ext>
                  </a:extLst>
                </p:cNvPr>
                <p:cNvSpPr/>
                <p:nvPr/>
              </p:nvSpPr>
              <p:spPr>
                <a:xfrm>
                  <a:off x="8342090" y="2543841"/>
                  <a:ext cx="666369" cy="693896"/>
                </a:xfrm>
                <a:custGeom>
                  <a:avLst/>
                  <a:gdLst>
                    <a:gd name="connsiteX0" fmla="*/ 0 w 666369"/>
                    <a:gd name="connsiteY0" fmla="*/ 347567 h 693896"/>
                    <a:gd name="connsiteX1" fmla="*/ 333184 w 666369"/>
                    <a:gd name="connsiteY1" fmla="*/ 0 h 693896"/>
                    <a:gd name="connsiteX2" fmla="*/ 666369 w 666369"/>
                    <a:gd name="connsiteY2" fmla="*/ 347567 h 693896"/>
                    <a:gd name="connsiteX3" fmla="*/ 333184 w 666369"/>
                    <a:gd name="connsiteY3" fmla="*/ 693896 h 693896"/>
                    <a:gd name="connsiteX4" fmla="*/ 0 w 666369"/>
                    <a:gd name="connsiteY4" fmla="*/ 347567 h 693896"/>
                    <a:gd name="connsiteX5" fmla="*/ 589312 w 666369"/>
                    <a:gd name="connsiteY5" fmla="*/ 348805 h 693896"/>
                    <a:gd name="connsiteX6" fmla="*/ 333184 w 666369"/>
                    <a:gd name="connsiteY6" fmla="*/ 52197 h 693896"/>
                    <a:gd name="connsiteX7" fmla="*/ 77058 w 666369"/>
                    <a:gd name="connsiteY7" fmla="*/ 348805 h 693896"/>
                    <a:gd name="connsiteX8" fmla="*/ 333184 w 666369"/>
                    <a:gd name="connsiteY8" fmla="*/ 644176 h 693896"/>
                    <a:gd name="connsiteX9" fmla="*/ 589312 w 666369"/>
                    <a:gd name="connsiteY9" fmla="*/ 348805 h 693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369" h="693896">
                      <a:moveTo>
                        <a:pt x="0" y="347567"/>
                      </a:moveTo>
                      <a:cubicBezTo>
                        <a:pt x="0" y="131921"/>
                        <a:pt x="142399" y="0"/>
                        <a:pt x="333184" y="0"/>
                      </a:cubicBezTo>
                      <a:cubicBezTo>
                        <a:pt x="525304" y="0"/>
                        <a:pt x="666369" y="132016"/>
                        <a:pt x="666369" y="347567"/>
                      </a:cubicBezTo>
                      <a:cubicBezTo>
                        <a:pt x="666369" y="563118"/>
                        <a:pt x="525209" y="693896"/>
                        <a:pt x="333184" y="693896"/>
                      </a:cubicBezTo>
                      <a:cubicBezTo>
                        <a:pt x="142399" y="693801"/>
                        <a:pt x="0" y="563118"/>
                        <a:pt x="0" y="347567"/>
                      </a:cubicBezTo>
                      <a:close/>
                      <a:moveTo>
                        <a:pt x="589312" y="348805"/>
                      </a:moveTo>
                      <a:cubicBezTo>
                        <a:pt x="589312" y="160687"/>
                        <a:pt x="484727" y="52197"/>
                        <a:pt x="333184" y="52197"/>
                      </a:cubicBezTo>
                      <a:cubicBezTo>
                        <a:pt x="181642" y="52197"/>
                        <a:pt x="77058" y="160687"/>
                        <a:pt x="77058" y="348805"/>
                      </a:cubicBezTo>
                      <a:cubicBezTo>
                        <a:pt x="77058" y="535686"/>
                        <a:pt x="181642" y="644176"/>
                        <a:pt x="333184" y="644176"/>
                      </a:cubicBezTo>
                      <a:cubicBezTo>
                        <a:pt x="484823" y="644176"/>
                        <a:pt x="589312" y="535686"/>
                        <a:pt x="589312" y="348805"/>
                      </a:cubicBezTo>
                      <a:close/>
                    </a:path>
                  </a:pathLst>
                </a:custGeom>
                <a:solidFill>
                  <a:srgbClr val="FFFFFF"/>
                </a:solidFill>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699B2087-F69E-94CE-BCCE-559ADE5A3823}"/>
                    </a:ext>
                  </a:extLst>
                </p:cNvPr>
                <p:cNvSpPr/>
                <p:nvPr/>
              </p:nvSpPr>
              <p:spPr>
                <a:xfrm>
                  <a:off x="9110376" y="2550318"/>
                  <a:ext cx="743522" cy="690086"/>
                </a:xfrm>
                <a:custGeom>
                  <a:avLst/>
                  <a:gdLst>
                    <a:gd name="connsiteX0" fmla="*/ 99346 w 743522"/>
                    <a:gd name="connsiteY0" fmla="*/ 521399 h 690086"/>
                    <a:gd name="connsiteX1" fmla="*/ 99346 w 743522"/>
                    <a:gd name="connsiteY1" fmla="*/ 88868 h 690086"/>
                    <a:gd name="connsiteX2" fmla="*/ 61436 w 743522"/>
                    <a:gd name="connsiteY2" fmla="*/ 49625 h 690086"/>
                    <a:gd name="connsiteX3" fmla="*/ 0 w 743522"/>
                    <a:gd name="connsiteY3" fmla="*/ 49625 h 690086"/>
                    <a:gd name="connsiteX4" fmla="*/ 0 w 743522"/>
                    <a:gd name="connsiteY4" fmla="*/ 0 h 690086"/>
                    <a:gd name="connsiteX5" fmla="*/ 175070 w 743522"/>
                    <a:gd name="connsiteY5" fmla="*/ 0 h 690086"/>
                    <a:gd name="connsiteX6" fmla="*/ 175070 w 743522"/>
                    <a:gd name="connsiteY6" fmla="*/ 499205 h 690086"/>
                    <a:gd name="connsiteX7" fmla="*/ 301847 w 743522"/>
                    <a:gd name="connsiteY7" fmla="*/ 631222 h 690086"/>
                    <a:gd name="connsiteX8" fmla="*/ 565785 w 743522"/>
                    <a:gd name="connsiteY8" fmla="*/ 518827 h 690086"/>
                    <a:gd name="connsiteX9" fmla="*/ 565785 w 743522"/>
                    <a:gd name="connsiteY9" fmla="*/ 49721 h 690086"/>
                    <a:gd name="connsiteX10" fmla="*/ 457295 w 743522"/>
                    <a:gd name="connsiteY10" fmla="*/ 49721 h 690086"/>
                    <a:gd name="connsiteX11" fmla="*/ 457295 w 743522"/>
                    <a:gd name="connsiteY11" fmla="*/ 95 h 690086"/>
                    <a:gd name="connsiteX12" fmla="*/ 640271 w 743522"/>
                    <a:gd name="connsiteY12" fmla="*/ 95 h 690086"/>
                    <a:gd name="connsiteX13" fmla="*/ 640271 w 743522"/>
                    <a:gd name="connsiteY13" fmla="*/ 595979 h 690086"/>
                    <a:gd name="connsiteX14" fmla="*/ 679514 w 743522"/>
                    <a:gd name="connsiteY14" fmla="*/ 635222 h 690086"/>
                    <a:gd name="connsiteX15" fmla="*/ 743522 w 743522"/>
                    <a:gd name="connsiteY15" fmla="*/ 635222 h 690086"/>
                    <a:gd name="connsiteX16" fmla="*/ 743522 w 743522"/>
                    <a:gd name="connsiteY16" fmla="*/ 682276 h 690086"/>
                    <a:gd name="connsiteX17" fmla="*/ 587979 w 743522"/>
                    <a:gd name="connsiteY17" fmla="*/ 682276 h 690086"/>
                    <a:gd name="connsiteX18" fmla="*/ 565785 w 743522"/>
                    <a:gd name="connsiteY18" fmla="*/ 639128 h 690086"/>
                    <a:gd name="connsiteX19" fmla="*/ 565785 w 743522"/>
                    <a:gd name="connsiteY19" fmla="*/ 567214 h 690086"/>
                    <a:gd name="connsiteX20" fmla="*/ 279654 w 743522"/>
                    <a:gd name="connsiteY20" fmla="*/ 690086 h 690086"/>
                    <a:gd name="connsiteX21" fmla="*/ 99346 w 743522"/>
                    <a:gd name="connsiteY21" fmla="*/ 521399 h 69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3522" h="690086">
                      <a:moveTo>
                        <a:pt x="99346" y="521399"/>
                      </a:moveTo>
                      <a:lnTo>
                        <a:pt x="99346" y="88868"/>
                      </a:lnTo>
                      <a:cubicBezTo>
                        <a:pt x="99346" y="69247"/>
                        <a:pt x="79725" y="49625"/>
                        <a:pt x="61436" y="49625"/>
                      </a:cubicBezTo>
                      <a:lnTo>
                        <a:pt x="0" y="49625"/>
                      </a:lnTo>
                      <a:lnTo>
                        <a:pt x="0" y="0"/>
                      </a:lnTo>
                      <a:lnTo>
                        <a:pt x="175070" y="0"/>
                      </a:lnTo>
                      <a:lnTo>
                        <a:pt x="175070" y="499205"/>
                      </a:lnTo>
                      <a:cubicBezTo>
                        <a:pt x="175070" y="605028"/>
                        <a:pt x="231267" y="631222"/>
                        <a:pt x="301847" y="631222"/>
                      </a:cubicBezTo>
                      <a:cubicBezTo>
                        <a:pt x="399860" y="631222"/>
                        <a:pt x="492633" y="578930"/>
                        <a:pt x="565785" y="518827"/>
                      </a:cubicBezTo>
                      <a:lnTo>
                        <a:pt x="565785" y="49721"/>
                      </a:lnTo>
                      <a:lnTo>
                        <a:pt x="457295" y="49721"/>
                      </a:lnTo>
                      <a:lnTo>
                        <a:pt x="457295" y="95"/>
                      </a:lnTo>
                      <a:lnTo>
                        <a:pt x="640271" y="95"/>
                      </a:lnTo>
                      <a:lnTo>
                        <a:pt x="640271" y="595979"/>
                      </a:lnTo>
                      <a:cubicBezTo>
                        <a:pt x="640271" y="615601"/>
                        <a:pt x="659892" y="635222"/>
                        <a:pt x="679514" y="635222"/>
                      </a:cubicBezTo>
                      <a:lnTo>
                        <a:pt x="743522" y="635222"/>
                      </a:lnTo>
                      <a:lnTo>
                        <a:pt x="743522" y="682276"/>
                      </a:lnTo>
                      <a:lnTo>
                        <a:pt x="587979" y="682276"/>
                      </a:lnTo>
                      <a:cubicBezTo>
                        <a:pt x="573596" y="682276"/>
                        <a:pt x="567024" y="674465"/>
                        <a:pt x="565785" y="639128"/>
                      </a:cubicBezTo>
                      <a:lnTo>
                        <a:pt x="565785" y="567214"/>
                      </a:lnTo>
                      <a:cubicBezTo>
                        <a:pt x="486061" y="632555"/>
                        <a:pt x="394621" y="690086"/>
                        <a:pt x="279654" y="690086"/>
                      </a:cubicBezTo>
                      <a:cubicBezTo>
                        <a:pt x="184309" y="689991"/>
                        <a:pt x="99346" y="650748"/>
                        <a:pt x="99346" y="521399"/>
                      </a:cubicBezTo>
                      <a:close/>
                    </a:path>
                  </a:pathLst>
                </a:custGeom>
                <a:solidFill>
                  <a:srgbClr val="FFFFFF"/>
                </a:solidFill>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37D89309-B39C-E8C7-FC4B-B9148B20016F}"/>
                    </a:ext>
                  </a:extLst>
                </p:cNvPr>
                <p:cNvSpPr/>
                <p:nvPr/>
              </p:nvSpPr>
              <p:spPr>
                <a:xfrm>
                  <a:off x="9941432" y="2362200"/>
                  <a:ext cx="365855" cy="876871"/>
                </a:xfrm>
                <a:custGeom>
                  <a:avLst/>
                  <a:gdLst>
                    <a:gd name="connsiteX0" fmla="*/ 98013 w 365855"/>
                    <a:gd name="connsiteY0" fmla="*/ 722567 h 876871"/>
                    <a:gd name="connsiteX1" fmla="*/ 98013 w 365855"/>
                    <a:gd name="connsiteY1" fmla="*/ 237744 h 876871"/>
                    <a:gd name="connsiteX2" fmla="*/ 0 w 365855"/>
                    <a:gd name="connsiteY2" fmla="*/ 237744 h 876871"/>
                    <a:gd name="connsiteX3" fmla="*/ 0 w 365855"/>
                    <a:gd name="connsiteY3" fmla="*/ 188119 h 876871"/>
                    <a:gd name="connsiteX4" fmla="*/ 98013 w 365855"/>
                    <a:gd name="connsiteY4" fmla="*/ 188119 h 876871"/>
                    <a:gd name="connsiteX5" fmla="*/ 98013 w 365855"/>
                    <a:gd name="connsiteY5" fmla="*/ 0 h 876871"/>
                    <a:gd name="connsiteX6" fmla="*/ 173831 w 365855"/>
                    <a:gd name="connsiteY6" fmla="*/ 0 h 876871"/>
                    <a:gd name="connsiteX7" fmla="*/ 173831 w 365855"/>
                    <a:gd name="connsiteY7" fmla="*/ 188214 h 876871"/>
                    <a:gd name="connsiteX8" fmla="*/ 351568 w 365855"/>
                    <a:gd name="connsiteY8" fmla="*/ 188214 h 876871"/>
                    <a:gd name="connsiteX9" fmla="*/ 351568 w 365855"/>
                    <a:gd name="connsiteY9" fmla="*/ 237839 h 876871"/>
                    <a:gd name="connsiteX10" fmla="*/ 173831 w 365855"/>
                    <a:gd name="connsiteY10" fmla="*/ 237839 h 876871"/>
                    <a:gd name="connsiteX11" fmla="*/ 173831 w 365855"/>
                    <a:gd name="connsiteY11" fmla="*/ 716089 h 876871"/>
                    <a:gd name="connsiteX12" fmla="*/ 265271 w 365855"/>
                    <a:gd name="connsiteY12" fmla="*/ 824579 h 876871"/>
                    <a:gd name="connsiteX13" fmla="*/ 329280 w 365855"/>
                    <a:gd name="connsiteY13" fmla="*/ 811530 h 876871"/>
                    <a:gd name="connsiteX14" fmla="*/ 365856 w 365855"/>
                    <a:gd name="connsiteY14" fmla="*/ 811530 h 876871"/>
                    <a:gd name="connsiteX15" fmla="*/ 365856 w 365855"/>
                    <a:gd name="connsiteY15" fmla="*/ 861155 h 876871"/>
                    <a:gd name="connsiteX16" fmla="*/ 263939 w 365855"/>
                    <a:gd name="connsiteY16" fmla="*/ 876872 h 876871"/>
                    <a:gd name="connsiteX17" fmla="*/ 98013 w 365855"/>
                    <a:gd name="connsiteY17" fmla="*/ 722567 h 87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5855" h="876871">
                      <a:moveTo>
                        <a:pt x="98013" y="722567"/>
                      </a:moveTo>
                      <a:lnTo>
                        <a:pt x="98013" y="237744"/>
                      </a:lnTo>
                      <a:lnTo>
                        <a:pt x="0" y="237744"/>
                      </a:lnTo>
                      <a:lnTo>
                        <a:pt x="0" y="188119"/>
                      </a:lnTo>
                      <a:lnTo>
                        <a:pt x="98013" y="188119"/>
                      </a:lnTo>
                      <a:lnTo>
                        <a:pt x="98013" y="0"/>
                      </a:lnTo>
                      <a:lnTo>
                        <a:pt x="173831" y="0"/>
                      </a:lnTo>
                      <a:lnTo>
                        <a:pt x="173831" y="188214"/>
                      </a:lnTo>
                      <a:lnTo>
                        <a:pt x="351568" y="188214"/>
                      </a:lnTo>
                      <a:lnTo>
                        <a:pt x="351568" y="237839"/>
                      </a:lnTo>
                      <a:lnTo>
                        <a:pt x="173831" y="237839"/>
                      </a:lnTo>
                      <a:lnTo>
                        <a:pt x="173831" y="716089"/>
                      </a:lnTo>
                      <a:cubicBezTo>
                        <a:pt x="173831" y="797147"/>
                        <a:pt x="197358" y="824579"/>
                        <a:pt x="265271" y="824579"/>
                      </a:cubicBezTo>
                      <a:cubicBezTo>
                        <a:pt x="294037" y="824579"/>
                        <a:pt x="318801" y="818007"/>
                        <a:pt x="329280" y="811530"/>
                      </a:cubicBezTo>
                      <a:lnTo>
                        <a:pt x="365856" y="811530"/>
                      </a:lnTo>
                      <a:lnTo>
                        <a:pt x="365856" y="861155"/>
                      </a:lnTo>
                      <a:cubicBezTo>
                        <a:pt x="343663" y="868966"/>
                        <a:pt x="303182" y="876872"/>
                        <a:pt x="263939" y="876872"/>
                      </a:cubicBezTo>
                      <a:cubicBezTo>
                        <a:pt x="155449" y="876776"/>
                        <a:pt x="98013" y="833628"/>
                        <a:pt x="98013" y="722567"/>
                      </a:cubicBezTo>
                      <a:close/>
                    </a:path>
                  </a:pathLst>
                </a:custGeom>
                <a:solidFill>
                  <a:srgbClr val="FFFFFF"/>
                </a:solidFill>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01AB0B31-2B69-710E-A022-587F6C8AF4ED}"/>
                    </a:ext>
                  </a:extLst>
                </p:cNvPr>
                <p:cNvSpPr/>
                <p:nvPr/>
              </p:nvSpPr>
              <p:spPr>
                <a:xfrm>
                  <a:off x="10409205" y="2317623"/>
                  <a:ext cx="738378" cy="914780"/>
                </a:xfrm>
                <a:custGeom>
                  <a:avLst/>
                  <a:gdLst>
                    <a:gd name="connsiteX0" fmla="*/ 176403 w 738378"/>
                    <a:gd name="connsiteY0" fmla="*/ 867727 h 914780"/>
                    <a:gd name="connsiteX1" fmla="*/ 294037 w 738378"/>
                    <a:gd name="connsiteY1" fmla="*/ 867727 h 914780"/>
                    <a:gd name="connsiteX2" fmla="*/ 294037 w 738378"/>
                    <a:gd name="connsiteY2" fmla="*/ 914781 h 914780"/>
                    <a:gd name="connsiteX3" fmla="*/ 5239 w 738378"/>
                    <a:gd name="connsiteY3" fmla="*/ 914781 h 914780"/>
                    <a:gd name="connsiteX4" fmla="*/ 5239 w 738378"/>
                    <a:gd name="connsiteY4" fmla="*/ 867727 h 914780"/>
                    <a:gd name="connsiteX5" fmla="*/ 62771 w 738378"/>
                    <a:gd name="connsiteY5" fmla="*/ 867727 h 914780"/>
                    <a:gd name="connsiteX6" fmla="*/ 100680 w 738378"/>
                    <a:gd name="connsiteY6" fmla="*/ 829818 h 914780"/>
                    <a:gd name="connsiteX7" fmla="*/ 100680 w 738378"/>
                    <a:gd name="connsiteY7" fmla="*/ 87630 h 914780"/>
                    <a:gd name="connsiteX8" fmla="*/ 62771 w 738378"/>
                    <a:gd name="connsiteY8" fmla="*/ 48387 h 914780"/>
                    <a:gd name="connsiteX9" fmla="*/ 0 w 738378"/>
                    <a:gd name="connsiteY9" fmla="*/ 48387 h 914780"/>
                    <a:gd name="connsiteX10" fmla="*/ 0 w 738378"/>
                    <a:gd name="connsiteY10" fmla="*/ 0 h 914780"/>
                    <a:gd name="connsiteX11" fmla="*/ 158116 w 738378"/>
                    <a:gd name="connsiteY11" fmla="*/ 0 h 914780"/>
                    <a:gd name="connsiteX12" fmla="*/ 176403 w 738378"/>
                    <a:gd name="connsiteY12" fmla="*/ 23527 h 914780"/>
                    <a:gd name="connsiteX13" fmla="*/ 176403 w 738378"/>
                    <a:gd name="connsiteY13" fmla="*/ 352806 h 914780"/>
                    <a:gd name="connsiteX14" fmla="*/ 466535 w 738378"/>
                    <a:gd name="connsiteY14" fmla="*/ 226028 h 914780"/>
                    <a:gd name="connsiteX15" fmla="*/ 649510 w 738378"/>
                    <a:gd name="connsiteY15" fmla="*/ 395859 h 914780"/>
                    <a:gd name="connsiteX16" fmla="*/ 649510 w 738378"/>
                    <a:gd name="connsiteY16" fmla="*/ 829723 h 914780"/>
                    <a:gd name="connsiteX17" fmla="*/ 687420 w 738378"/>
                    <a:gd name="connsiteY17" fmla="*/ 867632 h 914780"/>
                    <a:gd name="connsiteX18" fmla="*/ 738378 w 738378"/>
                    <a:gd name="connsiteY18" fmla="*/ 867632 h 914780"/>
                    <a:gd name="connsiteX19" fmla="*/ 738378 w 738378"/>
                    <a:gd name="connsiteY19" fmla="*/ 914686 h 914780"/>
                    <a:gd name="connsiteX20" fmla="*/ 456152 w 738378"/>
                    <a:gd name="connsiteY20" fmla="*/ 914686 h 914780"/>
                    <a:gd name="connsiteX21" fmla="*/ 456152 w 738378"/>
                    <a:gd name="connsiteY21" fmla="*/ 867632 h 914780"/>
                    <a:gd name="connsiteX22" fmla="*/ 573786 w 738378"/>
                    <a:gd name="connsiteY22" fmla="*/ 867632 h 914780"/>
                    <a:gd name="connsiteX23" fmla="*/ 573786 w 738378"/>
                    <a:gd name="connsiteY23" fmla="*/ 418147 h 914780"/>
                    <a:gd name="connsiteX24" fmla="*/ 441770 w 738378"/>
                    <a:gd name="connsiteY24" fmla="*/ 287464 h 914780"/>
                    <a:gd name="connsiteX25" fmla="*/ 176499 w 738378"/>
                    <a:gd name="connsiteY25" fmla="*/ 399859 h 914780"/>
                    <a:gd name="connsiteX26" fmla="*/ 176499 w 738378"/>
                    <a:gd name="connsiteY26" fmla="*/ 867727 h 91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38378" h="914780">
                      <a:moveTo>
                        <a:pt x="176403" y="867727"/>
                      </a:moveTo>
                      <a:lnTo>
                        <a:pt x="294037" y="867727"/>
                      </a:lnTo>
                      <a:lnTo>
                        <a:pt x="294037" y="914781"/>
                      </a:lnTo>
                      <a:lnTo>
                        <a:pt x="5239" y="914781"/>
                      </a:lnTo>
                      <a:lnTo>
                        <a:pt x="5239" y="867727"/>
                      </a:lnTo>
                      <a:lnTo>
                        <a:pt x="62771" y="867727"/>
                      </a:lnTo>
                      <a:cubicBezTo>
                        <a:pt x="82391" y="867727"/>
                        <a:pt x="100680" y="849439"/>
                        <a:pt x="100680" y="829818"/>
                      </a:cubicBezTo>
                      <a:lnTo>
                        <a:pt x="100680" y="87630"/>
                      </a:lnTo>
                      <a:cubicBezTo>
                        <a:pt x="100680" y="69342"/>
                        <a:pt x="82391" y="48387"/>
                        <a:pt x="62771" y="48387"/>
                      </a:cubicBezTo>
                      <a:lnTo>
                        <a:pt x="0" y="48387"/>
                      </a:lnTo>
                      <a:lnTo>
                        <a:pt x="0" y="0"/>
                      </a:lnTo>
                      <a:lnTo>
                        <a:pt x="158116" y="0"/>
                      </a:lnTo>
                      <a:cubicBezTo>
                        <a:pt x="171165" y="0"/>
                        <a:pt x="176403" y="7810"/>
                        <a:pt x="176403" y="23527"/>
                      </a:cubicBezTo>
                      <a:lnTo>
                        <a:pt x="176403" y="352806"/>
                      </a:lnTo>
                      <a:cubicBezTo>
                        <a:pt x="250889" y="287464"/>
                        <a:pt x="355378" y="226028"/>
                        <a:pt x="466535" y="226028"/>
                      </a:cubicBezTo>
                      <a:cubicBezTo>
                        <a:pt x="568453" y="226028"/>
                        <a:pt x="649510" y="260032"/>
                        <a:pt x="649510" y="395859"/>
                      </a:cubicBezTo>
                      <a:lnTo>
                        <a:pt x="649510" y="829723"/>
                      </a:lnTo>
                      <a:cubicBezTo>
                        <a:pt x="649510" y="849344"/>
                        <a:pt x="669131" y="867632"/>
                        <a:pt x="687420" y="867632"/>
                      </a:cubicBezTo>
                      <a:lnTo>
                        <a:pt x="738378" y="867632"/>
                      </a:lnTo>
                      <a:lnTo>
                        <a:pt x="738378" y="914686"/>
                      </a:lnTo>
                      <a:lnTo>
                        <a:pt x="456152" y="914686"/>
                      </a:lnTo>
                      <a:lnTo>
                        <a:pt x="456152" y="867632"/>
                      </a:lnTo>
                      <a:lnTo>
                        <a:pt x="573786" y="867632"/>
                      </a:lnTo>
                      <a:lnTo>
                        <a:pt x="573786" y="418147"/>
                      </a:lnTo>
                      <a:cubicBezTo>
                        <a:pt x="573786" y="309658"/>
                        <a:pt x="518923" y="287464"/>
                        <a:pt x="441770" y="287464"/>
                      </a:cubicBezTo>
                      <a:cubicBezTo>
                        <a:pt x="343758" y="287464"/>
                        <a:pt x="253555" y="337090"/>
                        <a:pt x="176499" y="399859"/>
                      </a:cubicBezTo>
                      <a:lnTo>
                        <a:pt x="176499" y="867727"/>
                      </a:lnTo>
                      <a:close/>
                    </a:path>
                  </a:pathLst>
                </a:custGeom>
                <a:solidFill>
                  <a:srgbClr val="FFFFFF"/>
                </a:solidFill>
                <a:ln w="9525" cap="flat">
                  <a:noFill/>
                  <a:prstDash val="solid"/>
                  <a:miter/>
                </a:ln>
              </p:spPr>
              <p:txBody>
                <a:bodyPr rtlCol="0" anchor="ctr"/>
                <a:lstStyle/>
                <a:p>
                  <a:endParaRPr lang="en-US"/>
                </a:p>
              </p:txBody>
            </p:sp>
          </p:grpSp>
          <p:grpSp>
            <p:nvGrpSpPr>
              <p:cNvPr id="36" name="Graphic 4">
                <a:extLst>
                  <a:ext uri="{FF2B5EF4-FFF2-40B4-BE49-F238E27FC236}">
                    <a16:creationId xmlns:a16="http://schemas.microsoft.com/office/drawing/2014/main" id="{E2CA571A-3D77-54F1-1DAC-C83F4190857A}"/>
                  </a:ext>
                </a:extLst>
              </p:cNvPr>
              <p:cNvGrpSpPr/>
              <p:nvPr/>
            </p:nvGrpSpPr>
            <p:grpSpPr>
              <a:xfrm>
                <a:off x="4478369" y="3643122"/>
                <a:ext cx="3599594" cy="923925"/>
                <a:chOff x="4478369" y="3643122"/>
                <a:chExt cx="3599594" cy="923925"/>
              </a:xfrm>
              <a:solidFill>
                <a:srgbClr val="FFFFFF"/>
              </a:solidFill>
            </p:grpSpPr>
            <p:sp>
              <p:nvSpPr>
                <p:cNvPr id="37" name="Freeform 36">
                  <a:extLst>
                    <a:ext uri="{FF2B5EF4-FFF2-40B4-BE49-F238E27FC236}">
                      <a16:creationId xmlns:a16="http://schemas.microsoft.com/office/drawing/2014/main" id="{02D2594B-10A9-4BDF-79AB-EF8EAA2B5BA2}"/>
                    </a:ext>
                  </a:extLst>
                </p:cNvPr>
                <p:cNvSpPr/>
                <p:nvPr/>
              </p:nvSpPr>
              <p:spPr>
                <a:xfrm>
                  <a:off x="4478369" y="3643122"/>
                  <a:ext cx="670369" cy="917352"/>
                </a:xfrm>
                <a:custGeom>
                  <a:avLst/>
                  <a:gdLst>
                    <a:gd name="connsiteX0" fmla="*/ 598456 w 670369"/>
                    <a:gd name="connsiteY0" fmla="*/ 414242 h 917352"/>
                    <a:gd name="connsiteX1" fmla="*/ 71914 w 670369"/>
                    <a:gd name="connsiteY1" fmla="*/ 414242 h 917352"/>
                    <a:gd name="connsiteX2" fmla="*/ 71914 w 670369"/>
                    <a:gd name="connsiteY2" fmla="*/ 0 h 917352"/>
                    <a:gd name="connsiteX3" fmla="*/ 0 w 670369"/>
                    <a:gd name="connsiteY3" fmla="*/ 0 h 917352"/>
                    <a:gd name="connsiteX4" fmla="*/ 0 w 670369"/>
                    <a:gd name="connsiteY4" fmla="*/ 917353 h 917352"/>
                    <a:gd name="connsiteX5" fmla="*/ 71914 w 670369"/>
                    <a:gd name="connsiteY5" fmla="*/ 917353 h 917352"/>
                    <a:gd name="connsiteX6" fmla="*/ 71914 w 670369"/>
                    <a:gd name="connsiteY6" fmla="*/ 474345 h 917352"/>
                    <a:gd name="connsiteX7" fmla="*/ 598456 w 670369"/>
                    <a:gd name="connsiteY7" fmla="*/ 474345 h 917352"/>
                    <a:gd name="connsiteX8" fmla="*/ 598456 w 670369"/>
                    <a:gd name="connsiteY8" fmla="*/ 917353 h 917352"/>
                    <a:gd name="connsiteX9" fmla="*/ 670369 w 670369"/>
                    <a:gd name="connsiteY9" fmla="*/ 917353 h 917352"/>
                    <a:gd name="connsiteX10" fmla="*/ 670369 w 670369"/>
                    <a:gd name="connsiteY10" fmla="*/ 0 h 917352"/>
                    <a:gd name="connsiteX11" fmla="*/ 598456 w 670369"/>
                    <a:gd name="connsiteY11" fmla="*/ 0 h 9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0369" h="917352">
                      <a:moveTo>
                        <a:pt x="598456" y="414242"/>
                      </a:moveTo>
                      <a:lnTo>
                        <a:pt x="71914" y="414242"/>
                      </a:lnTo>
                      <a:lnTo>
                        <a:pt x="71914" y="0"/>
                      </a:lnTo>
                      <a:lnTo>
                        <a:pt x="0" y="0"/>
                      </a:lnTo>
                      <a:lnTo>
                        <a:pt x="0" y="917353"/>
                      </a:lnTo>
                      <a:lnTo>
                        <a:pt x="71914" y="917353"/>
                      </a:lnTo>
                      <a:lnTo>
                        <a:pt x="71914" y="474345"/>
                      </a:lnTo>
                      <a:lnTo>
                        <a:pt x="598456" y="474345"/>
                      </a:lnTo>
                      <a:lnTo>
                        <a:pt x="598456" y="917353"/>
                      </a:lnTo>
                      <a:lnTo>
                        <a:pt x="670369" y="917353"/>
                      </a:lnTo>
                      <a:lnTo>
                        <a:pt x="670369" y="0"/>
                      </a:lnTo>
                      <a:lnTo>
                        <a:pt x="598456" y="0"/>
                      </a:lnTo>
                      <a:close/>
                    </a:path>
                  </a:pathLst>
                </a:custGeom>
                <a:solidFill>
                  <a:srgbClr val="FFFFFF"/>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3722B360-DED1-58FB-99BD-0F3CD1B7AFA7}"/>
                    </a:ext>
                  </a:extLst>
                </p:cNvPr>
                <p:cNvSpPr/>
                <p:nvPr/>
              </p:nvSpPr>
              <p:spPr>
                <a:xfrm>
                  <a:off x="5321141" y="3869245"/>
                  <a:ext cx="584167" cy="696467"/>
                </a:xfrm>
                <a:custGeom>
                  <a:avLst/>
                  <a:gdLst>
                    <a:gd name="connsiteX0" fmla="*/ 303180 w 584167"/>
                    <a:gd name="connsiteY0" fmla="*/ 0 h 696467"/>
                    <a:gd name="connsiteX1" fmla="*/ 86106 w 584167"/>
                    <a:gd name="connsiteY1" fmla="*/ 95155 h 696467"/>
                    <a:gd name="connsiteX2" fmla="*/ 0 w 584167"/>
                    <a:gd name="connsiteY2" fmla="*/ 351472 h 696467"/>
                    <a:gd name="connsiteX3" fmla="*/ 82867 w 584167"/>
                    <a:gd name="connsiteY3" fmla="*/ 603599 h 696467"/>
                    <a:gd name="connsiteX4" fmla="*/ 320230 w 584167"/>
                    <a:gd name="connsiteY4" fmla="*/ 696468 h 696467"/>
                    <a:gd name="connsiteX5" fmla="*/ 567976 w 584167"/>
                    <a:gd name="connsiteY5" fmla="*/ 620363 h 696467"/>
                    <a:gd name="connsiteX6" fmla="*/ 568452 w 584167"/>
                    <a:gd name="connsiteY6" fmla="*/ 619982 h 696467"/>
                    <a:gd name="connsiteX7" fmla="*/ 568452 w 584167"/>
                    <a:gd name="connsiteY7" fmla="*/ 569690 h 696467"/>
                    <a:gd name="connsiteX8" fmla="*/ 537877 w 584167"/>
                    <a:gd name="connsiteY8" fmla="*/ 569690 h 696467"/>
                    <a:gd name="connsiteX9" fmla="*/ 537496 w 584167"/>
                    <a:gd name="connsiteY9" fmla="*/ 570071 h 696467"/>
                    <a:gd name="connsiteX10" fmla="*/ 326707 w 584167"/>
                    <a:gd name="connsiteY10" fmla="*/ 640271 h 696467"/>
                    <a:gd name="connsiteX11" fmla="*/ 134588 w 584167"/>
                    <a:gd name="connsiteY11" fmla="*/ 567214 h 696467"/>
                    <a:gd name="connsiteX12" fmla="*/ 69246 w 584167"/>
                    <a:gd name="connsiteY12" fmla="*/ 352806 h 696467"/>
                    <a:gd name="connsiteX13" fmla="*/ 582835 w 584167"/>
                    <a:gd name="connsiteY13" fmla="*/ 352806 h 696467"/>
                    <a:gd name="connsiteX14" fmla="*/ 582835 w 584167"/>
                    <a:gd name="connsiteY14" fmla="*/ 351472 h 696467"/>
                    <a:gd name="connsiteX15" fmla="*/ 583120 w 584167"/>
                    <a:gd name="connsiteY15" fmla="*/ 345853 h 696467"/>
                    <a:gd name="connsiteX16" fmla="*/ 584168 w 584167"/>
                    <a:gd name="connsiteY16" fmla="*/ 320135 h 696467"/>
                    <a:gd name="connsiteX17" fmla="*/ 506730 w 584167"/>
                    <a:gd name="connsiteY17" fmla="*/ 76486 h 696467"/>
                    <a:gd name="connsiteX18" fmla="*/ 303180 w 584167"/>
                    <a:gd name="connsiteY18" fmla="*/ 0 h 696467"/>
                    <a:gd name="connsiteX19" fmla="*/ 303180 w 584167"/>
                    <a:gd name="connsiteY19" fmla="*/ 52197 h 696467"/>
                    <a:gd name="connsiteX20" fmla="*/ 455390 w 584167"/>
                    <a:gd name="connsiteY20" fmla="*/ 109156 h 696467"/>
                    <a:gd name="connsiteX21" fmla="*/ 516064 w 584167"/>
                    <a:gd name="connsiteY21" fmla="*/ 300514 h 696467"/>
                    <a:gd name="connsiteX22" fmla="*/ 70675 w 584167"/>
                    <a:gd name="connsiteY22" fmla="*/ 300514 h 696467"/>
                    <a:gd name="connsiteX23" fmla="*/ 145922 w 584167"/>
                    <a:gd name="connsiteY23" fmla="*/ 114586 h 696467"/>
                    <a:gd name="connsiteX24" fmla="*/ 303180 w 584167"/>
                    <a:gd name="connsiteY24" fmla="*/ 52197 h 69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4167" h="696467">
                      <a:moveTo>
                        <a:pt x="303180" y="0"/>
                      </a:moveTo>
                      <a:cubicBezTo>
                        <a:pt x="217455" y="0"/>
                        <a:pt x="140398" y="33814"/>
                        <a:pt x="86106" y="95155"/>
                      </a:cubicBezTo>
                      <a:cubicBezTo>
                        <a:pt x="29813" y="158782"/>
                        <a:pt x="0" y="247460"/>
                        <a:pt x="0" y="351472"/>
                      </a:cubicBezTo>
                      <a:cubicBezTo>
                        <a:pt x="0" y="456819"/>
                        <a:pt x="28670" y="543973"/>
                        <a:pt x="82867" y="603599"/>
                      </a:cubicBezTo>
                      <a:cubicBezTo>
                        <a:pt x="138113" y="664369"/>
                        <a:pt x="220218" y="696468"/>
                        <a:pt x="320230" y="696468"/>
                      </a:cubicBezTo>
                      <a:cubicBezTo>
                        <a:pt x="421671" y="696468"/>
                        <a:pt x="502729" y="671608"/>
                        <a:pt x="567976" y="620363"/>
                      </a:cubicBezTo>
                      <a:lnTo>
                        <a:pt x="568452" y="619982"/>
                      </a:lnTo>
                      <a:lnTo>
                        <a:pt x="568452" y="569690"/>
                      </a:lnTo>
                      <a:lnTo>
                        <a:pt x="537877" y="569690"/>
                      </a:lnTo>
                      <a:lnTo>
                        <a:pt x="537496" y="570071"/>
                      </a:lnTo>
                      <a:cubicBezTo>
                        <a:pt x="476440" y="631127"/>
                        <a:pt x="379190" y="640271"/>
                        <a:pt x="326707" y="640271"/>
                      </a:cubicBezTo>
                      <a:cubicBezTo>
                        <a:pt x="242506" y="640271"/>
                        <a:pt x="177927" y="615696"/>
                        <a:pt x="134588" y="567214"/>
                      </a:cubicBezTo>
                      <a:cubicBezTo>
                        <a:pt x="91440" y="518922"/>
                        <a:pt x="69437" y="446722"/>
                        <a:pt x="69246" y="352806"/>
                      </a:cubicBezTo>
                      <a:lnTo>
                        <a:pt x="582835" y="352806"/>
                      </a:lnTo>
                      <a:lnTo>
                        <a:pt x="582835" y="351472"/>
                      </a:lnTo>
                      <a:cubicBezTo>
                        <a:pt x="582835" y="350711"/>
                        <a:pt x="582930" y="348615"/>
                        <a:pt x="583120" y="345853"/>
                      </a:cubicBezTo>
                      <a:cubicBezTo>
                        <a:pt x="583501" y="339566"/>
                        <a:pt x="584168" y="329184"/>
                        <a:pt x="584168" y="320135"/>
                      </a:cubicBezTo>
                      <a:cubicBezTo>
                        <a:pt x="584168" y="212979"/>
                        <a:pt x="558069" y="130969"/>
                        <a:pt x="506730" y="76486"/>
                      </a:cubicBezTo>
                      <a:cubicBezTo>
                        <a:pt x="458724" y="25718"/>
                        <a:pt x="390334" y="0"/>
                        <a:pt x="303180" y="0"/>
                      </a:cubicBezTo>
                      <a:close/>
                      <a:moveTo>
                        <a:pt x="303180" y="52197"/>
                      </a:moveTo>
                      <a:cubicBezTo>
                        <a:pt x="369094" y="52197"/>
                        <a:pt x="420243" y="71342"/>
                        <a:pt x="455390" y="109156"/>
                      </a:cubicBezTo>
                      <a:cubicBezTo>
                        <a:pt x="493585" y="150209"/>
                        <a:pt x="514064" y="214598"/>
                        <a:pt x="516064" y="300514"/>
                      </a:cubicBezTo>
                      <a:lnTo>
                        <a:pt x="70675" y="300514"/>
                      </a:lnTo>
                      <a:cubicBezTo>
                        <a:pt x="78391" y="220313"/>
                        <a:pt x="103727" y="157829"/>
                        <a:pt x="145922" y="114586"/>
                      </a:cubicBezTo>
                      <a:cubicBezTo>
                        <a:pt x="185832" y="73819"/>
                        <a:pt x="240125" y="52197"/>
                        <a:pt x="303180" y="52197"/>
                      </a:cubicBezTo>
                      <a:close/>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3AC3085B-FCED-E089-1419-A8876A7EE345}"/>
                    </a:ext>
                  </a:extLst>
                </p:cNvPr>
                <p:cNvSpPr/>
                <p:nvPr/>
              </p:nvSpPr>
              <p:spPr>
                <a:xfrm>
                  <a:off x="6039897" y="3869245"/>
                  <a:ext cx="520065" cy="697801"/>
                </a:xfrm>
                <a:custGeom>
                  <a:avLst/>
                  <a:gdLst>
                    <a:gd name="connsiteX0" fmla="*/ 456438 w 520065"/>
                    <a:gd name="connsiteY0" fmla="*/ 43339 h 697801"/>
                    <a:gd name="connsiteX1" fmla="*/ 288703 w 520065"/>
                    <a:gd name="connsiteY1" fmla="*/ 0 h 697801"/>
                    <a:gd name="connsiteX2" fmla="*/ 46291 w 520065"/>
                    <a:gd name="connsiteY2" fmla="*/ 58960 h 697801"/>
                    <a:gd name="connsiteX3" fmla="*/ 45625 w 520065"/>
                    <a:gd name="connsiteY3" fmla="*/ 59341 h 697801"/>
                    <a:gd name="connsiteX4" fmla="*/ 45625 w 520065"/>
                    <a:gd name="connsiteY4" fmla="*/ 114967 h 697801"/>
                    <a:gd name="connsiteX5" fmla="*/ 74866 w 520065"/>
                    <a:gd name="connsiteY5" fmla="*/ 114967 h 697801"/>
                    <a:gd name="connsiteX6" fmla="*/ 75248 w 520065"/>
                    <a:gd name="connsiteY6" fmla="*/ 114681 h 697801"/>
                    <a:gd name="connsiteX7" fmla="*/ 286131 w 520065"/>
                    <a:gd name="connsiteY7" fmla="*/ 54864 h 697801"/>
                    <a:gd name="connsiteX8" fmla="*/ 406241 w 520065"/>
                    <a:gd name="connsiteY8" fmla="*/ 86773 h 697801"/>
                    <a:gd name="connsiteX9" fmla="*/ 452152 w 520065"/>
                    <a:gd name="connsiteY9" fmla="*/ 197263 h 697801"/>
                    <a:gd name="connsiteX10" fmla="*/ 452152 w 520065"/>
                    <a:gd name="connsiteY10" fmla="*/ 318421 h 697801"/>
                    <a:gd name="connsiteX11" fmla="*/ 274415 w 520065"/>
                    <a:gd name="connsiteY11" fmla="*/ 297942 h 697801"/>
                    <a:gd name="connsiteX12" fmla="*/ 0 w 520065"/>
                    <a:gd name="connsiteY12" fmla="*/ 499205 h 697801"/>
                    <a:gd name="connsiteX13" fmla="*/ 62675 w 520065"/>
                    <a:gd name="connsiteY13" fmla="*/ 646843 h 697801"/>
                    <a:gd name="connsiteX14" fmla="*/ 220789 w 520065"/>
                    <a:gd name="connsiteY14" fmla="*/ 697802 h 697801"/>
                    <a:gd name="connsiteX15" fmla="*/ 358235 w 520065"/>
                    <a:gd name="connsiteY15" fmla="*/ 670560 h 697801"/>
                    <a:gd name="connsiteX16" fmla="*/ 452057 w 520065"/>
                    <a:gd name="connsiteY16" fmla="*/ 600456 h 697801"/>
                    <a:gd name="connsiteX17" fmla="*/ 452057 w 520065"/>
                    <a:gd name="connsiteY17" fmla="*/ 623316 h 697801"/>
                    <a:gd name="connsiteX18" fmla="*/ 500444 w 520065"/>
                    <a:gd name="connsiteY18" fmla="*/ 691229 h 697801"/>
                    <a:gd name="connsiteX19" fmla="*/ 520065 w 520065"/>
                    <a:gd name="connsiteY19" fmla="*/ 691229 h 697801"/>
                    <a:gd name="connsiteX20" fmla="*/ 520065 w 520065"/>
                    <a:gd name="connsiteY20" fmla="*/ 193357 h 697801"/>
                    <a:gd name="connsiteX21" fmla="*/ 456438 w 520065"/>
                    <a:gd name="connsiteY21" fmla="*/ 43339 h 697801"/>
                    <a:gd name="connsiteX22" fmla="*/ 229838 w 520065"/>
                    <a:gd name="connsiteY22" fmla="*/ 644176 h 697801"/>
                    <a:gd name="connsiteX23" fmla="*/ 69152 w 520065"/>
                    <a:gd name="connsiteY23" fmla="*/ 493871 h 697801"/>
                    <a:gd name="connsiteX24" fmla="*/ 278225 w 520065"/>
                    <a:gd name="connsiteY24" fmla="*/ 347472 h 697801"/>
                    <a:gd name="connsiteX25" fmla="*/ 452057 w 520065"/>
                    <a:gd name="connsiteY25" fmla="*/ 368141 h 697801"/>
                    <a:gd name="connsiteX26" fmla="*/ 452057 w 520065"/>
                    <a:gd name="connsiteY26" fmla="*/ 533876 h 697801"/>
                    <a:gd name="connsiteX27" fmla="*/ 229838 w 520065"/>
                    <a:gd name="connsiteY27" fmla="*/ 644176 h 697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0065" h="697801">
                      <a:moveTo>
                        <a:pt x="456438" y="43339"/>
                      </a:moveTo>
                      <a:cubicBezTo>
                        <a:pt x="418338" y="14573"/>
                        <a:pt x="361950" y="0"/>
                        <a:pt x="288703" y="0"/>
                      </a:cubicBezTo>
                      <a:cubicBezTo>
                        <a:pt x="196787" y="0"/>
                        <a:pt x="119825" y="18764"/>
                        <a:pt x="46291" y="58960"/>
                      </a:cubicBezTo>
                      <a:lnTo>
                        <a:pt x="45625" y="59341"/>
                      </a:lnTo>
                      <a:lnTo>
                        <a:pt x="45625" y="114967"/>
                      </a:lnTo>
                      <a:lnTo>
                        <a:pt x="74866" y="114967"/>
                      </a:lnTo>
                      <a:lnTo>
                        <a:pt x="75248" y="114681"/>
                      </a:lnTo>
                      <a:cubicBezTo>
                        <a:pt x="124968" y="75533"/>
                        <a:pt x="197834" y="54864"/>
                        <a:pt x="286131" y="54864"/>
                      </a:cubicBezTo>
                      <a:cubicBezTo>
                        <a:pt x="338424" y="54864"/>
                        <a:pt x="378809" y="65627"/>
                        <a:pt x="406241" y="86773"/>
                      </a:cubicBezTo>
                      <a:cubicBezTo>
                        <a:pt x="436722" y="110299"/>
                        <a:pt x="452152" y="147447"/>
                        <a:pt x="452152" y="197263"/>
                      </a:cubicBezTo>
                      <a:lnTo>
                        <a:pt x="452152" y="318421"/>
                      </a:lnTo>
                      <a:cubicBezTo>
                        <a:pt x="396812" y="304419"/>
                        <a:pt x="340233" y="297942"/>
                        <a:pt x="274415" y="297942"/>
                      </a:cubicBezTo>
                      <a:cubicBezTo>
                        <a:pt x="100013" y="297942"/>
                        <a:pt x="0" y="371285"/>
                        <a:pt x="0" y="499205"/>
                      </a:cubicBezTo>
                      <a:cubicBezTo>
                        <a:pt x="0" y="560832"/>
                        <a:pt x="21717" y="611886"/>
                        <a:pt x="62675" y="646843"/>
                      </a:cubicBezTo>
                      <a:cubicBezTo>
                        <a:pt x="101727" y="680180"/>
                        <a:pt x="156401" y="697802"/>
                        <a:pt x="220789" y="697802"/>
                      </a:cubicBezTo>
                      <a:cubicBezTo>
                        <a:pt x="274225" y="697802"/>
                        <a:pt x="319183" y="688848"/>
                        <a:pt x="358235" y="670560"/>
                      </a:cubicBezTo>
                      <a:cubicBezTo>
                        <a:pt x="391096" y="655130"/>
                        <a:pt x="420148" y="633508"/>
                        <a:pt x="452057" y="600456"/>
                      </a:cubicBezTo>
                      <a:lnTo>
                        <a:pt x="452057" y="623316"/>
                      </a:lnTo>
                      <a:cubicBezTo>
                        <a:pt x="452057" y="678561"/>
                        <a:pt x="461106" y="691229"/>
                        <a:pt x="500444" y="691229"/>
                      </a:cubicBezTo>
                      <a:lnTo>
                        <a:pt x="520065" y="691229"/>
                      </a:lnTo>
                      <a:lnTo>
                        <a:pt x="520065" y="193357"/>
                      </a:lnTo>
                      <a:cubicBezTo>
                        <a:pt x="519970" y="125730"/>
                        <a:pt x="498634" y="75247"/>
                        <a:pt x="456438" y="43339"/>
                      </a:cubicBezTo>
                      <a:close/>
                      <a:moveTo>
                        <a:pt x="229838" y="644176"/>
                      </a:moveTo>
                      <a:cubicBezTo>
                        <a:pt x="90011" y="644176"/>
                        <a:pt x="69152" y="549973"/>
                        <a:pt x="69152" y="493871"/>
                      </a:cubicBezTo>
                      <a:cubicBezTo>
                        <a:pt x="69152" y="439198"/>
                        <a:pt x="96298" y="347472"/>
                        <a:pt x="278225" y="347472"/>
                      </a:cubicBezTo>
                      <a:cubicBezTo>
                        <a:pt x="333851" y="347472"/>
                        <a:pt x="389097" y="354044"/>
                        <a:pt x="452057" y="368141"/>
                      </a:cubicBezTo>
                      <a:lnTo>
                        <a:pt x="452057" y="533876"/>
                      </a:lnTo>
                      <a:cubicBezTo>
                        <a:pt x="396526" y="600170"/>
                        <a:pt x="337471" y="644176"/>
                        <a:pt x="229838" y="644176"/>
                      </a:cubicBezTo>
                      <a:close/>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7BC0C650-B59E-674F-0913-FA271618A943}"/>
                    </a:ext>
                  </a:extLst>
                </p:cNvPr>
                <p:cNvSpPr/>
                <p:nvPr/>
              </p:nvSpPr>
              <p:spPr>
                <a:xfrm>
                  <a:off x="6793706" y="3643122"/>
                  <a:ext cx="67915" cy="917352"/>
                </a:xfrm>
                <a:custGeom>
                  <a:avLst/>
                  <a:gdLst>
                    <a:gd name="connsiteX0" fmla="*/ 24860 w 67915"/>
                    <a:gd name="connsiteY0" fmla="*/ 0 h 917352"/>
                    <a:gd name="connsiteX1" fmla="*/ 0 w 67915"/>
                    <a:gd name="connsiteY1" fmla="*/ 0 h 917352"/>
                    <a:gd name="connsiteX2" fmla="*/ 0 w 67915"/>
                    <a:gd name="connsiteY2" fmla="*/ 917353 h 917352"/>
                    <a:gd name="connsiteX3" fmla="*/ 67913 w 67915"/>
                    <a:gd name="connsiteY3" fmla="*/ 917353 h 917352"/>
                    <a:gd name="connsiteX4" fmla="*/ 67913 w 67915"/>
                    <a:gd name="connsiteY4" fmla="*/ 64103 h 917352"/>
                    <a:gd name="connsiteX5" fmla="*/ 24860 w 67915"/>
                    <a:gd name="connsiteY5" fmla="*/ 0 h 9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15" h="917352">
                      <a:moveTo>
                        <a:pt x="24860" y="0"/>
                      </a:moveTo>
                      <a:lnTo>
                        <a:pt x="0" y="0"/>
                      </a:lnTo>
                      <a:lnTo>
                        <a:pt x="0" y="917353"/>
                      </a:lnTo>
                      <a:lnTo>
                        <a:pt x="67913" y="917353"/>
                      </a:lnTo>
                      <a:lnTo>
                        <a:pt x="67913" y="64103"/>
                      </a:lnTo>
                      <a:cubicBezTo>
                        <a:pt x="68009" y="10573"/>
                        <a:pt x="64484" y="0"/>
                        <a:pt x="24860" y="0"/>
                      </a:cubicBezTo>
                      <a:close/>
                    </a:path>
                  </a:pathLst>
                </a:custGeom>
                <a:solidFill>
                  <a:srgbClr val="FFFFFF"/>
                </a:solidFill>
                <a:ln w="952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01A521D4-4A60-5667-5586-9BB71319587A}"/>
                    </a:ext>
                  </a:extLst>
                </p:cNvPr>
                <p:cNvSpPr/>
                <p:nvPr/>
              </p:nvSpPr>
              <p:spPr>
                <a:xfrm>
                  <a:off x="7028878" y="3687603"/>
                  <a:ext cx="354139" cy="878109"/>
                </a:xfrm>
                <a:custGeom>
                  <a:avLst/>
                  <a:gdLst>
                    <a:gd name="connsiteX0" fmla="*/ 158115 w 354139"/>
                    <a:gd name="connsiteY0" fmla="*/ 716089 h 878109"/>
                    <a:gd name="connsiteX1" fmla="*/ 158115 w 354139"/>
                    <a:gd name="connsiteY1" fmla="*/ 241745 h 878109"/>
                    <a:gd name="connsiteX2" fmla="*/ 339757 w 354139"/>
                    <a:gd name="connsiteY2" fmla="*/ 241745 h 878109"/>
                    <a:gd name="connsiteX3" fmla="*/ 339757 w 354139"/>
                    <a:gd name="connsiteY3" fmla="*/ 189452 h 878109"/>
                    <a:gd name="connsiteX4" fmla="*/ 158115 w 354139"/>
                    <a:gd name="connsiteY4" fmla="*/ 189452 h 878109"/>
                    <a:gd name="connsiteX5" fmla="*/ 158115 w 354139"/>
                    <a:gd name="connsiteY5" fmla="*/ 0 h 878109"/>
                    <a:gd name="connsiteX6" fmla="*/ 90201 w 354139"/>
                    <a:gd name="connsiteY6" fmla="*/ 0 h 878109"/>
                    <a:gd name="connsiteX7" fmla="*/ 90201 w 354139"/>
                    <a:gd name="connsiteY7" fmla="*/ 189452 h 878109"/>
                    <a:gd name="connsiteX8" fmla="*/ 0 w 354139"/>
                    <a:gd name="connsiteY8" fmla="*/ 189452 h 878109"/>
                    <a:gd name="connsiteX9" fmla="*/ 0 w 354139"/>
                    <a:gd name="connsiteY9" fmla="*/ 241745 h 878109"/>
                    <a:gd name="connsiteX10" fmla="*/ 90201 w 354139"/>
                    <a:gd name="connsiteY10" fmla="*/ 241745 h 878109"/>
                    <a:gd name="connsiteX11" fmla="*/ 90201 w 354139"/>
                    <a:gd name="connsiteY11" fmla="*/ 723900 h 878109"/>
                    <a:gd name="connsiteX12" fmla="*/ 252222 w 354139"/>
                    <a:gd name="connsiteY12" fmla="*/ 878110 h 878109"/>
                    <a:gd name="connsiteX13" fmla="*/ 353092 w 354139"/>
                    <a:gd name="connsiteY13" fmla="*/ 870204 h 878109"/>
                    <a:gd name="connsiteX14" fmla="*/ 354139 w 354139"/>
                    <a:gd name="connsiteY14" fmla="*/ 870013 h 878109"/>
                    <a:gd name="connsiteX15" fmla="*/ 354139 w 354139"/>
                    <a:gd name="connsiteY15" fmla="*/ 821912 h 878109"/>
                    <a:gd name="connsiteX16" fmla="*/ 274415 w 354139"/>
                    <a:gd name="connsiteY16" fmla="*/ 821912 h 878109"/>
                    <a:gd name="connsiteX17" fmla="*/ 158115 w 354139"/>
                    <a:gd name="connsiteY17" fmla="*/ 716089 h 87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4139" h="878109">
                      <a:moveTo>
                        <a:pt x="158115" y="716089"/>
                      </a:moveTo>
                      <a:lnTo>
                        <a:pt x="158115" y="241745"/>
                      </a:lnTo>
                      <a:lnTo>
                        <a:pt x="339757" y="241745"/>
                      </a:lnTo>
                      <a:lnTo>
                        <a:pt x="339757" y="189452"/>
                      </a:lnTo>
                      <a:lnTo>
                        <a:pt x="158115" y="189452"/>
                      </a:lnTo>
                      <a:lnTo>
                        <a:pt x="158115" y="0"/>
                      </a:lnTo>
                      <a:lnTo>
                        <a:pt x="90201" y="0"/>
                      </a:lnTo>
                      <a:lnTo>
                        <a:pt x="90201" y="189452"/>
                      </a:lnTo>
                      <a:lnTo>
                        <a:pt x="0" y="189452"/>
                      </a:lnTo>
                      <a:lnTo>
                        <a:pt x="0" y="241745"/>
                      </a:lnTo>
                      <a:lnTo>
                        <a:pt x="90201" y="241745"/>
                      </a:lnTo>
                      <a:lnTo>
                        <a:pt x="90201" y="723900"/>
                      </a:lnTo>
                      <a:cubicBezTo>
                        <a:pt x="90201" y="829056"/>
                        <a:pt x="141732" y="878110"/>
                        <a:pt x="252222" y="878110"/>
                      </a:cubicBezTo>
                      <a:cubicBezTo>
                        <a:pt x="292894" y="878110"/>
                        <a:pt x="332137" y="874205"/>
                        <a:pt x="353092" y="870204"/>
                      </a:cubicBezTo>
                      <a:lnTo>
                        <a:pt x="354139" y="870013"/>
                      </a:lnTo>
                      <a:lnTo>
                        <a:pt x="354139" y="821912"/>
                      </a:lnTo>
                      <a:lnTo>
                        <a:pt x="274415" y="821912"/>
                      </a:lnTo>
                      <a:cubicBezTo>
                        <a:pt x="189643" y="821912"/>
                        <a:pt x="158115" y="793242"/>
                        <a:pt x="158115" y="716089"/>
                      </a:cubicBezTo>
                      <a:close/>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5E3E549C-A353-757D-9970-1CB7E696C680}"/>
                    </a:ext>
                  </a:extLst>
                </p:cNvPr>
                <p:cNvSpPr/>
                <p:nvPr/>
              </p:nvSpPr>
              <p:spPr>
                <a:xfrm>
                  <a:off x="7534465" y="3643217"/>
                  <a:ext cx="543497" cy="917352"/>
                </a:xfrm>
                <a:custGeom>
                  <a:avLst/>
                  <a:gdLst>
                    <a:gd name="connsiteX0" fmla="*/ 490823 w 543497"/>
                    <a:gd name="connsiteY0" fmla="*/ 263747 h 917352"/>
                    <a:gd name="connsiteX1" fmla="*/ 365950 w 543497"/>
                    <a:gd name="connsiteY1" fmla="*/ 226028 h 917352"/>
                    <a:gd name="connsiteX2" fmla="*/ 68008 w 543497"/>
                    <a:gd name="connsiteY2" fmla="*/ 340900 h 917352"/>
                    <a:gd name="connsiteX3" fmla="*/ 68008 w 543497"/>
                    <a:gd name="connsiteY3" fmla="*/ 64008 h 917352"/>
                    <a:gd name="connsiteX4" fmla="*/ 24860 w 543497"/>
                    <a:gd name="connsiteY4" fmla="*/ 0 h 917352"/>
                    <a:gd name="connsiteX5" fmla="*/ 0 w 543497"/>
                    <a:gd name="connsiteY5" fmla="*/ 0 h 917352"/>
                    <a:gd name="connsiteX6" fmla="*/ 0 w 543497"/>
                    <a:gd name="connsiteY6" fmla="*/ 917353 h 917352"/>
                    <a:gd name="connsiteX7" fmla="*/ 67913 w 543497"/>
                    <a:gd name="connsiteY7" fmla="*/ 917353 h 917352"/>
                    <a:gd name="connsiteX8" fmla="*/ 67913 w 543497"/>
                    <a:gd name="connsiteY8" fmla="*/ 397955 h 917352"/>
                    <a:gd name="connsiteX9" fmla="*/ 340995 w 543497"/>
                    <a:gd name="connsiteY9" fmla="*/ 283655 h 917352"/>
                    <a:gd name="connsiteX10" fmla="*/ 475583 w 543497"/>
                    <a:gd name="connsiteY10" fmla="*/ 416909 h 917352"/>
                    <a:gd name="connsiteX11" fmla="*/ 475583 w 543497"/>
                    <a:gd name="connsiteY11" fmla="*/ 917353 h 917352"/>
                    <a:gd name="connsiteX12" fmla="*/ 543497 w 543497"/>
                    <a:gd name="connsiteY12" fmla="*/ 917353 h 917352"/>
                    <a:gd name="connsiteX13" fmla="*/ 543497 w 543497"/>
                    <a:gd name="connsiteY13" fmla="*/ 409004 h 917352"/>
                    <a:gd name="connsiteX14" fmla="*/ 490823 w 543497"/>
                    <a:gd name="connsiteY14" fmla="*/ 263747 h 9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3497" h="917352">
                      <a:moveTo>
                        <a:pt x="490823" y="263747"/>
                      </a:moveTo>
                      <a:cubicBezTo>
                        <a:pt x="461676" y="238696"/>
                        <a:pt x="419671" y="226028"/>
                        <a:pt x="365950" y="226028"/>
                      </a:cubicBezTo>
                      <a:cubicBezTo>
                        <a:pt x="264700" y="226028"/>
                        <a:pt x="164496" y="264700"/>
                        <a:pt x="68008" y="340900"/>
                      </a:cubicBezTo>
                      <a:lnTo>
                        <a:pt x="68008" y="64008"/>
                      </a:lnTo>
                      <a:cubicBezTo>
                        <a:pt x="68008" y="7715"/>
                        <a:pt x="62769" y="0"/>
                        <a:pt x="24860" y="0"/>
                      </a:cubicBezTo>
                      <a:lnTo>
                        <a:pt x="0" y="0"/>
                      </a:lnTo>
                      <a:lnTo>
                        <a:pt x="0" y="917353"/>
                      </a:lnTo>
                      <a:lnTo>
                        <a:pt x="67913" y="917353"/>
                      </a:lnTo>
                      <a:lnTo>
                        <a:pt x="67913" y="397955"/>
                      </a:lnTo>
                      <a:cubicBezTo>
                        <a:pt x="168878" y="320993"/>
                        <a:pt x="258223" y="283655"/>
                        <a:pt x="340995" y="283655"/>
                      </a:cubicBezTo>
                      <a:cubicBezTo>
                        <a:pt x="403670" y="283655"/>
                        <a:pt x="475583" y="298799"/>
                        <a:pt x="475583" y="416909"/>
                      </a:cubicBezTo>
                      <a:lnTo>
                        <a:pt x="475583" y="917353"/>
                      </a:lnTo>
                      <a:lnTo>
                        <a:pt x="543497" y="917353"/>
                      </a:lnTo>
                      <a:lnTo>
                        <a:pt x="543497" y="409004"/>
                      </a:lnTo>
                      <a:cubicBezTo>
                        <a:pt x="543687" y="342710"/>
                        <a:pt x="525970" y="293846"/>
                        <a:pt x="490823" y="263747"/>
                      </a:cubicBezTo>
                      <a:close/>
                    </a:path>
                  </a:pathLst>
                </a:custGeom>
                <a:solidFill>
                  <a:srgbClr val="FFFFFF"/>
                </a:solidFill>
                <a:ln w="9525" cap="flat">
                  <a:noFill/>
                  <a:prstDash val="solid"/>
                  <a:miter/>
                </a:ln>
              </p:spPr>
              <p:txBody>
                <a:bodyPr rtlCol="0" anchor="ctr"/>
                <a:lstStyle/>
                <a:p>
                  <a:endParaRPr lang="en-US"/>
                </a:p>
              </p:txBody>
            </p:sp>
          </p:grpSp>
        </p:grpSp>
        <p:grpSp>
          <p:nvGrpSpPr>
            <p:cNvPr id="15" name="Graphic 4">
              <a:extLst>
                <a:ext uri="{FF2B5EF4-FFF2-40B4-BE49-F238E27FC236}">
                  <a16:creationId xmlns:a16="http://schemas.microsoft.com/office/drawing/2014/main" id="{10D36133-7022-82E7-6572-C2ADC22DC3D7}"/>
                </a:ext>
              </a:extLst>
            </p:cNvPr>
            <p:cNvGrpSpPr/>
            <p:nvPr/>
          </p:nvGrpSpPr>
          <p:grpSpPr>
            <a:xfrm>
              <a:off x="1048035" y="2000440"/>
              <a:ext cx="2857500" cy="2857690"/>
              <a:chOff x="1048035" y="2000440"/>
              <a:chExt cx="2857500" cy="2857690"/>
            </a:xfrm>
          </p:grpSpPr>
          <p:sp>
            <p:nvSpPr>
              <p:cNvPr id="16" name="Freeform 15">
                <a:extLst>
                  <a:ext uri="{FF2B5EF4-FFF2-40B4-BE49-F238E27FC236}">
                    <a16:creationId xmlns:a16="http://schemas.microsoft.com/office/drawing/2014/main" id="{EFE8E549-5BAC-6F38-2732-C799C35BF265}"/>
                  </a:ext>
                </a:extLst>
              </p:cNvPr>
              <p:cNvSpPr/>
              <p:nvPr/>
            </p:nvSpPr>
            <p:spPr>
              <a:xfrm>
                <a:off x="1048035" y="2953226"/>
                <a:ext cx="2857500" cy="952309"/>
              </a:xfrm>
              <a:custGeom>
                <a:avLst/>
                <a:gdLst>
                  <a:gd name="connsiteX0" fmla="*/ 2653379 w 2857500"/>
                  <a:gd name="connsiteY0" fmla="*/ 952309 h 952309"/>
                  <a:gd name="connsiteX1" fmla="*/ 68008 w 2857500"/>
                  <a:gd name="connsiteY1" fmla="*/ 952309 h 952309"/>
                  <a:gd name="connsiteX2" fmla="*/ 0 w 2857500"/>
                  <a:gd name="connsiteY2" fmla="*/ 884301 h 952309"/>
                  <a:gd name="connsiteX3" fmla="*/ 68008 w 2857500"/>
                  <a:gd name="connsiteY3" fmla="*/ 816293 h 952309"/>
                  <a:gd name="connsiteX4" fmla="*/ 2653379 w 2857500"/>
                  <a:gd name="connsiteY4" fmla="*/ 816293 h 952309"/>
                  <a:gd name="connsiteX5" fmla="*/ 2721388 w 2857500"/>
                  <a:gd name="connsiteY5" fmla="*/ 748284 h 952309"/>
                  <a:gd name="connsiteX6" fmla="*/ 2653379 w 2857500"/>
                  <a:gd name="connsiteY6" fmla="*/ 680276 h 952309"/>
                  <a:gd name="connsiteX7" fmla="*/ 204121 w 2857500"/>
                  <a:gd name="connsiteY7" fmla="*/ 680276 h 952309"/>
                  <a:gd name="connsiteX8" fmla="*/ 0 w 2857500"/>
                  <a:gd name="connsiteY8" fmla="*/ 476155 h 952309"/>
                  <a:gd name="connsiteX9" fmla="*/ 204121 w 2857500"/>
                  <a:gd name="connsiteY9" fmla="*/ 272034 h 952309"/>
                  <a:gd name="connsiteX10" fmla="*/ 2653379 w 2857500"/>
                  <a:gd name="connsiteY10" fmla="*/ 272034 h 952309"/>
                  <a:gd name="connsiteX11" fmla="*/ 2721388 w 2857500"/>
                  <a:gd name="connsiteY11" fmla="*/ 204025 h 952309"/>
                  <a:gd name="connsiteX12" fmla="*/ 2653379 w 2857500"/>
                  <a:gd name="connsiteY12" fmla="*/ 136017 h 952309"/>
                  <a:gd name="connsiteX13" fmla="*/ 68008 w 2857500"/>
                  <a:gd name="connsiteY13" fmla="*/ 136017 h 952309"/>
                  <a:gd name="connsiteX14" fmla="*/ 0 w 2857500"/>
                  <a:gd name="connsiteY14" fmla="*/ 68008 h 952309"/>
                  <a:gd name="connsiteX15" fmla="*/ 68008 w 2857500"/>
                  <a:gd name="connsiteY15" fmla="*/ 0 h 952309"/>
                  <a:gd name="connsiteX16" fmla="*/ 2653379 w 2857500"/>
                  <a:gd name="connsiteY16" fmla="*/ 0 h 952309"/>
                  <a:gd name="connsiteX17" fmla="*/ 2857500 w 2857500"/>
                  <a:gd name="connsiteY17" fmla="*/ 204121 h 952309"/>
                  <a:gd name="connsiteX18" fmla="*/ 2653379 w 2857500"/>
                  <a:gd name="connsiteY18" fmla="*/ 408242 h 952309"/>
                  <a:gd name="connsiteX19" fmla="*/ 204121 w 2857500"/>
                  <a:gd name="connsiteY19" fmla="*/ 408242 h 952309"/>
                  <a:gd name="connsiteX20" fmla="*/ 136112 w 2857500"/>
                  <a:gd name="connsiteY20" fmla="*/ 476250 h 952309"/>
                  <a:gd name="connsiteX21" fmla="*/ 204121 w 2857500"/>
                  <a:gd name="connsiteY21" fmla="*/ 544259 h 952309"/>
                  <a:gd name="connsiteX22" fmla="*/ 2653379 w 2857500"/>
                  <a:gd name="connsiteY22" fmla="*/ 544259 h 952309"/>
                  <a:gd name="connsiteX23" fmla="*/ 2857500 w 2857500"/>
                  <a:gd name="connsiteY23" fmla="*/ 748379 h 952309"/>
                  <a:gd name="connsiteX24" fmla="*/ 2653379 w 2857500"/>
                  <a:gd name="connsiteY24" fmla="*/ 952309 h 95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57500" h="952309">
                    <a:moveTo>
                      <a:pt x="2653379" y="952309"/>
                    </a:moveTo>
                    <a:lnTo>
                      <a:pt x="68008" y="952309"/>
                    </a:lnTo>
                    <a:cubicBezTo>
                      <a:pt x="30385" y="952309"/>
                      <a:pt x="0" y="921829"/>
                      <a:pt x="0" y="884301"/>
                    </a:cubicBezTo>
                    <a:cubicBezTo>
                      <a:pt x="0" y="846677"/>
                      <a:pt x="30480" y="816293"/>
                      <a:pt x="68008" y="816293"/>
                    </a:cubicBezTo>
                    <a:lnTo>
                      <a:pt x="2653379" y="816293"/>
                    </a:lnTo>
                    <a:cubicBezTo>
                      <a:pt x="2690908" y="816293"/>
                      <a:pt x="2721388" y="785812"/>
                      <a:pt x="2721388" y="748284"/>
                    </a:cubicBezTo>
                    <a:cubicBezTo>
                      <a:pt x="2721388" y="710756"/>
                      <a:pt x="2690908" y="680276"/>
                      <a:pt x="2653379" y="680276"/>
                    </a:cubicBezTo>
                    <a:lnTo>
                      <a:pt x="204121" y="680276"/>
                    </a:lnTo>
                    <a:cubicBezTo>
                      <a:pt x="91535" y="680276"/>
                      <a:pt x="0" y="588740"/>
                      <a:pt x="0" y="476155"/>
                    </a:cubicBezTo>
                    <a:cubicBezTo>
                      <a:pt x="0" y="363569"/>
                      <a:pt x="91535" y="272034"/>
                      <a:pt x="204121" y="272034"/>
                    </a:cubicBezTo>
                    <a:lnTo>
                      <a:pt x="2653379" y="272034"/>
                    </a:lnTo>
                    <a:cubicBezTo>
                      <a:pt x="2690908" y="272034"/>
                      <a:pt x="2721388" y="241554"/>
                      <a:pt x="2721388" y="204025"/>
                    </a:cubicBezTo>
                    <a:cubicBezTo>
                      <a:pt x="2721388" y="166497"/>
                      <a:pt x="2690908" y="136017"/>
                      <a:pt x="2653379" y="136017"/>
                    </a:cubicBezTo>
                    <a:lnTo>
                      <a:pt x="68008" y="136017"/>
                    </a:lnTo>
                    <a:cubicBezTo>
                      <a:pt x="30385" y="136017"/>
                      <a:pt x="0" y="105537"/>
                      <a:pt x="0" y="68008"/>
                    </a:cubicBezTo>
                    <a:cubicBezTo>
                      <a:pt x="0" y="30480"/>
                      <a:pt x="30480" y="0"/>
                      <a:pt x="68008" y="0"/>
                    </a:cubicBezTo>
                    <a:lnTo>
                      <a:pt x="2653379" y="0"/>
                    </a:lnTo>
                    <a:cubicBezTo>
                      <a:pt x="2765965" y="0"/>
                      <a:pt x="2857500" y="91535"/>
                      <a:pt x="2857500" y="204121"/>
                    </a:cubicBezTo>
                    <a:cubicBezTo>
                      <a:pt x="2857500" y="316706"/>
                      <a:pt x="2765965" y="408242"/>
                      <a:pt x="2653379" y="408242"/>
                    </a:cubicBezTo>
                    <a:lnTo>
                      <a:pt x="204121" y="408242"/>
                    </a:lnTo>
                    <a:cubicBezTo>
                      <a:pt x="166592" y="408242"/>
                      <a:pt x="136112" y="438721"/>
                      <a:pt x="136112" y="476250"/>
                    </a:cubicBezTo>
                    <a:cubicBezTo>
                      <a:pt x="136112" y="513779"/>
                      <a:pt x="166592" y="544259"/>
                      <a:pt x="204121" y="544259"/>
                    </a:cubicBezTo>
                    <a:lnTo>
                      <a:pt x="2653379" y="544259"/>
                    </a:lnTo>
                    <a:cubicBezTo>
                      <a:pt x="2765965" y="544259"/>
                      <a:pt x="2857500" y="635794"/>
                      <a:pt x="2857500" y="748379"/>
                    </a:cubicBezTo>
                    <a:cubicBezTo>
                      <a:pt x="2857500" y="860965"/>
                      <a:pt x="2765965" y="952309"/>
                      <a:pt x="2653379" y="952309"/>
                    </a:cubicBezTo>
                    <a:close/>
                  </a:path>
                </a:pathLst>
              </a:custGeom>
              <a:solidFill>
                <a:srgbClr val="6ECEB2"/>
              </a:solidFill>
              <a:ln w="9525" cap="flat">
                <a:noFill/>
                <a:prstDash val="solid"/>
                <a:miter/>
              </a:ln>
            </p:spPr>
            <p:txBody>
              <a:bodyPr rtlCol="0" anchor="ctr"/>
              <a:lstStyle/>
              <a:p>
                <a:endParaRPr lang="en-US"/>
              </a:p>
            </p:txBody>
          </p:sp>
          <p:grpSp>
            <p:nvGrpSpPr>
              <p:cNvPr id="17" name="Graphic 4">
                <a:extLst>
                  <a:ext uri="{FF2B5EF4-FFF2-40B4-BE49-F238E27FC236}">
                    <a16:creationId xmlns:a16="http://schemas.microsoft.com/office/drawing/2014/main" id="{66962428-8161-843C-D63B-29CF6C7AEB5D}"/>
                  </a:ext>
                </a:extLst>
              </p:cNvPr>
              <p:cNvGrpSpPr/>
              <p:nvPr/>
            </p:nvGrpSpPr>
            <p:grpSpPr>
              <a:xfrm>
                <a:off x="1087469" y="2000440"/>
                <a:ext cx="2778633" cy="2857690"/>
                <a:chOff x="1087469" y="2000440"/>
                <a:chExt cx="2778633" cy="2857690"/>
              </a:xfrm>
              <a:solidFill>
                <a:srgbClr val="FFFFFF"/>
              </a:solidFill>
            </p:grpSpPr>
            <p:sp>
              <p:nvSpPr>
                <p:cNvPr id="18" name="Freeform 17">
                  <a:extLst>
                    <a:ext uri="{FF2B5EF4-FFF2-40B4-BE49-F238E27FC236}">
                      <a16:creationId xmlns:a16="http://schemas.microsoft.com/office/drawing/2014/main" id="{F941B8F5-8223-A4D9-172F-8AD348CE4DEE}"/>
                    </a:ext>
                  </a:extLst>
                </p:cNvPr>
                <p:cNvSpPr/>
                <p:nvPr/>
              </p:nvSpPr>
              <p:spPr>
                <a:xfrm>
                  <a:off x="1087469" y="3633406"/>
                  <a:ext cx="2778156" cy="1224724"/>
                </a:xfrm>
                <a:custGeom>
                  <a:avLst/>
                  <a:gdLst>
                    <a:gd name="connsiteX0" fmla="*/ 2758631 w 2778156"/>
                    <a:gd name="connsiteY0" fmla="*/ 630269 h 1224724"/>
                    <a:gd name="connsiteX1" fmla="*/ 2262854 w 2778156"/>
                    <a:gd name="connsiteY1" fmla="*/ 630269 h 1224724"/>
                    <a:gd name="connsiteX2" fmla="*/ 2262854 w 2778156"/>
                    <a:gd name="connsiteY2" fmla="*/ 0 h 1224724"/>
                    <a:gd name="connsiteX3" fmla="*/ 2223611 w 2778156"/>
                    <a:gd name="connsiteY3" fmla="*/ 0 h 1224724"/>
                    <a:gd name="connsiteX4" fmla="*/ 2223611 w 2778156"/>
                    <a:gd name="connsiteY4" fmla="*/ 630269 h 1224724"/>
                    <a:gd name="connsiteX5" fmla="*/ 1865471 w 2778156"/>
                    <a:gd name="connsiteY5" fmla="*/ 630269 h 1224724"/>
                    <a:gd name="connsiteX6" fmla="*/ 1865471 w 2778156"/>
                    <a:gd name="connsiteY6" fmla="*/ 0 h 1224724"/>
                    <a:gd name="connsiteX7" fmla="*/ 1729359 w 2778156"/>
                    <a:gd name="connsiteY7" fmla="*/ 0 h 1224724"/>
                    <a:gd name="connsiteX8" fmla="*/ 1729359 w 2778156"/>
                    <a:gd name="connsiteY8" fmla="*/ 630269 h 1224724"/>
                    <a:gd name="connsiteX9" fmla="*/ 1593247 w 2778156"/>
                    <a:gd name="connsiteY9" fmla="*/ 630269 h 1224724"/>
                    <a:gd name="connsiteX10" fmla="*/ 1593247 w 2778156"/>
                    <a:gd name="connsiteY10" fmla="*/ 272129 h 1224724"/>
                    <a:gd name="connsiteX11" fmla="*/ 1457230 w 2778156"/>
                    <a:gd name="connsiteY11" fmla="*/ 272129 h 1224724"/>
                    <a:gd name="connsiteX12" fmla="*/ 1457230 w 2778156"/>
                    <a:gd name="connsiteY12" fmla="*/ 630269 h 1224724"/>
                    <a:gd name="connsiteX13" fmla="*/ 1321118 w 2778156"/>
                    <a:gd name="connsiteY13" fmla="*/ 630269 h 1224724"/>
                    <a:gd name="connsiteX14" fmla="*/ 1321118 w 2778156"/>
                    <a:gd name="connsiteY14" fmla="*/ 0 h 1224724"/>
                    <a:gd name="connsiteX15" fmla="*/ 1185005 w 2778156"/>
                    <a:gd name="connsiteY15" fmla="*/ 0 h 1224724"/>
                    <a:gd name="connsiteX16" fmla="*/ 1185005 w 2778156"/>
                    <a:gd name="connsiteY16" fmla="*/ 630269 h 1224724"/>
                    <a:gd name="connsiteX17" fmla="*/ 1048893 w 2778156"/>
                    <a:gd name="connsiteY17" fmla="*/ 630269 h 1224724"/>
                    <a:gd name="connsiteX18" fmla="*/ 1048893 w 2778156"/>
                    <a:gd name="connsiteY18" fmla="*/ 272129 h 1224724"/>
                    <a:gd name="connsiteX19" fmla="*/ 912876 w 2778156"/>
                    <a:gd name="connsiteY19" fmla="*/ 272129 h 1224724"/>
                    <a:gd name="connsiteX20" fmla="*/ 912876 w 2778156"/>
                    <a:gd name="connsiteY20" fmla="*/ 630269 h 1224724"/>
                    <a:gd name="connsiteX21" fmla="*/ 554641 w 2778156"/>
                    <a:gd name="connsiteY21" fmla="*/ 630269 h 1224724"/>
                    <a:gd name="connsiteX22" fmla="*/ 554641 w 2778156"/>
                    <a:gd name="connsiteY22" fmla="*/ 272129 h 1224724"/>
                    <a:gd name="connsiteX23" fmla="*/ 515398 w 2778156"/>
                    <a:gd name="connsiteY23" fmla="*/ 272129 h 1224724"/>
                    <a:gd name="connsiteX24" fmla="*/ 515398 w 2778156"/>
                    <a:gd name="connsiteY24" fmla="*/ 630269 h 1224724"/>
                    <a:gd name="connsiteX25" fmla="*/ 19622 w 2778156"/>
                    <a:gd name="connsiteY25" fmla="*/ 630269 h 1224724"/>
                    <a:gd name="connsiteX26" fmla="*/ 0 w 2778156"/>
                    <a:gd name="connsiteY26" fmla="*/ 649891 h 1224724"/>
                    <a:gd name="connsiteX27" fmla="*/ 19622 w 2778156"/>
                    <a:gd name="connsiteY27" fmla="*/ 669512 h 1224724"/>
                    <a:gd name="connsiteX28" fmla="*/ 515398 w 2778156"/>
                    <a:gd name="connsiteY28" fmla="*/ 669512 h 1224724"/>
                    <a:gd name="connsiteX29" fmla="*/ 515398 w 2778156"/>
                    <a:gd name="connsiteY29" fmla="*/ 1165289 h 1224724"/>
                    <a:gd name="connsiteX30" fmla="*/ 535019 w 2778156"/>
                    <a:gd name="connsiteY30" fmla="*/ 1184910 h 1224724"/>
                    <a:gd name="connsiteX31" fmla="*/ 554641 w 2778156"/>
                    <a:gd name="connsiteY31" fmla="*/ 1165289 h 1224724"/>
                    <a:gd name="connsiteX32" fmla="*/ 554641 w 2778156"/>
                    <a:gd name="connsiteY32" fmla="*/ 669512 h 1224724"/>
                    <a:gd name="connsiteX33" fmla="*/ 912876 w 2778156"/>
                    <a:gd name="connsiteY33" fmla="*/ 669512 h 1224724"/>
                    <a:gd name="connsiteX34" fmla="*/ 912876 w 2778156"/>
                    <a:gd name="connsiteY34" fmla="*/ 1156621 h 1224724"/>
                    <a:gd name="connsiteX35" fmla="*/ 980884 w 2778156"/>
                    <a:gd name="connsiteY35" fmla="*/ 1224629 h 1224724"/>
                    <a:gd name="connsiteX36" fmla="*/ 1048893 w 2778156"/>
                    <a:gd name="connsiteY36" fmla="*/ 1156621 h 1224724"/>
                    <a:gd name="connsiteX37" fmla="*/ 1048893 w 2778156"/>
                    <a:gd name="connsiteY37" fmla="*/ 669512 h 1224724"/>
                    <a:gd name="connsiteX38" fmla="*/ 1185005 w 2778156"/>
                    <a:gd name="connsiteY38" fmla="*/ 669512 h 1224724"/>
                    <a:gd name="connsiteX39" fmla="*/ 1185005 w 2778156"/>
                    <a:gd name="connsiteY39" fmla="*/ 1020604 h 1224724"/>
                    <a:gd name="connsiteX40" fmla="*/ 1389126 w 2778156"/>
                    <a:gd name="connsiteY40" fmla="*/ 1224725 h 1224724"/>
                    <a:gd name="connsiteX41" fmla="*/ 1593247 w 2778156"/>
                    <a:gd name="connsiteY41" fmla="*/ 1020604 h 1224724"/>
                    <a:gd name="connsiteX42" fmla="*/ 1593247 w 2778156"/>
                    <a:gd name="connsiteY42" fmla="*/ 669512 h 1224724"/>
                    <a:gd name="connsiteX43" fmla="*/ 1729359 w 2778156"/>
                    <a:gd name="connsiteY43" fmla="*/ 669512 h 1224724"/>
                    <a:gd name="connsiteX44" fmla="*/ 1729359 w 2778156"/>
                    <a:gd name="connsiteY44" fmla="*/ 1156621 h 1224724"/>
                    <a:gd name="connsiteX45" fmla="*/ 1797368 w 2778156"/>
                    <a:gd name="connsiteY45" fmla="*/ 1224629 h 1224724"/>
                    <a:gd name="connsiteX46" fmla="*/ 1865376 w 2778156"/>
                    <a:gd name="connsiteY46" fmla="*/ 1156621 h 1224724"/>
                    <a:gd name="connsiteX47" fmla="*/ 1865376 w 2778156"/>
                    <a:gd name="connsiteY47" fmla="*/ 669512 h 1224724"/>
                    <a:gd name="connsiteX48" fmla="*/ 2223516 w 2778156"/>
                    <a:gd name="connsiteY48" fmla="*/ 669512 h 1224724"/>
                    <a:gd name="connsiteX49" fmla="*/ 2223516 w 2778156"/>
                    <a:gd name="connsiteY49" fmla="*/ 1165289 h 1224724"/>
                    <a:gd name="connsiteX50" fmla="*/ 2243138 w 2778156"/>
                    <a:gd name="connsiteY50" fmla="*/ 1184910 h 1224724"/>
                    <a:gd name="connsiteX51" fmla="*/ 2262759 w 2778156"/>
                    <a:gd name="connsiteY51" fmla="*/ 1165289 h 1224724"/>
                    <a:gd name="connsiteX52" fmla="*/ 2262759 w 2778156"/>
                    <a:gd name="connsiteY52" fmla="*/ 669512 h 1224724"/>
                    <a:gd name="connsiteX53" fmla="*/ 2758535 w 2778156"/>
                    <a:gd name="connsiteY53" fmla="*/ 669512 h 1224724"/>
                    <a:gd name="connsiteX54" fmla="*/ 2778157 w 2778156"/>
                    <a:gd name="connsiteY54" fmla="*/ 649891 h 1224724"/>
                    <a:gd name="connsiteX55" fmla="*/ 2758631 w 2778156"/>
                    <a:gd name="connsiteY55" fmla="*/ 630269 h 1224724"/>
                    <a:gd name="connsiteX56" fmla="*/ 1457420 w 2778156"/>
                    <a:gd name="connsiteY56" fmla="*/ 1020509 h 1224724"/>
                    <a:gd name="connsiteX57" fmla="*/ 1389412 w 2778156"/>
                    <a:gd name="connsiteY57" fmla="*/ 1088517 h 1224724"/>
                    <a:gd name="connsiteX58" fmla="*/ 1321403 w 2778156"/>
                    <a:gd name="connsiteY58" fmla="*/ 1020509 h 1224724"/>
                    <a:gd name="connsiteX59" fmla="*/ 1321403 w 2778156"/>
                    <a:gd name="connsiteY59" fmla="*/ 669417 h 1224724"/>
                    <a:gd name="connsiteX60" fmla="*/ 1457516 w 2778156"/>
                    <a:gd name="connsiteY60" fmla="*/ 669417 h 1224724"/>
                    <a:gd name="connsiteX61" fmla="*/ 1457516 w 2778156"/>
                    <a:gd name="connsiteY61" fmla="*/ 1020509 h 122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778156" h="1224724">
                      <a:moveTo>
                        <a:pt x="2758631" y="630269"/>
                      </a:moveTo>
                      <a:lnTo>
                        <a:pt x="2262854" y="630269"/>
                      </a:lnTo>
                      <a:lnTo>
                        <a:pt x="2262854" y="0"/>
                      </a:lnTo>
                      <a:lnTo>
                        <a:pt x="2223611" y="0"/>
                      </a:lnTo>
                      <a:lnTo>
                        <a:pt x="2223611" y="630269"/>
                      </a:lnTo>
                      <a:lnTo>
                        <a:pt x="1865471" y="630269"/>
                      </a:lnTo>
                      <a:lnTo>
                        <a:pt x="1865471" y="0"/>
                      </a:lnTo>
                      <a:lnTo>
                        <a:pt x="1729359" y="0"/>
                      </a:lnTo>
                      <a:lnTo>
                        <a:pt x="1729359" y="630269"/>
                      </a:lnTo>
                      <a:lnTo>
                        <a:pt x="1593247" y="630269"/>
                      </a:lnTo>
                      <a:lnTo>
                        <a:pt x="1593247" y="272129"/>
                      </a:lnTo>
                      <a:lnTo>
                        <a:pt x="1457230" y="272129"/>
                      </a:lnTo>
                      <a:lnTo>
                        <a:pt x="1457230" y="630269"/>
                      </a:lnTo>
                      <a:lnTo>
                        <a:pt x="1321118" y="630269"/>
                      </a:lnTo>
                      <a:lnTo>
                        <a:pt x="1321118" y="0"/>
                      </a:lnTo>
                      <a:lnTo>
                        <a:pt x="1185005" y="0"/>
                      </a:lnTo>
                      <a:lnTo>
                        <a:pt x="1185005" y="630269"/>
                      </a:lnTo>
                      <a:lnTo>
                        <a:pt x="1048893" y="630269"/>
                      </a:lnTo>
                      <a:lnTo>
                        <a:pt x="1048893" y="272129"/>
                      </a:lnTo>
                      <a:lnTo>
                        <a:pt x="912876" y="272129"/>
                      </a:lnTo>
                      <a:lnTo>
                        <a:pt x="912876" y="630269"/>
                      </a:lnTo>
                      <a:lnTo>
                        <a:pt x="554641" y="630269"/>
                      </a:lnTo>
                      <a:lnTo>
                        <a:pt x="554641" y="272129"/>
                      </a:lnTo>
                      <a:lnTo>
                        <a:pt x="515398" y="272129"/>
                      </a:lnTo>
                      <a:lnTo>
                        <a:pt x="515398" y="630269"/>
                      </a:lnTo>
                      <a:lnTo>
                        <a:pt x="19622" y="630269"/>
                      </a:lnTo>
                      <a:cubicBezTo>
                        <a:pt x="8763" y="630269"/>
                        <a:pt x="0" y="639032"/>
                        <a:pt x="0" y="649891"/>
                      </a:cubicBezTo>
                      <a:cubicBezTo>
                        <a:pt x="0" y="660749"/>
                        <a:pt x="8763" y="669512"/>
                        <a:pt x="19622" y="669512"/>
                      </a:cubicBezTo>
                      <a:lnTo>
                        <a:pt x="515398" y="669512"/>
                      </a:lnTo>
                      <a:lnTo>
                        <a:pt x="515398" y="1165289"/>
                      </a:lnTo>
                      <a:cubicBezTo>
                        <a:pt x="515398" y="1176147"/>
                        <a:pt x="524161" y="1184910"/>
                        <a:pt x="535019" y="1184910"/>
                      </a:cubicBezTo>
                      <a:cubicBezTo>
                        <a:pt x="545878" y="1184910"/>
                        <a:pt x="554641" y="1176147"/>
                        <a:pt x="554641" y="1165289"/>
                      </a:cubicBezTo>
                      <a:lnTo>
                        <a:pt x="554641" y="669512"/>
                      </a:lnTo>
                      <a:lnTo>
                        <a:pt x="912876" y="669512"/>
                      </a:lnTo>
                      <a:lnTo>
                        <a:pt x="912876" y="1156621"/>
                      </a:lnTo>
                      <a:cubicBezTo>
                        <a:pt x="912876" y="1194245"/>
                        <a:pt x="943356" y="1224629"/>
                        <a:pt x="980884" y="1224629"/>
                      </a:cubicBezTo>
                      <a:cubicBezTo>
                        <a:pt x="1018413" y="1224629"/>
                        <a:pt x="1048893" y="1194149"/>
                        <a:pt x="1048893" y="1156621"/>
                      </a:cubicBezTo>
                      <a:lnTo>
                        <a:pt x="1048893" y="669512"/>
                      </a:lnTo>
                      <a:lnTo>
                        <a:pt x="1185005" y="669512"/>
                      </a:lnTo>
                      <a:lnTo>
                        <a:pt x="1185005" y="1020604"/>
                      </a:lnTo>
                      <a:cubicBezTo>
                        <a:pt x="1185005" y="1133189"/>
                        <a:pt x="1276541" y="1224725"/>
                        <a:pt x="1389126" y="1224725"/>
                      </a:cubicBezTo>
                      <a:cubicBezTo>
                        <a:pt x="1501711" y="1224725"/>
                        <a:pt x="1593247" y="1133189"/>
                        <a:pt x="1593247" y="1020604"/>
                      </a:cubicBezTo>
                      <a:lnTo>
                        <a:pt x="1593247" y="669512"/>
                      </a:lnTo>
                      <a:lnTo>
                        <a:pt x="1729359" y="669512"/>
                      </a:lnTo>
                      <a:lnTo>
                        <a:pt x="1729359" y="1156621"/>
                      </a:lnTo>
                      <a:cubicBezTo>
                        <a:pt x="1729359" y="1194245"/>
                        <a:pt x="1759839" y="1224629"/>
                        <a:pt x="1797368" y="1224629"/>
                      </a:cubicBezTo>
                      <a:cubicBezTo>
                        <a:pt x="1834896" y="1224629"/>
                        <a:pt x="1865376" y="1194149"/>
                        <a:pt x="1865376" y="1156621"/>
                      </a:cubicBezTo>
                      <a:lnTo>
                        <a:pt x="1865376" y="669512"/>
                      </a:lnTo>
                      <a:lnTo>
                        <a:pt x="2223516" y="669512"/>
                      </a:lnTo>
                      <a:lnTo>
                        <a:pt x="2223516" y="1165289"/>
                      </a:lnTo>
                      <a:cubicBezTo>
                        <a:pt x="2223516" y="1176147"/>
                        <a:pt x="2232279" y="1184910"/>
                        <a:pt x="2243138" y="1184910"/>
                      </a:cubicBezTo>
                      <a:cubicBezTo>
                        <a:pt x="2253996" y="1184910"/>
                        <a:pt x="2262759" y="1176147"/>
                        <a:pt x="2262759" y="1165289"/>
                      </a:cubicBezTo>
                      <a:lnTo>
                        <a:pt x="2262759" y="669512"/>
                      </a:lnTo>
                      <a:lnTo>
                        <a:pt x="2758535" y="669512"/>
                      </a:lnTo>
                      <a:cubicBezTo>
                        <a:pt x="2769394" y="669512"/>
                        <a:pt x="2778157" y="660749"/>
                        <a:pt x="2778157" y="649891"/>
                      </a:cubicBezTo>
                      <a:cubicBezTo>
                        <a:pt x="2778157" y="639032"/>
                        <a:pt x="2769489" y="630269"/>
                        <a:pt x="2758631" y="630269"/>
                      </a:cubicBezTo>
                      <a:close/>
                      <a:moveTo>
                        <a:pt x="1457420" y="1020509"/>
                      </a:moveTo>
                      <a:cubicBezTo>
                        <a:pt x="1457420" y="1058037"/>
                        <a:pt x="1426940" y="1088517"/>
                        <a:pt x="1389412" y="1088517"/>
                      </a:cubicBezTo>
                      <a:cubicBezTo>
                        <a:pt x="1351883" y="1088517"/>
                        <a:pt x="1321403" y="1058037"/>
                        <a:pt x="1321403" y="1020509"/>
                      </a:cubicBezTo>
                      <a:lnTo>
                        <a:pt x="1321403" y="669417"/>
                      </a:lnTo>
                      <a:lnTo>
                        <a:pt x="1457516" y="669417"/>
                      </a:lnTo>
                      <a:lnTo>
                        <a:pt x="1457516" y="1020509"/>
                      </a:lnTo>
                      <a:close/>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D0A9741-6F10-E7EC-20CF-6E371C4F1C42}"/>
                    </a:ext>
                  </a:extLst>
                </p:cNvPr>
                <p:cNvSpPr/>
                <p:nvPr/>
              </p:nvSpPr>
              <p:spPr>
                <a:xfrm>
                  <a:off x="1087850" y="2000440"/>
                  <a:ext cx="2778252" cy="1224724"/>
                </a:xfrm>
                <a:custGeom>
                  <a:avLst/>
                  <a:gdLst>
                    <a:gd name="connsiteX0" fmla="*/ 19621 w 2778252"/>
                    <a:gd name="connsiteY0" fmla="*/ 594455 h 1224724"/>
                    <a:gd name="connsiteX1" fmla="*/ 515398 w 2778252"/>
                    <a:gd name="connsiteY1" fmla="*/ 594455 h 1224724"/>
                    <a:gd name="connsiteX2" fmla="*/ 515398 w 2778252"/>
                    <a:gd name="connsiteY2" fmla="*/ 1224725 h 1224724"/>
                    <a:gd name="connsiteX3" fmla="*/ 554641 w 2778252"/>
                    <a:gd name="connsiteY3" fmla="*/ 1224725 h 1224724"/>
                    <a:gd name="connsiteX4" fmla="*/ 554641 w 2778252"/>
                    <a:gd name="connsiteY4" fmla="*/ 594455 h 1224724"/>
                    <a:gd name="connsiteX5" fmla="*/ 912876 w 2778252"/>
                    <a:gd name="connsiteY5" fmla="*/ 594455 h 1224724"/>
                    <a:gd name="connsiteX6" fmla="*/ 912876 w 2778252"/>
                    <a:gd name="connsiteY6" fmla="*/ 1224725 h 1224724"/>
                    <a:gd name="connsiteX7" fmla="*/ 1048893 w 2778252"/>
                    <a:gd name="connsiteY7" fmla="*/ 1224725 h 1224724"/>
                    <a:gd name="connsiteX8" fmla="*/ 1048893 w 2778252"/>
                    <a:gd name="connsiteY8" fmla="*/ 594455 h 1224724"/>
                    <a:gd name="connsiteX9" fmla="*/ 1185005 w 2778252"/>
                    <a:gd name="connsiteY9" fmla="*/ 594455 h 1224724"/>
                    <a:gd name="connsiteX10" fmla="*/ 1185005 w 2778252"/>
                    <a:gd name="connsiteY10" fmla="*/ 952595 h 1224724"/>
                    <a:gd name="connsiteX11" fmla="*/ 1321118 w 2778252"/>
                    <a:gd name="connsiteY11" fmla="*/ 952595 h 1224724"/>
                    <a:gd name="connsiteX12" fmla="*/ 1321118 w 2778252"/>
                    <a:gd name="connsiteY12" fmla="*/ 594455 h 1224724"/>
                    <a:gd name="connsiteX13" fmla="*/ 1457230 w 2778252"/>
                    <a:gd name="connsiteY13" fmla="*/ 594455 h 1224724"/>
                    <a:gd name="connsiteX14" fmla="*/ 1457230 w 2778252"/>
                    <a:gd name="connsiteY14" fmla="*/ 1224725 h 1224724"/>
                    <a:gd name="connsiteX15" fmla="*/ 1593247 w 2778252"/>
                    <a:gd name="connsiteY15" fmla="*/ 1224725 h 1224724"/>
                    <a:gd name="connsiteX16" fmla="*/ 1593247 w 2778252"/>
                    <a:gd name="connsiteY16" fmla="*/ 594455 h 1224724"/>
                    <a:gd name="connsiteX17" fmla="*/ 1729359 w 2778252"/>
                    <a:gd name="connsiteY17" fmla="*/ 594455 h 1224724"/>
                    <a:gd name="connsiteX18" fmla="*/ 1729359 w 2778252"/>
                    <a:gd name="connsiteY18" fmla="*/ 952595 h 1224724"/>
                    <a:gd name="connsiteX19" fmla="*/ 1865471 w 2778252"/>
                    <a:gd name="connsiteY19" fmla="*/ 952595 h 1224724"/>
                    <a:gd name="connsiteX20" fmla="*/ 1865471 w 2778252"/>
                    <a:gd name="connsiteY20" fmla="*/ 594455 h 1224724"/>
                    <a:gd name="connsiteX21" fmla="*/ 2223611 w 2778252"/>
                    <a:gd name="connsiteY21" fmla="*/ 594455 h 1224724"/>
                    <a:gd name="connsiteX22" fmla="*/ 2223611 w 2778252"/>
                    <a:gd name="connsiteY22" fmla="*/ 952595 h 1224724"/>
                    <a:gd name="connsiteX23" fmla="*/ 2262854 w 2778252"/>
                    <a:gd name="connsiteY23" fmla="*/ 952595 h 1224724"/>
                    <a:gd name="connsiteX24" fmla="*/ 2262854 w 2778252"/>
                    <a:gd name="connsiteY24" fmla="*/ 594455 h 1224724"/>
                    <a:gd name="connsiteX25" fmla="*/ 2758631 w 2778252"/>
                    <a:gd name="connsiteY25" fmla="*/ 594455 h 1224724"/>
                    <a:gd name="connsiteX26" fmla="*/ 2778252 w 2778252"/>
                    <a:gd name="connsiteY26" fmla="*/ 574834 h 1224724"/>
                    <a:gd name="connsiteX27" fmla="*/ 2758631 w 2778252"/>
                    <a:gd name="connsiteY27" fmla="*/ 555212 h 1224724"/>
                    <a:gd name="connsiteX28" fmla="*/ 2262854 w 2778252"/>
                    <a:gd name="connsiteY28" fmla="*/ 555212 h 1224724"/>
                    <a:gd name="connsiteX29" fmla="*/ 2262854 w 2778252"/>
                    <a:gd name="connsiteY29" fmla="*/ 59436 h 1224724"/>
                    <a:gd name="connsiteX30" fmla="*/ 2243233 w 2778252"/>
                    <a:gd name="connsiteY30" fmla="*/ 39815 h 1224724"/>
                    <a:gd name="connsiteX31" fmla="*/ 2223611 w 2778252"/>
                    <a:gd name="connsiteY31" fmla="*/ 59436 h 1224724"/>
                    <a:gd name="connsiteX32" fmla="*/ 2223611 w 2778252"/>
                    <a:gd name="connsiteY32" fmla="*/ 555212 h 1224724"/>
                    <a:gd name="connsiteX33" fmla="*/ 1865471 w 2778252"/>
                    <a:gd name="connsiteY33" fmla="*/ 555212 h 1224724"/>
                    <a:gd name="connsiteX34" fmla="*/ 1865471 w 2778252"/>
                    <a:gd name="connsiteY34" fmla="*/ 204121 h 1224724"/>
                    <a:gd name="connsiteX35" fmla="*/ 1661351 w 2778252"/>
                    <a:gd name="connsiteY35" fmla="*/ 0 h 1224724"/>
                    <a:gd name="connsiteX36" fmla="*/ 1457230 w 2778252"/>
                    <a:gd name="connsiteY36" fmla="*/ 204121 h 1224724"/>
                    <a:gd name="connsiteX37" fmla="*/ 1457230 w 2778252"/>
                    <a:gd name="connsiteY37" fmla="*/ 555212 h 1224724"/>
                    <a:gd name="connsiteX38" fmla="*/ 1321118 w 2778252"/>
                    <a:gd name="connsiteY38" fmla="*/ 555212 h 1224724"/>
                    <a:gd name="connsiteX39" fmla="*/ 1321118 w 2778252"/>
                    <a:gd name="connsiteY39" fmla="*/ 204121 h 1224724"/>
                    <a:gd name="connsiteX40" fmla="*/ 1116997 w 2778252"/>
                    <a:gd name="connsiteY40" fmla="*/ 0 h 1224724"/>
                    <a:gd name="connsiteX41" fmla="*/ 912876 w 2778252"/>
                    <a:gd name="connsiteY41" fmla="*/ 204121 h 1224724"/>
                    <a:gd name="connsiteX42" fmla="*/ 912876 w 2778252"/>
                    <a:gd name="connsiteY42" fmla="*/ 555212 h 1224724"/>
                    <a:gd name="connsiteX43" fmla="*/ 554641 w 2778252"/>
                    <a:gd name="connsiteY43" fmla="*/ 555212 h 1224724"/>
                    <a:gd name="connsiteX44" fmla="*/ 554641 w 2778252"/>
                    <a:gd name="connsiteY44" fmla="*/ 59436 h 1224724"/>
                    <a:gd name="connsiteX45" fmla="*/ 535019 w 2778252"/>
                    <a:gd name="connsiteY45" fmla="*/ 39815 h 1224724"/>
                    <a:gd name="connsiteX46" fmla="*/ 515398 w 2778252"/>
                    <a:gd name="connsiteY46" fmla="*/ 59436 h 1224724"/>
                    <a:gd name="connsiteX47" fmla="*/ 515398 w 2778252"/>
                    <a:gd name="connsiteY47" fmla="*/ 555212 h 1224724"/>
                    <a:gd name="connsiteX48" fmla="*/ 19621 w 2778252"/>
                    <a:gd name="connsiteY48" fmla="*/ 555212 h 1224724"/>
                    <a:gd name="connsiteX49" fmla="*/ 0 w 2778252"/>
                    <a:gd name="connsiteY49" fmla="*/ 574834 h 1224724"/>
                    <a:gd name="connsiteX50" fmla="*/ 19621 w 2778252"/>
                    <a:gd name="connsiteY50" fmla="*/ 594455 h 1224724"/>
                    <a:gd name="connsiteX51" fmla="*/ 1593152 w 2778252"/>
                    <a:gd name="connsiteY51" fmla="*/ 204216 h 1224724"/>
                    <a:gd name="connsiteX52" fmla="*/ 1661160 w 2778252"/>
                    <a:gd name="connsiteY52" fmla="*/ 136208 h 1224724"/>
                    <a:gd name="connsiteX53" fmla="*/ 1729169 w 2778252"/>
                    <a:gd name="connsiteY53" fmla="*/ 204216 h 1224724"/>
                    <a:gd name="connsiteX54" fmla="*/ 1729169 w 2778252"/>
                    <a:gd name="connsiteY54" fmla="*/ 555308 h 1224724"/>
                    <a:gd name="connsiteX55" fmla="*/ 1593056 w 2778252"/>
                    <a:gd name="connsiteY55" fmla="*/ 555308 h 1224724"/>
                    <a:gd name="connsiteX56" fmla="*/ 1593056 w 2778252"/>
                    <a:gd name="connsiteY56" fmla="*/ 204216 h 1224724"/>
                    <a:gd name="connsiteX57" fmla="*/ 1048798 w 2778252"/>
                    <a:gd name="connsiteY57" fmla="*/ 204216 h 1224724"/>
                    <a:gd name="connsiteX58" fmla="*/ 1116806 w 2778252"/>
                    <a:gd name="connsiteY58" fmla="*/ 136208 h 1224724"/>
                    <a:gd name="connsiteX59" fmla="*/ 1184815 w 2778252"/>
                    <a:gd name="connsiteY59" fmla="*/ 204216 h 1224724"/>
                    <a:gd name="connsiteX60" fmla="*/ 1184815 w 2778252"/>
                    <a:gd name="connsiteY60" fmla="*/ 555308 h 1224724"/>
                    <a:gd name="connsiteX61" fmla="*/ 1048703 w 2778252"/>
                    <a:gd name="connsiteY61" fmla="*/ 555308 h 1224724"/>
                    <a:gd name="connsiteX62" fmla="*/ 1048703 w 2778252"/>
                    <a:gd name="connsiteY62" fmla="*/ 204216 h 122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778252" h="1224724">
                      <a:moveTo>
                        <a:pt x="19621" y="594455"/>
                      </a:moveTo>
                      <a:lnTo>
                        <a:pt x="515398" y="594455"/>
                      </a:lnTo>
                      <a:lnTo>
                        <a:pt x="515398" y="1224725"/>
                      </a:lnTo>
                      <a:lnTo>
                        <a:pt x="554641" y="1224725"/>
                      </a:lnTo>
                      <a:lnTo>
                        <a:pt x="554641" y="594455"/>
                      </a:lnTo>
                      <a:lnTo>
                        <a:pt x="912876" y="594455"/>
                      </a:lnTo>
                      <a:lnTo>
                        <a:pt x="912876" y="1224725"/>
                      </a:lnTo>
                      <a:lnTo>
                        <a:pt x="1048893" y="1224725"/>
                      </a:lnTo>
                      <a:lnTo>
                        <a:pt x="1048893" y="594455"/>
                      </a:lnTo>
                      <a:lnTo>
                        <a:pt x="1185005" y="594455"/>
                      </a:lnTo>
                      <a:lnTo>
                        <a:pt x="1185005" y="952595"/>
                      </a:lnTo>
                      <a:lnTo>
                        <a:pt x="1321118" y="952595"/>
                      </a:lnTo>
                      <a:lnTo>
                        <a:pt x="1321118" y="594455"/>
                      </a:lnTo>
                      <a:lnTo>
                        <a:pt x="1457230" y="594455"/>
                      </a:lnTo>
                      <a:lnTo>
                        <a:pt x="1457230" y="1224725"/>
                      </a:lnTo>
                      <a:lnTo>
                        <a:pt x="1593247" y="1224725"/>
                      </a:lnTo>
                      <a:lnTo>
                        <a:pt x="1593247" y="594455"/>
                      </a:lnTo>
                      <a:lnTo>
                        <a:pt x="1729359" y="594455"/>
                      </a:lnTo>
                      <a:lnTo>
                        <a:pt x="1729359" y="952595"/>
                      </a:lnTo>
                      <a:lnTo>
                        <a:pt x="1865471" y="952595"/>
                      </a:lnTo>
                      <a:lnTo>
                        <a:pt x="1865471" y="594455"/>
                      </a:lnTo>
                      <a:lnTo>
                        <a:pt x="2223611" y="594455"/>
                      </a:lnTo>
                      <a:lnTo>
                        <a:pt x="2223611" y="952595"/>
                      </a:lnTo>
                      <a:lnTo>
                        <a:pt x="2262854" y="952595"/>
                      </a:lnTo>
                      <a:lnTo>
                        <a:pt x="2262854" y="594455"/>
                      </a:lnTo>
                      <a:lnTo>
                        <a:pt x="2758631" y="594455"/>
                      </a:lnTo>
                      <a:cubicBezTo>
                        <a:pt x="2769489" y="594455"/>
                        <a:pt x="2778252" y="585692"/>
                        <a:pt x="2778252" y="574834"/>
                      </a:cubicBezTo>
                      <a:cubicBezTo>
                        <a:pt x="2778252" y="563975"/>
                        <a:pt x="2769489" y="555212"/>
                        <a:pt x="2758631" y="555212"/>
                      </a:cubicBezTo>
                      <a:lnTo>
                        <a:pt x="2262854" y="555212"/>
                      </a:lnTo>
                      <a:lnTo>
                        <a:pt x="2262854" y="59436"/>
                      </a:lnTo>
                      <a:cubicBezTo>
                        <a:pt x="2262854" y="48578"/>
                        <a:pt x="2254091" y="39815"/>
                        <a:pt x="2243233" y="39815"/>
                      </a:cubicBezTo>
                      <a:cubicBezTo>
                        <a:pt x="2232374" y="39815"/>
                        <a:pt x="2223611" y="48578"/>
                        <a:pt x="2223611" y="59436"/>
                      </a:cubicBezTo>
                      <a:lnTo>
                        <a:pt x="2223611" y="555212"/>
                      </a:lnTo>
                      <a:lnTo>
                        <a:pt x="1865471" y="555212"/>
                      </a:lnTo>
                      <a:lnTo>
                        <a:pt x="1865471" y="204121"/>
                      </a:lnTo>
                      <a:cubicBezTo>
                        <a:pt x="1865471" y="91535"/>
                        <a:pt x="1773936" y="0"/>
                        <a:pt x="1661351" y="0"/>
                      </a:cubicBezTo>
                      <a:cubicBezTo>
                        <a:pt x="1548765" y="0"/>
                        <a:pt x="1457230" y="91535"/>
                        <a:pt x="1457230" y="204121"/>
                      </a:cubicBezTo>
                      <a:lnTo>
                        <a:pt x="1457230" y="555212"/>
                      </a:lnTo>
                      <a:lnTo>
                        <a:pt x="1321118" y="555212"/>
                      </a:lnTo>
                      <a:lnTo>
                        <a:pt x="1321118" y="204121"/>
                      </a:lnTo>
                      <a:cubicBezTo>
                        <a:pt x="1321118" y="91535"/>
                        <a:pt x="1229582" y="0"/>
                        <a:pt x="1116997" y="0"/>
                      </a:cubicBezTo>
                      <a:cubicBezTo>
                        <a:pt x="1004411" y="0"/>
                        <a:pt x="912876" y="91535"/>
                        <a:pt x="912876" y="204121"/>
                      </a:cubicBezTo>
                      <a:lnTo>
                        <a:pt x="912876" y="555212"/>
                      </a:lnTo>
                      <a:lnTo>
                        <a:pt x="554641" y="555212"/>
                      </a:lnTo>
                      <a:lnTo>
                        <a:pt x="554641" y="59436"/>
                      </a:lnTo>
                      <a:cubicBezTo>
                        <a:pt x="554641" y="48578"/>
                        <a:pt x="545878" y="39815"/>
                        <a:pt x="535019" y="39815"/>
                      </a:cubicBezTo>
                      <a:cubicBezTo>
                        <a:pt x="524161" y="39815"/>
                        <a:pt x="515398" y="48578"/>
                        <a:pt x="515398" y="59436"/>
                      </a:cubicBezTo>
                      <a:lnTo>
                        <a:pt x="515398" y="555212"/>
                      </a:lnTo>
                      <a:lnTo>
                        <a:pt x="19621" y="555212"/>
                      </a:lnTo>
                      <a:cubicBezTo>
                        <a:pt x="8763" y="555212"/>
                        <a:pt x="0" y="563975"/>
                        <a:pt x="0" y="574834"/>
                      </a:cubicBezTo>
                      <a:cubicBezTo>
                        <a:pt x="0" y="585692"/>
                        <a:pt x="8763" y="594455"/>
                        <a:pt x="19621" y="594455"/>
                      </a:cubicBezTo>
                      <a:close/>
                      <a:moveTo>
                        <a:pt x="1593152" y="204216"/>
                      </a:moveTo>
                      <a:cubicBezTo>
                        <a:pt x="1593152" y="166688"/>
                        <a:pt x="1623632" y="136208"/>
                        <a:pt x="1661160" y="136208"/>
                      </a:cubicBezTo>
                      <a:cubicBezTo>
                        <a:pt x="1698688" y="136208"/>
                        <a:pt x="1729169" y="166688"/>
                        <a:pt x="1729169" y="204216"/>
                      </a:cubicBezTo>
                      <a:lnTo>
                        <a:pt x="1729169" y="555308"/>
                      </a:lnTo>
                      <a:lnTo>
                        <a:pt x="1593056" y="555308"/>
                      </a:lnTo>
                      <a:lnTo>
                        <a:pt x="1593056" y="204216"/>
                      </a:lnTo>
                      <a:close/>
                      <a:moveTo>
                        <a:pt x="1048798" y="204216"/>
                      </a:moveTo>
                      <a:cubicBezTo>
                        <a:pt x="1048798" y="166688"/>
                        <a:pt x="1079278" y="136208"/>
                        <a:pt x="1116806" y="136208"/>
                      </a:cubicBezTo>
                      <a:cubicBezTo>
                        <a:pt x="1154335" y="136208"/>
                        <a:pt x="1184815" y="166688"/>
                        <a:pt x="1184815" y="204216"/>
                      </a:cubicBezTo>
                      <a:lnTo>
                        <a:pt x="1184815" y="555308"/>
                      </a:lnTo>
                      <a:lnTo>
                        <a:pt x="1048703" y="555308"/>
                      </a:lnTo>
                      <a:lnTo>
                        <a:pt x="1048703" y="204216"/>
                      </a:lnTo>
                      <a:close/>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4A6219E6-0B69-7171-7ABE-CB2C3F479EE6}"/>
                    </a:ext>
                  </a:extLst>
                </p:cNvPr>
                <p:cNvSpPr/>
                <p:nvPr/>
              </p:nvSpPr>
              <p:spPr>
                <a:xfrm>
                  <a:off x="2817018" y="3089148"/>
                  <a:ext cx="136112" cy="408241"/>
                </a:xfrm>
                <a:custGeom>
                  <a:avLst/>
                  <a:gdLst>
                    <a:gd name="connsiteX0" fmla="*/ 0 w 136112"/>
                    <a:gd name="connsiteY0" fmla="*/ 0 h 408241"/>
                    <a:gd name="connsiteX1" fmla="*/ 136112 w 136112"/>
                    <a:gd name="connsiteY1" fmla="*/ 0 h 408241"/>
                    <a:gd name="connsiteX2" fmla="*/ 136112 w 136112"/>
                    <a:gd name="connsiteY2" fmla="*/ 408242 h 408241"/>
                    <a:gd name="connsiteX3" fmla="*/ 0 w 136112"/>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112" h="408241">
                      <a:moveTo>
                        <a:pt x="0" y="0"/>
                      </a:moveTo>
                      <a:lnTo>
                        <a:pt x="136112" y="0"/>
                      </a:lnTo>
                      <a:lnTo>
                        <a:pt x="136112" y="408242"/>
                      </a:lnTo>
                      <a:lnTo>
                        <a:pt x="0" y="408242"/>
                      </a:lnTo>
                      <a:close/>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9A223D71-2939-0FE2-8DB3-29B341136455}"/>
                    </a:ext>
                  </a:extLst>
                </p:cNvPr>
                <p:cNvSpPr/>
                <p:nvPr/>
              </p:nvSpPr>
              <p:spPr>
                <a:xfrm>
                  <a:off x="2272760" y="3089148"/>
                  <a:ext cx="136112" cy="408241"/>
                </a:xfrm>
                <a:custGeom>
                  <a:avLst/>
                  <a:gdLst>
                    <a:gd name="connsiteX0" fmla="*/ 0 w 136112"/>
                    <a:gd name="connsiteY0" fmla="*/ 0 h 408241"/>
                    <a:gd name="connsiteX1" fmla="*/ 136112 w 136112"/>
                    <a:gd name="connsiteY1" fmla="*/ 0 h 408241"/>
                    <a:gd name="connsiteX2" fmla="*/ 136112 w 136112"/>
                    <a:gd name="connsiteY2" fmla="*/ 408242 h 408241"/>
                    <a:gd name="connsiteX3" fmla="*/ 0 w 136112"/>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112" h="408241">
                      <a:moveTo>
                        <a:pt x="0" y="0"/>
                      </a:moveTo>
                      <a:lnTo>
                        <a:pt x="136112" y="0"/>
                      </a:lnTo>
                      <a:lnTo>
                        <a:pt x="136112" y="408242"/>
                      </a:lnTo>
                      <a:lnTo>
                        <a:pt x="0" y="408242"/>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60257E37-BC15-7849-B0C7-A8FC2911D080}"/>
                    </a:ext>
                  </a:extLst>
                </p:cNvPr>
                <p:cNvSpPr/>
                <p:nvPr/>
              </p:nvSpPr>
              <p:spPr>
                <a:xfrm>
                  <a:off x="2544889" y="3361277"/>
                  <a:ext cx="136112" cy="408241"/>
                </a:xfrm>
                <a:custGeom>
                  <a:avLst/>
                  <a:gdLst>
                    <a:gd name="connsiteX0" fmla="*/ 0 w 136112"/>
                    <a:gd name="connsiteY0" fmla="*/ 0 h 408241"/>
                    <a:gd name="connsiteX1" fmla="*/ 136112 w 136112"/>
                    <a:gd name="connsiteY1" fmla="*/ 0 h 408241"/>
                    <a:gd name="connsiteX2" fmla="*/ 136112 w 136112"/>
                    <a:gd name="connsiteY2" fmla="*/ 408242 h 408241"/>
                    <a:gd name="connsiteX3" fmla="*/ 0 w 136112"/>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112" h="408241">
                      <a:moveTo>
                        <a:pt x="0" y="0"/>
                      </a:moveTo>
                      <a:lnTo>
                        <a:pt x="136112" y="0"/>
                      </a:lnTo>
                      <a:lnTo>
                        <a:pt x="136112" y="408242"/>
                      </a:lnTo>
                      <a:lnTo>
                        <a:pt x="0" y="408242"/>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DC0038B7-D118-098D-90BB-1DF1A9253971}"/>
                    </a:ext>
                  </a:extLst>
                </p:cNvPr>
                <p:cNvSpPr/>
                <p:nvPr/>
              </p:nvSpPr>
              <p:spPr>
                <a:xfrm>
                  <a:off x="2000631" y="3361277"/>
                  <a:ext cx="136017" cy="408241"/>
                </a:xfrm>
                <a:custGeom>
                  <a:avLst/>
                  <a:gdLst>
                    <a:gd name="connsiteX0" fmla="*/ 0 w 136017"/>
                    <a:gd name="connsiteY0" fmla="*/ 0 h 408241"/>
                    <a:gd name="connsiteX1" fmla="*/ 136017 w 136017"/>
                    <a:gd name="connsiteY1" fmla="*/ 0 h 408241"/>
                    <a:gd name="connsiteX2" fmla="*/ 136017 w 136017"/>
                    <a:gd name="connsiteY2" fmla="*/ 408242 h 408241"/>
                    <a:gd name="connsiteX3" fmla="*/ 0 w 136017"/>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017" h="408241">
                      <a:moveTo>
                        <a:pt x="0" y="0"/>
                      </a:moveTo>
                      <a:lnTo>
                        <a:pt x="136017" y="0"/>
                      </a:lnTo>
                      <a:lnTo>
                        <a:pt x="136017" y="408242"/>
                      </a:lnTo>
                      <a:lnTo>
                        <a:pt x="0" y="408242"/>
                      </a:lnTo>
                      <a:close/>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C02C4449-8C2D-312F-5505-6778C4352B4E}"/>
                    </a:ext>
                  </a:extLst>
                </p:cNvPr>
                <p:cNvSpPr/>
                <p:nvPr/>
              </p:nvSpPr>
              <p:spPr>
                <a:xfrm>
                  <a:off x="1603248" y="3361277"/>
                  <a:ext cx="39243" cy="408241"/>
                </a:xfrm>
                <a:custGeom>
                  <a:avLst/>
                  <a:gdLst>
                    <a:gd name="connsiteX0" fmla="*/ 0 w 39243"/>
                    <a:gd name="connsiteY0" fmla="*/ 0 h 408241"/>
                    <a:gd name="connsiteX1" fmla="*/ 39243 w 39243"/>
                    <a:gd name="connsiteY1" fmla="*/ 0 h 408241"/>
                    <a:gd name="connsiteX2" fmla="*/ 39243 w 39243"/>
                    <a:gd name="connsiteY2" fmla="*/ 408242 h 408241"/>
                    <a:gd name="connsiteX3" fmla="*/ 0 w 39243"/>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39243" h="408241">
                      <a:moveTo>
                        <a:pt x="0" y="0"/>
                      </a:moveTo>
                      <a:lnTo>
                        <a:pt x="39243" y="0"/>
                      </a:lnTo>
                      <a:lnTo>
                        <a:pt x="39243" y="408242"/>
                      </a:lnTo>
                      <a:lnTo>
                        <a:pt x="0" y="408242"/>
                      </a:lnTo>
                      <a:close/>
                    </a:path>
                  </a:pathLst>
                </a:custGeom>
                <a:solidFill>
                  <a:srgbClr val="FFFFFF"/>
                </a:solidFill>
                <a:ln w="952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386D1E75-C570-4CDC-BC04-2CDE28179F91}"/>
                    </a:ext>
                  </a:extLst>
                </p:cNvPr>
                <p:cNvSpPr/>
                <p:nvPr/>
              </p:nvSpPr>
              <p:spPr>
                <a:xfrm>
                  <a:off x="3311175" y="3089148"/>
                  <a:ext cx="39243" cy="408241"/>
                </a:xfrm>
                <a:custGeom>
                  <a:avLst/>
                  <a:gdLst>
                    <a:gd name="connsiteX0" fmla="*/ 0 w 39243"/>
                    <a:gd name="connsiteY0" fmla="*/ 0 h 408241"/>
                    <a:gd name="connsiteX1" fmla="*/ 39243 w 39243"/>
                    <a:gd name="connsiteY1" fmla="*/ 0 h 408241"/>
                    <a:gd name="connsiteX2" fmla="*/ 39243 w 39243"/>
                    <a:gd name="connsiteY2" fmla="*/ 408242 h 408241"/>
                    <a:gd name="connsiteX3" fmla="*/ 0 w 39243"/>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39243" h="408241">
                      <a:moveTo>
                        <a:pt x="0" y="0"/>
                      </a:moveTo>
                      <a:lnTo>
                        <a:pt x="39243" y="0"/>
                      </a:lnTo>
                      <a:lnTo>
                        <a:pt x="39243" y="408242"/>
                      </a:lnTo>
                      <a:lnTo>
                        <a:pt x="0" y="408242"/>
                      </a:lnTo>
                      <a:close/>
                    </a:path>
                  </a:pathLst>
                </a:custGeom>
                <a:solidFill>
                  <a:srgbClr val="FFFFFF"/>
                </a:solidFill>
                <a:ln w="9525" cap="flat">
                  <a:noFill/>
                  <a:prstDash val="solid"/>
                  <a:miter/>
                </a:ln>
              </p:spPr>
              <p:txBody>
                <a:bodyPr rtlCol="0" anchor="ctr"/>
                <a:lstStyle/>
                <a:p>
                  <a:endParaRPr lang="en-US"/>
                </a:p>
              </p:txBody>
            </p:sp>
          </p:grpSp>
        </p:grpSp>
      </p:grpSp>
    </p:spTree>
    <p:extLst>
      <p:ext uri="{BB962C8B-B14F-4D97-AF65-F5344CB8AC3E}">
        <p14:creationId xmlns:p14="http://schemas.microsoft.com/office/powerpoint/2010/main" val="25191498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Thank you 2">
    <p:bg>
      <p:bgPr>
        <a:solidFill>
          <a:schemeClr val="bg1"/>
        </a:solidFill>
        <a:effectLst/>
      </p:bgPr>
    </p:bg>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452089F7-6A90-4149-8051-2FAF74187802}"/>
              </a:ext>
            </a:extLst>
          </p:cNvPr>
          <p:cNvSpPr>
            <a:spLocks noGrp="1"/>
          </p:cNvSpPr>
          <p:nvPr>
            <p:ph type="body" sz="quarter" idx="12"/>
          </p:nvPr>
        </p:nvSpPr>
        <p:spPr>
          <a:xfrm>
            <a:off x="8330184" y="1338866"/>
            <a:ext cx="3403427" cy="300788"/>
          </a:xfrm>
        </p:spPr>
        <p:txBody>
          <a:bodyPr>
            <a:noAutofit/>
          </a:bodyPr>
          <a:lstStyle>
            <a:lvl1pPr marL="0" indent="0">
              <a:buNone/>
              <a:defRPr sz="2000" spc="0" baseline="0">
                <a:solidFill>
                  <a:schemeClr val="tx1"/>
                </a:solidFill>
              </a:defRPr>
            </a:lvl1pPr>
            <a:lvl2pPr marL="225425" indent="0">
              <a:buNone/>
              <a:defRPr/>
            </a:lvl2pPr>
          </a:lstStyle>
          <a:p>
            <a:pPr lvl="0"/>
            <a:r>
              <a:rPr lang="en-US"/>
              <a:t>Click to edit Master text styles</a:t>
            </a:r>
          </a:p>
        </p:txBody>
      </p:sp>
      <p:sp>
        <p:nvSpPr>
          <p:cNvPr id="23" name="Text Placeholder 21">
            <a:extLst>
              <a:ext uri="{FF2B5EF4-FFF2-40B4-BE49-F238E27FC236}">
                <a16:creationId xmlns:a16="http://schemas.microsoft.com/office/drawing/2014/main" id="{6AC01A00-69E1-4DA4-BDFF-788DEA72AFA7}"/>
              </a:ext>
            </a:extLst>
          </p:cNvPr>
          <p:cNvSpPr>
            <a:spLocks noGrp="1"/>
          </p:cNvSpPr>
          <p:nvPr>
            <p:ph type="body" sz="quarter" idx="13" hasCustomPrompt="1"/>
          </p:nvPr>
        </p:nvSpPr>
        <p:spPr>
          <a:xfrm>
            <a:off x="8330184" y="1636502"/>
            <a:ext cx="3403427" cy="225575"/>
          </a:xfrm>
        </p:spPr>
        <p:txBody>
          <a:bodyPr>
            <a:noAutofit/>
          </a:bodyPr>
          <a:lstStyle>
            <a:lvl1pPr marL="0" indent="0">
              <a:buNone/>
              <a:defRPr sz="1500" cap="all" spc="0" baseline="0">
                <a:solidFill>
                  <a:schemeClr val="accent3"/>
                </a:solidFill>
              </a:defRPr>
            </a:lvl1pPr>
            <a:lvl2pPr marL="225425" indent="0">
              <a:buNone/>
              <a:defRPr/>
            </a:lvl2pPr>
          </a:lstStyle>
          <a:p>
            <a:pPr lvl="0"/>
            <a:r>
              <a:rPr lang="en-US" dirty="0"/>
              <a:t>CLICK TO EDIT MASTER TEXT STYLES</a:t>
            </a:r>
          </a:p>
        </p:txBody>
      </p:sp>
      <p:sp>
        <p:nvSpPr>
          <p:cNvPr id="27" name="Rectangle 26">
            <a:extLst>
              <a:ext uri="{FF2B5EF4-FFF2-40B4-BE49-F238E27FC236}">
                <a16:creationId xmlns:a16="http://schemas.microsoft.com/office/drawing/2014/main" id="{7F03AF12-CD8F-46EB-A5FC-77BD615F3FBE}"/>
              </a:ext>
            </a:extLst>
          </p:cNvPr>
          <p:cNvSpPr/>
          <p:nvPr/>
        </p:nvSpPr>
        <p:spPr>
          <a:xfrm>
            <a:off x="1242060" y="0"/>
            <a:ext cx="23050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A9CE6E7-FF8D-4454-94EA-2F738755737E}"/>
              </a:ext>
            </a:extLst>
          </p:cNvPr>
          <p:cNvSpPr/>
          <p:nvPr/>
        </p:nvSpPr>
        <p:spPr>
          <a:xfrm>
            <a:off x="11733611" y="0"/>
            <a:ext cx="45838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509E7D84-B20B-4E23-9CEF-087996057EF7}"/>
              </a:ext>
            </a:extLst>
          </p:cNvPr>
          <p:cNvSpPr/>
          <p:nvPr/>
        </p:nvSpPr>
        <p:spPr>
          <a:xfrm rot="16200000">
            <a:off x="6037898" y="-5809299"/>
            <a:ext cx="116204" cy="121920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4C915BC-91AF-4B62-A208-819D86064A39}"/>
              </a:ext>
            </a:extLst>
          </p:cNvPr>
          <p:cNvSpPr/>
          <p:nvPr/>
        </p:nvSpPr>
        <p:spPr>
          <a:xfrm>
            <a:off x="1703070" y="0"/>
            <a:ext cx="23050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875677A3-9B90-4E2D-AFA5-29D2A7431231}"/>
              </a:ext>
            </a:extLst>
          </p:cNvPr>
          <p:cNvSpPr>
            <a:spLocks noGrp="1"/>
          </p:cNvSpPr>
          <p:nvPr>
            <p:ph type="ctrTitle" hasCustomPrompt="1"/>
          </p:nvPr>
        </p:nvSpPr>
        <p:spPr>
          <a:xfrm>
            <a:off x="3524801" y="2574864"/>
            <a:ext cx="7129926" cy="1560718"/>
          </a:xfrm>
        </p:spPr>
        <p:txBody>
          <a:bodyPr anchor="b">
            <a:noAutofit/>
          </a:bodyPr>
          <a:lstStyle>
            <a:lvl1pPr algn="l">
              <a:lnSpc>
                <a:spcPct val="100000"/>
              </a:lnSpc>
              <a:defRPr sz="3600" spc="0" baseline="0">
                <a:solidFill>
                  <a:schemeClr val="tx1"/>
                </a:solidFill>
              </a:defRPr>
            </a:lvl1pPr>
          </a:lstStyle>
          <a:p>
            <a:r>
              <a:rPr lang="en-US" dirty="0"/>
              <a:t>Click To Edit Master Title Style</a:t>
            </a:r>
          </a:p>
        </p:txBody>
      </p:sp>
      <p:sp>
        <p:nvSpPr>
          <p:cNvPr id="12" name="Subtitle 2">
            <a:extLst>
              <a:ext uri="{FF2B5EF4-FFF2-40B4-BE49-F238E27FC236}">
                <a16:creationId xmlns:a16="http://schemas.microsoft.com/office/drawing/2014/main" id="{842FC512-2222-48D6-A86D-73DC084755E1}"/>
              </a:ext>
            </a:extLst>
          </p:cNvPr>
          <p:cNvSpPr>
            <a:spLocks noGrp="1"/>
          </p:cNvSpPr>
          <p:nvPr>
            <p:ph type="subTitle" idx="1"/>
          </p:nvPr>
        </p:nvSpPr>
        <p:spPr>
          <a:xfrm>
            <a:off x="3504019" y="4318553"/>
            <a:ext cx="7143026" cy="892554"/>
          </a:xfrm>
        </p:spPr>
        <p:txBody>
          <a:bodyPr>
            <a:noAutofit/>
          </a:bodyPr>
          <a:lstStyle>
            <a:lvl1pPr marL="0" indent="0" algn="l">
              <a:lnSpc>
                <a:spcPct val="110000"/>
              </a:lnSpc>
              <a:buNone/>
              <a:defRPr sz="1200" b="0" spc="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grpSp>
        <p:nvGrpSpPr>
          <p:cNvPr id="43" name="Graphic 2">
            <a:extLst>
              <a:ext uri="{FF2B5EF4-FFF2-40B4-BE49-F238E27FC236}">
                <a16:creationId xmlns:a16="http://schemas.microsoft.com/office/drawing/2014/main" id="{88FE8F7A-ED36-039D-F445-22461387B1F3}"/>
              </a:ext>
            </a:extLst>
          </p:cNvPr>
          <p:cNvGrpSpPr>
            <a:grpSpLocks noChangeAspect="1"/>
          </p:cNvGrpSpPr>
          <p:nvPr/>
        </p:nvGrpSpPr>
        <p:grpSpPr>
          <a:xfrm>
            <a:off x="3523589" y="1257300"/>
            <a:ext cx="2488363" cy="704088"/>
            <a:chOff x="1048035" y="2000440"/>
            <a:chExt cx="10099547" cy="2857690"/>
          </a:xfrm>
        </p:grpSpPr>
        <p:grpSp>
          <p:nvGrpSpPr>
            <p:cNvPr id="44" name="Graphic 2">
              <a:extLst>
                <a:ext uri="{FF2B5EF4-FFF2-40B4-BE49-F238E27FC236}">
                  <a16:creationId xmlns:a16="http://schemas.microsoft.com/office/drawing/2014/main" id="{29DE8730-E4FF-1547-9BFD-3B6E989594E5}"/>
                </a:ext>
              </a:extLst>
            </p:cNvPr>
            <p:cNvGrpSpPr/>
            <p:nvPr/>
          </p:nvGrpSpPr>
          <p:grpSpPr>
            <a:xfrm>
              <a:off x="4377785" y="2317623"/>
              <a:ext cx="6769798" cy="2249424"/>
              <a:chOff x="4377785" y="2317623"/>
              <a:chExt cx="6769798" cy="2249424"/>
            </a:xfrm>
            <a:solidFill>
              <a:srgbClr val="00664F"/>
            </a:solidFill>
          </p:grpSpPr>
          <p:grpSp>
            <p:nvGrpSpPr>
              <p:cNvPr id="56" name="Graphic 2">
                <a:extLst>
                  <a:ext uri="{FF2B5EF4-FFF2-40B4-BE49-F238E27FC236}">
                    <a16:creationId xmlns:a16="http://schemas.microsoft.com/office/drawing/2014/main" id="{44FE3F1B-D9FE-6E37-AEE5-322779AA088B}"/>
                  </a:ext>
                </a:extLst>
              </p:cNvPr>
              <p:cNvGrpSpPr/>
              <p:nvPr/>
            </p:nvGrpSpPr>
            <p:grpSpPr>
              <a:xfrm>
                <a:off x="4377785" y="2317623"/>
                <a:ext cx="6769798" cy="922781"/>
                <a:chOff x="4377785" y="2317623"/>
                <a:chExt cx="6769798" cy="922781"/>
              </a:xfrm>
              <a:solidFill>
                <a:srgbClr val="00664F"/>
              </a:solidFill>
            </p:grpSpPr>
            <p:sp>
              <p:nvSpPr>
                <p:cNvPr id="64" name="Freeform 63">
                  <a:extLst>
                    <a:ext uri="{FF2B5EF4-FFF2-40B4-BE49-F238E27FC236}">
                      <a16:creationId xmlns:a16="http://schemas.microsoft.com/office/drawing/2014/main" id="{A874C856-C801-CBFD-B509-E4F47A8D8F62}"/>
                    </a:ext>
                  </a:extLst>
                </p:cNvPr>
                <p:cNvSpPr/>
                <p:nvPr/>
              </p:nvSpPr>
              <p:spPr>
                <a:xfrm>
                  <a:off x="4377785" y="2317718"/>
                  <a:ext cx="823245" cy="914685"/>
                </a:xfrm>
                <a:custGeom>
                  <a:avLst/>
                  <a:gdLst>
                    <a:gd name="connsiteX0" fmla="*/ 0 w 823245"/>
                    <a:gd name="connsiteY0" fmla="*/ 867632 h 914685"/>
                    <a:gd name="connsiteX1" fmla="*/ 60103 w 823245"/>
                    <a:gd name="connsiteY1" fmla="*/ 867632 h 914685"/>
                    <a:gd name="connsiteX2" fmla="*/ 104489 w 823245"/>
                    <a:gd name="connsiteY2" fmla="*/ 823246 h 914685"/>
                    <a:gd name="connsiteX3" fmla="*/ 104489 w 823245"/>
                    <a:gd name="connsiteY3" fmla="*/ 94107 h 914685"/>
                    <a:gd name="connsiteX4" fmla="*/ 60103 w 823245"/>
                    <a:gd name="connsiteY4" fmla="*/ 48387 h 914685"/>
                    <a:gd name="connsiteX5" fmla="*/ 0 w 823245"/>
                    <a:gd name="connsiteY5" fmla="*/ 48387 h 914685"/>
                    <a:gd name="connsiteX6" fmla="*/ 0 w 823245"/>
                    <a:gd name="connsiteY6" fmla="*/ 0 h 914685"/>
                    <a:gd name="connsiteX7" fmla="*/ 359378 w 823245"/>
                    <a:gd name="connsiteY7" fmla="*/ 0 h 914685"/>
                    <a:gd name="connsiteX8" fmla="*/ 823246 w 823245"/>
                    <a:gd name="connsiteY8" fmla="*/ 456057 h 914685"/>
                    <a:gd name="connsiteX9" fmla="*/ 356711 w 823245"/>
                    <a:gd name="connsiteY9" fmla="*/ 914686 h 914685"/>
                    <a:gd name="connsiteX10" fmla="*/ 0 w 823245"/>
                    <a:gd name="connsiteY10" fmla="*/ 914686 h 914685"/>
                    <a:gd name="connsiteX11" fmla="*/ 0 w 823245"/>
                    <a:gd name="connsiteY11" fmla="*/ 867632 h 914685"/>
                    <a:gd name="connsiteX12" fmla="*/ 356711 w 823245"/>
                    <a:gd name="connsiteY12" fmla="*/ 863727 h 914685"/>
                    <a:gd name="connsiteX13" fmla="*/ 740855 w 823245"/>
                    <a:gd name="connsiteY13" fmla="*/ 457295 h 914685"/>
                    <a:gd name="connsiteX14" fmla="*/ 356711 w 823245"/>
                    <a:gd name="connsiteY14" fmla="*/ 50863 h 914685"/>
                    <a:gd name="connsiteX15" fmla="*/ 185547 w 823245"/>
                    <a:gd name="connsiteY15" fmla="*/ 50863 h 914685"/>
                    <a:gd name="connsiteX16" fmla="*/ 185547 w 823245"/>
                    <a:gd name="connsiteY16" fmla="*/ 863632 h 914685"/>
                    <a:gd name="connsiteX17" fmla="*/ 356711 w 823245"/>
                    <a:gd name="connsiteY17" fmla="*/ 863632 h 914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23245" h="914685">
                      <a:moveTo>
                        <a:pt x="0" y="867632"/>
                      </a:moveTo>
                      <a:lnTo>
                        <a:pt x="60103" y="867632"/>
                      </a:lnTo>
                      <a:cubicBezTo>
                        <a:pt x="82296" y="867632"/>
                        <a:pt x="104489" y="844105"/>
                        <a:pt x="104489" y="823246"/>
                      </a:cubicBezTo>
                      <a:lnTo>
                        <a:pt x="104489" y="94107"/>
                      </a:lnTo>
                      <a:cubicBezTo>
                        <a:pt x="104489" y="73152"/>
                        <a:pt x="82296" y="48387"/>
                        <a:pt x="60103" y="48387"/>
                      </a:cubicBezTo>
                      <a:lnTo>
                        <a:pt x="0" y="48387"/>
                      </a:lnTo>
                      <a:lnTo>
                        <a:pt x="0" y="0"/>
                      </a:lnTo>
                      <a:lnTo>
                        <a:pt x="359378" y="0"/>
                      </a:lnTo>
                      <a:cubicBezTo>
                        <a:pt x="661226" y="0"/>
                        <a:pt x="823246" y="132017"/>
                        <a:pt x="823246" y="456057"/>
                      </a:cubicBezTo>
                      <a:cubicBezTo>
                        <a:pt x="823246" y="778859"/>
                        <a:pt x="661226" y="914686"/>
                        <a:pt x="356711" y="914686"/>
                      </a:cubicBezTo>
                      <a:lnTo>
                        <a:pt x="0" y="914686"/>
                      </a:lnTo>
                      <a:lnTo>
                        <a:pt x="0" y="867632"/>
                      </a:lnTo>
                      <a:close/>
                      <a:moveTo>
                        <a:pt x="356711" y="863727"/>
                      </a:moveTo>
                      <a:cubicBezTo>
                        <a:pt x="616744" y="863727"/>
                        <a:pt x="740855" y="751332"/>
                        <a:pt x="740855" y="457295"/>
                      </a:cubicBezTo>
                      <a:cubicBezTo>
                        <a:pt x="740855" y="161925"/>
                        <a:pt x="616744" y="50863"/>
                        <a:pt x="356711" y="50863"/>
                      </a:cubicBezTo>
                      <a:lnTo>
                        <a:pt x="185547" y="50863"/>
                      </a:lnTo>
                      <a:lnTo>
                        <a:pt x="185547" y="863632"/>
                      </a:lnTo>
                      <a:lnTo>
                        <a:pt x="356711" y="863632"/>
                      </a:lnTo>
                      <a:close/>
                    </a:path>
                  </a:pathLst>
                </a:custGeom>
                <a:solidFill>
                  <a:srgbClr val="00664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531D728-5CA2-4435-9263-2DA35C940324}"/>
                    </a:ext>
                  </a:extLst>
                </p:cNvPr>
                <p:cNvSpPr/>
                <p:nvPr/>
              </p:nvSpPr>
              <p:spPr>
                <a:xfrm>
                  <a:off x="5330285" y="2543746"/>
                  <a:ext cx="612934" cy="695325"/>
                </a:xfrm>
                <a:custGeom>
                  <a:avLst/>
                  <a:gdLst>
                    <a:gd name="connsiteX0" fmla="*/ 0 w 612934"/>
                    <a:gd name="connsiteY0" fmla="*/ 496634 h 695325"/>
                    <a:gd name="connsiteX1" fmla="*/ 271844 w 612934"/>
                    <a:gd name="connsiteY1" fmla="*/ 298037 h 695325"/>
                    <a:gd name="connsiteX2" fmla="*/ 449580 w 612934"/>
                    <a:gd name="connsiteY2" fmla="*/ 318897 h 695325"/>
                    <a:gd name="connsiteX3" fmla="*/ 449580 w 612934"/>
                    <a:gd name="connsiteY3" fmla="*/ 196025 h 695325"/>
                    <a:gd name="connsiteX4" fmla="*/ 286226 w 612934"/>
                    <a:gd name="connsiteY4" fmla="*/ 53626 h 695325"/>
                    <a:gd name="connsiteX5" fmla="*/ 82391 w 612934"/>
                    <a:gd name="connsiteY5" fmla="*/ 121539 h 695325"/>
                    <a:gd name="connsiteX6" fmla="*/ 44482 w 612934"/>
                    <a:gd name="connsiteY6" fmla="*/ 121539 h 695325"/>
                    <a:gd name="connsiteX7" fmla="*/ 44482 w 612934"/>
                    <a:gd name="connsiteY7" fmla="*/ 57531 h 695325"/>
                    <a:gd name="connsiteX8" fmla="*/ 292798 w 612934"/>
                    <a:gd name="connsiteY8" fmla="*/ 0 h 695325"/>
                    <a:gd name="connsiteX9" fmla="*/ 525399 w 612934"/>
                    <a:gd name="connsiteY9" fmla="*/ 189452 h 695325"/>
                    <a:gd name="connsiteX10" fmla="*/ 525399 w 612934"/>
                    <a:gd name="connsiteY10" fmla="*/ 585407 h 695325"/>
                    <a:gd name="connsiteX11" fmla="*/ 578930 w 612934"/>
                    <a:gd name="connsiteY11" fmla="*/ 642938 h 695325"/>
                    <a:gd name="connsiteX12" fmla="*/ 612934 w 612934"/>
                    <a:gd name="connsiteY12" fmla="*/ 639032 h 695325"/>
                    <a:gd name="connsiteX13" fmla="*/ 612934 w 612934"/>
                    <a:gd name="connsiteY13" fmla="*/ 682180 h 695325"/>
                    <a:gd name="connsiteX14" fmla="*/ 554164 w 612934"/>
                    <a:gd name="connsiteY14" fmla="*/ 693992 h 695325"/>
                    <a:gd name="connsiteX15" fmla="*/ 449580 w 612934"/>
                    <a:gd name="connsiteY15" fmla="*/ 602552 h 695325"/>
                    <a:gd name="connsiteX16" fmla="*/ 449580 w 612934"/>
                    <a:gd name="connsiteY16" fmla="*/ 588169 h 695325"/>
                    <a:gd name="connsiteX17" fmla="*/ 226123 w 612934"/>
                    <a:gd name="connsiteY17" fmla="*/ 695325 h 695325"/>
                    <a:gd name="connsiteX18" fmla="*/ 0 w 612934"/>
                    <a:gd name="connsiteY18" fmla="*/ 496634 h 695325"/>
                    <a:gd name="connsiteX19" fmla="*/ 449580 w 612934"/>
                    <a:gd name="connsiteY19" fmla="*/ 531876 h 695325"/>
                    <a:gd name="connsiteX20" fmla="*/ 449580 w 612934"/>
                    <a:gd name="connsiteY20" fmla="*/ 367189 h 695325"/>
                    <a:gd name="connsiteX21" fmla="*/ 284893 w 612934"/>
                    <a:gd name="connsiteY21" fmla="*/ 347567 h 695325"/>
                    <a:gd name="connsiteX22" fmla="*/ 73247 w 612934"/>
                    <a:gd name="connsiteY22" fmla="*/ 496538 h 695325"/>
                    <a:gd name="connsiteX23" fmla="*/ 236601 w 612934"/>
                    <a:gd name="connsiteY23" fmla="*/ 642938 h 695325"/>
                    <a:gd name="connsiteX24" fmla="*/ 449580 w 612934"/>
                    <a:gd name="connsiteY24" fmla="*/ 531876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12934" h="695325">
                      <a:moveTo>
                        <a:pt x="0" y="496634"/>
                      </a:moveTo>
                      <a:cubicBezTo>
                        <a:pt x="0" y="359474"/>
                        <a:pt x="113729" y="298037"/>
                        <a:pt x="271844" y="298037"/>
                      </a:cubicBezTo>
                      <a:cubicBezTo>
                        <a:pt x="338519" y="298037"/>
                        <a:pt x="395954" y="304609"/>
                        <a:pt x="449580" y="318897"/>
                      </a:cubicBezTo>
                      <a:lnTo>
                        <a:pt x="449580" y="196025"/>
                      </a:lnTo>
                      <a:cubicBezTo>
                        <a:pt x="449580" y="86296"/>
                        <a:pt x="382905" y="53626"/>
                        <a:pt x="286226" y="53626"/>
                      </a:cubicBezTo>
                      <a:cubicBezTo>
                        <a:pt x="185642" y="53626"/>
                        <a:pt x="121539" y="86296"/>
                        <a:pt x="82391" y="121539"/>
                      </a:cubicBezTo>
                      <a:lnTo>
                        <a:pt x="44482" y="121539"/>
                      </a:lnTo>
                      <a:lnTo>
                        <a:pt x="44482" y="57531"/>
                      </a:lnTo>
                      <a:cubicBezTo>
                        <a:pt x="98013" y="27432"/>
                        <a:pt x="179070" y="0"/>
                        <a:pt x="292798" y="0"/>
                      </a:cubicBezTo>
                      <a:cubicBezTo>
                        <a:pt x="431292" y="0"/>
                        <a:pt x="525399" y="43148"/>
                        <a:pt x="525399" y="189452"/>
                      </a:cubicBezTo>
                      <a:lnTo>
                        <a:pt x="525399" y="585407"/>
                      </a:lnTo>
                      <a:cubicBezTo>
                        <a:pt x="525399" y="625888"/>
                        <a:pt x="542354" y="642938"/>
                        <a:pt x="578930" y="642938"/>
                      </a:cubicBezTo>
                      <a:cubicBezTo>
                        <a:pt x="594646" y="642938"/>
                        <a:pt x="612934" y="639032"/>
                        <a:pt x="612934" y="639032"/>
                      </a:cubicBezTo>
                      <a:lnTo>
                        <a:pt x="612934" y="682180"/>
                      </a:lnTo>
                      <a:cubicBezTo>
                        <a:pt x="605124" y="686086"/>
                        <a:pt x="581597" y="693992"/>
                        <a:pt x="554164" y="693992"/>
                      </a:cubicBezTo>
                      <a:cubicBezTo>
                        <a:pt x="488823" y="693992"/>
                        <a:pt x="449580" y="666559"/>
                        <a:pt x="449580" y="602552"/>
                      </a:cubicBezTo>
                      <a:lnTo>
                        <a:pt x="449580" y="588169"/>
                      </a:lnTo>
                      <a:cubicBezTo>
                        <a:pt x="397288" y="653510"/>
                        <a:pt x="326707" y="695325"/>
                        <a:pt x="226123" y="695325"/>
                      </a:cubicBezTo>
                      <a:cubicBezTo>
                        <a:pt x="91535" y="695230"/>
                        <a:pt x="0" y="632555"/>
                        <a:pt x="0" y="496634"/>
                      </a:cubicBezTo>
                      <a:close/>
                      <a:moveTo>
                        <a:pt x="449580" y="531876"/>
                      </a:moveTo>
                      <a:lnTo>
                        <a:pt x="449580" y="367189"/>
                      </a:lnTo>
                      <a:cubicBezTo>
                        <a:pt x="398622" y="355378"/>
                        <a:pt x="343758" y="347567"/>
                        <a:pt x="284893" y="347567"/>
                      </a:cubicBezTo>
                      <a:cubicBezTo>
                        <a:pt x="155543" y="347567"/>
                        <a:pt x="73247" y="390716"/>
                        <a:pt x="73247" y="496538"/>
                      </a:cubicBezTo>
                      <a:cubicBezTo>
                        <a:pt x="73247" y="599789"/>
                        <a:pt x="134684" y="642938"/>
                        <a:pt x="236601" y="642938"/>
                      </a:cubicBezTo>
                      <a:cubicBezTo>
                        <a:pt x="338519" y="642938"/>
                        <a:pt x="397288" y="595884"/>
                        <a:pt x="449580" y="531876"/>
                      </a:cubicBezTo>
                      <a:close/>
                    </a:path>
                  </a:pathLst>
                </a:custGeom>
                <a:solidFill>
                  <a:srgbClr val="00664F"/>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3DA1310B-7BD6-BFE9-4760-A2A96DA729C1}"/>
                    </a:ext>
                  </a:extLst>
                </p:cNvPr>
                <p:cNvSpPr/>
                <p:nvPr/>
              </p:nvSpPr>
              <p:spPr>
                <a:xfrm>
                  <a:off x="6056852" y="2546318"/>
                  <a:ext cx="436435" cy="685990"/>
                </a:xfrm>
                <a:custGeom>
                  <a:avLst/>
                  <a:gdLst>
                    <a:gd name="connsiteX0" fmla="*/ 6477 w 436435"/>
                    <a:gd name="connsiteY0" fmla="*/ 639032 h 685990"/>
                    <a:gd name="connsiteX1" fmla="*/ 64008 w 436435"/>
                    <a:gd name="connsiteY1" fmla="*/ 639032 h 685990"/>
                    <a:gd name="connsiteX2" fmla="*/ 101918 w 436435"/>
                    <a:gd name="connsiteY2" fmla="*/ 601123 h 685990"/>
                    <a:gd name="connsiteX3" fmla="*/ 101918 w 436435"/>
                    <a:gd name="connsiteY3" fmla="*/ 92774 h 685990"/>
                    <a:gd name="connsiteX4" fmla="*/ 64008 w 436435"/>
                    <a:gd name="connsiteY4" fmla="*/ 53530 h 685990"/>
                    <a:gd name="connsiteX5" fmla="*/ 0 w 436435"/>
                    <a:gd name="connsiteY5" fmla="*/ 53530 h 685990"/>
                    <a:gd name="connsiteX6" fmla="*/ 0 w 436435"/>
                    <a:gd name="connsiteY6" fmla="*/ 3905 h 685990"/>
                    <a:gd name="connsiteX7" fmla="*/ 154210 w 436435"/>
                    <a:gd name="connsiteY7" fmla="*/ 3905 h 685990"/>
                    <a:gd name="connsiteX8" fmla="*/ 177736 w 436435"/>
                    <a:gd name="connsiteY8" fmla="*/ 50959 h 685990"/>
                    <a:gd name="connsiteX9" fmla="*/ 177736 w 436435"/>
                    <a:gd name="connsiteY9" fmla="*/ 137160 h 685990"/>
                    <a:gd name="connsiteX10" fmla="*/ 403765 w 436435"/>
                    <a:gd name="connsiteY10" fmla="*/ 0 h 685990"/>
                    <a:gd name="connsiteX11" fmla="*/ 436436 w 436435"/>
                    <a:gd name="connsiteY11" fmla="*/ 3905 h 685990"/>
                    <a:gd name="connsiteX12" fmla="*/ 436436 w 436435"/>
                    <a:gd name="connsiteY12" fmla="*/ 66580 h 685990"/>
                    <a:gd name="connsiteX13" fmla="*/ 406432 w 436435"/>
                    <a:gd name="connsiteY13" fmla="*/ 65246 h 685990"/>
                    <a:gd name="connsiteX14" fmla="*/ 177736 w 436435"/>
                    <a:gd name="connsiteY14" fmla="*/ 186785 h 685990"/>
                    <a:gd name="connsiteX15" fmla="*/ 177736 w 436435"/>
                    <a:gd name="connsiteY15" fmla="*/ 638937 h 685990"/>
                    <a:gd name="connsiteX16" fmla="*/ 303180 w 436435"/>
                    <a:gd name="connsiteY16" fmla="*/ 638937 h 685990"/>
                    <a:gd name="connsiteX17" fmla="*/ 303180 w 436435"/>
                    <a:gd name="connsiteY17" fmla="*/ 685991 h 685990"/>
                    <a:gd name="connsiteX18" fmla="*/ 6572 w 436435"/>
                    <a:gd name="connsiteY18" fmla="*/ 685991 h 685990"/>
                    <a:gd name="connsiteX19" fmla="*/ 6572 w 436435"/>
                    <a:gd name="connsiteY19" fmla="*/ 639032 h 685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6435" h="685990">
                      <a:moveTo>
                        <a:pt x="6477" y="639032"/>
                      </a:moveTo>
                      <a:lnTo>
                        <a:pt x="64008" y="639032"/>
                      </a:lnTo>
                      <a:cubicBezTo>
                        <a:pt x="83629" y="639032"/>
                        <a:pt x="101918" y="620744"/>
                        <a:pt x="101918" y="601123"/>
                      </a:cubicBezTo>
                      <a:lnTo>
                        <a:pt x="101918" y="92774"/>
                      </a:lnTo>
                      <a:cubicBezTo>
                        <a:pt x="101918" y="74485"/>
                        <a:pt x="83629" y="53530"/>
                        <a:pt x="64008" y="53530"/>
                      </a:cubicBezTo>
                      <a:lnTo>
                        <a:pt x="0" y="53530"/>
                      </a:lnTo>
                      <a:lnTo>
                        <a:pt x="0" y="3905"/>
                      </a:lnTo>
                      <a:lnTo>
                        <a:pt x="154210" y="3905"/>
                      </a:lnTo>
                      <a:cubicBezTo>
                        <a:pt x="169926" y="3905"/>
                        <a:pt x="177736" y="13049"/>
                        <a:pt x="177736" y="50959"/>
                      </a:cubicBezTo>
                      <a:lnTo>
                        <a:pt x="177736" y="137160"/>
                      </a:lnTo>
                      <a:cubicBezTo>
                        <a:pt x="230028" y="69247"/>
                        <a:pt x="300609" y="0"/>
                        <a:pt x="403765" y="0"/>
                      </a:cubicBezTo>
                      <a:cubicBezTo>
                        <a:pt x="420719" y="0"/>
                        <a:pt x="432530" y="2572"/>
                        <a:pt x="436436" y="3905"/>
                      </a:cubicBezTo>
                      <a:lnTo>
                        <a:pt x="436436" y="66580"/>
                      </a:lnTo>
                      <a:cubicBezTo>
                        <a:pt x="436436" y="66580"/>
                        <a:pt x="418147" y="65246"/>
                        <a:pt x="406432" y="65246"/>
                      </a:cubicBezTo>
                      <a:cubicBezTo>
                        <a:pt x="305848" y="65246"/>
                        <a:pt x="245745" y="110966"/>
                        <a:pt x="177736" y="186785"/>
                      </a:cubicBezTo>
                      <a:lnTo>
                        <a:pt x="177736" y="638937"/>
                      </a:lnTo>
                      <a:lnTo>
                        <a:pt x="303180" y="638937"/>
                      </a:lnTo>
                      <a:lnTo>
                        <a:pt x="303180" y="685991"/>
                      </a:lnTo>
                      <a:lnTo>
                        <a:pt x="6572" y="685991"/>
                      </a:lnTo>
                      <a:lnTo>
                        <a:pt x="6572" y="639032"/>
                      </a:lnTo>
                      <a:close/>
                    </a:path>
                  </a:pathLst>
                </a:custGeom>
                <a:solidFill>
                  <a:srgbClr val="00664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5A858010-6DAE-5C96-F32E-181F73483A64}"/>
                    </a:ext>
                  </a:extLst>
                </p:cNvPr>
                <p:cNvSpPr/>
                <p:nvPr/>
              </p:nvSpPr>
              <p:spPr>
                <a:xfrm>
                  <a:off x="6613398" y="2362200"/>
                  <a:ext cx="365854" cy="876871"/>
                </a:xfrm>
                <a:custGeom>
                  <a:avLst/>
                  <a:gdLst>
                    <a:gd name="connsiteX0" fmla="*/ 98012 w 365854"/>
                    <a:gd name="connsiteY0" fmla="*/ 722567 h 876871"/>
                    <a:gd name="connsiteX1" fmla="*/ 98012 w 365854"/>
                    <a:gd name="connsiteY1" fmla="*/ 237744 h 876871"/>
                    <a:gd name="connsiteX2" fmla="*/ 0 w 365854"/>
                    <a:gd name="connsiteY2" fmla="*/ 237744 h 876871"/>
                    <a:gd name="connsiteX3" fmla="*/ 0 w 365854"/>
                    <a:gd name="connsiteY3" fmla="*/ 188119 h 876871"/>
                    <a:gd name="connsiteX4" fmla="*/ 98012 w 365854"/>
                    <a:gd name="connsiteY4" fmla="*/ 188119 h 876871"/>
                    <a:gd name="connsiteX5" fmla="*/ 98012 w 365854"/>
                    <a:gd name="connsiteY5" fmla="*/ 0 h 876871"/>
                    <a:gd name="connsiteX6" fmla="*/ 173831 w 365854"/>
                    <a:gd name="connsiteY6" fmla="*/ 0 h 876871"/>
                    <a:gd name="connsiteX7" fmla="*/ 173831 w 365854"/>
                    <a:gd name="connsiteY7" fmla="*/ 188214 h 876871"/>
                    <a:gd name="connsiteX8" fmla="*/ 351568 w 365854"/>
                    <a:gd name="connsiteY8" fmla="*/ 188214 h 876871"/>
                    <a:gd name="connsiteX9" fmla="*/ 351568 w 365854"/>
                    <a:gd name="connsiteY9" fmla="*/ 237839 h 876871"/>
                    <a:gd name="connsiteX10" fmla="*/ 173831 w 365854"/>
                    <a:gd name="connsiteY10" fmla="*/ 237839 h 876871"/>
                    <a:gd name="connsiteX11" fmla="*/ 173831 w 365854"/>
                    <a:gd name="connsiteY11" fmla="*/ 716089 h 876871"/>
                    <a:gd name="connsiteX12" fmla="*/ 265271 w 365854"/>
                    <a:gd name="connsiteY12" fmla="*/ 824579 h 876871"/>
                    <a:gd name="connsiteX13" fmla="*/ 329279 w 365854"/>
                    <a:gd name="connsiteY13" fmla="*/ 811530 h 876871"/>
                    <a:gd name="connsiteX14" fmla="*/ 365855 w 365854"/>
                    <a:gd name="connsiteY14" fmla="*/ 811530 h 876871"/>
                    <a:gd name="connsiteX15" fmla="*/ 365855 w 365854"/>
                    <a:gd name="connsiteY15" fmla="*/ 861155 h 876871"/>
                    <a:gd name="connsiteX16" fmla="*/ 263938 w 365854"/>
                    <a:gd name="connsiteY16" fmla="*/ 876872 h 876871"/>
                    <a:gd name="connsiteX17" fmla="*/ 98012 w 365854"/>
                    <a:gd name="connsiteY17" fmla="*/ 722567 h 87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5854" h="876871">
                      <a:moveTo>
                        <a:pt x="98012" y="722567"/>
                      </a:moveTo>
                      <a:lnTo>
                        <a:pt x="98012" y="237744"/>
                      </a:lnTo>
                      <a:lnTo>
                        <a:pt x="0" y="237744"/>
                      </a:lnTo>
                      <a:lnTo>
                        <a:pt x="0" y="188119"/>
                      </a:lnTo>
                      <a:lnTo>
                        <a:pt x="98012" y="188119"/>
                      </a:lnTo>
                      <a:lnTo>
                        <a:pt x="98012" y="0"/>
                      </a:lnTo>
                      <a:lnTo>
                        <a:pt x="173831" y="0"/>
                      </a:lnTo>
                      <a:lnTo>
                        <a:pt x="173831" y="188214"/>
                      </a:lnTo>
                      <a:lnTo>
                        <a:pt x="351568" y="188214"/>
                      </a:lnTo>
                      <a:lnTo>
                        <a:pt x="351568" y="237839"/>
                      </a:lnTo>
                      <a:lnTo>
                        <a:pt x="173831" y="237839"/>
                      </a:lnTo>
                      <a:lnTo>
                        <a:pt x="173831" y="716089"/>
                      </a:lnTo>
                      <a:cubicBezTo>
                        <a:pt x="173831" y="797147"/>
                        <a:pt x="197358" y="824579"/>
                        <a:pt x="265271" y="824579"/>
                      </a:cubicBezTo>
                      <a:cubicBezTo>
                        <a:pt x="294037" y="824579"/>
                        <a:pt x="318801" y="818007"/>
                        <a:pt x="329279" y="811530"/>
                      </a:cubicBezTo>
                      <a:lnTo>
                        <a:pt x="365855" y="811530"/>
                      </a:lnTo>
                      <a:lnTo>
                        <a:pt x="365855" y="861155"/>
                      </a:lnTo>
                      <a:cubicBezTo>
                        <a:pt x="343662" y="868966"/>
                        <a:pt x="303181" y="876872"/>
                        <a:pt x="263938" y="876872"/>
                      </a:cubicBezTo>
                      <a:cubicBezTo>
                        <a:pt x="155543" y="876776"/>
                        <a:pt x="98012" y="833628"/>
                        <a:pt x="98012" y="722567"/>
                      </a:cubicBezTo>
                      <a:close/>
                    </a:path>
                  </a:pathLst>
                </a:custGeom>
                <a:solidFill>
                  <a:srgbClr val="00664F"/>
                </a:solidFill>
                <a:ln w="952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3DE1FF58-D843-1C5E-7EE4-4BE09127777F}"/>
                    </a:ext>
                  </a:extLst>
                </p:cNvPr>
                <p:cNvSpPr/>
                <p:nvPr/>
              </p:nvSpPr>
              <p:spPr>
                <a:xfrm>
                  <a:off x="7093076" y="2543651"/>
                  <a:ext cx="1134237" cy="688752"/>
                </a:xfrm>
                <a:custGeom>
                  <a:avLst/>
                  <a:gdLst>
                    <a:gd name="connsiteX0" fmla="*/ 611410 w 1134237"/>
                    <a:gd name="connsiteY0" fmla="*/ 641699 h 688752"/>
                    <a:gd name="connsiteX1" fmla="*/ 715994 w 1134237"/>
                    <a:gd name="connsiteY1" fmla="*/ 641699 h 688752"/>
                    <a:gd name="connsiteX2" fmla="*/ 715994 w 1134237"/>
                    <a:gd name="connsiteY2" fmla="*/ 688753 h 688752"/>
                    <a:gd name="connsiteX3" fmla="*/ 431102 w 1134237"/>
                    <a:gd name="connsiteY3" fmla="*/ 688753 h 688752"/>
                    <a:gd name="connsiteX4" fmla="*/ 431102 w 1134237"/>
                    <a:gd name="connsiteY4" fmla="*/ 641699 h 688752"/>
                    <a:gd name="connsiteX5" fmla="*/ 535686 w 1134237"/>
                    <a:gd name="connsiteY5" fmla="*/ 641699 h 688752"/>
                    <a:gd name="connsiteX6" fmla="*/ 535686 w 1134237"/>
                    <a:gd name="connsiteY6" fmla="*/ 192214 h 688752"/>
                    <a:gd name="connsiteX7" fmla="*/ 421957 w 1134237"/>
                    <a:gd name="connsiteY7" fmla="*/ 61531 h 688752"/>
                    <a:gd name="connsiteX8" fmla="*/ 177641 w 1134237"/>
                    <a:gd name="connsiteY8" fmla="*/ 172593 h 688752"/>
                    <a:gd name="connsiteX9" fmla="*/ 177641 w 1134237"/>
                    <a:gd name="connsiteY9" fmla="*/ 641699 h 688752"/>
                    <a:gd name="connsiteX10" fmla="*/ 295275 w 1134237"/>
                    <a:gd name="connsiteY10" fmla="*/ 641699 h 688752"/>
                    <a:gd name="connsiteX11" fmla="*/ 295275 w 1134237"/>
                    <a:gd name="connsiteY11" fmla="*/ 688753 h 688752"/>
                    <a:gd name="connsiteX12" fmla="*/ 6477 w 1134237"/>
                    <a:gd name="connsiteY12" fmla="*/ 688753 h 688752"/>
                    <a:gd name="connsiteX13" fmla="*/ 6477 w 1134237"/>
                    <a:gd name="connsiteY13" fmla="*/ 641699 h 688752"/>
                    <a:gd name="connsiteX14" fmla="*/ 64008 w 1134237"/>
                    <a:gd name="connsiteY14" fmla="*/ 641699 h 688752"/>
                    <a:gd name="connsiteX15" fmla="*/ 101918 w 1134237"/>
                    <a:gd name="connsiteY15" fmla="*/ 603790 h 688752"/>
                    <a:gd name="connsiteX16" fmla="*/ 101918 w 1134237"/>
                    <a:gd name="connsiteY16" fmla="*/ 95441 h 688752"/>
                    <a:gd name="connsiteX17" fmla="*/ 64008 w 1134237"/>
                    <a:gd name="connsiteY17" fmla="*/ 56197 h 688752"/>
                    <a:gd name="connsiteX18" fmla="*/ 0 w 1134237"/>
                    <a:gd name="connsiteY18" fmla="*/ 56197 h 688752"/>
                    <a:gd name="connsiteX19" fmla="*/ 0 w 1134237"/>
                    <a:gd name="connsiteY19" fmla="*/ 6572 h 688752"/>
                    <a:gd name="connsiteX20" fmla="*/ 154210 w 1134237"/>
                    <a:gd name="connsiteY20" fmla="*/ 6572 h 688752"/>
                    <a:gd name="connsiteX21" fmla="*/ 177737 w 1134237"/>
                    <a:gd name="connsiteY21" fmla="*/ 50959 h 688752"/>
                    <a:gd name="connsiteX22" fmla="*/ 177737 w 1134237"/>
                    <a:gd name="connsiteY22" fmla="*/ 126778 h 688752"/>
                    <a:gd name="connsiteX23" fmla="*/ 443008 w 1134237"/>
                    <a:gd name="connsiteY23" fmla="*/ 0 h 688752"/>
                    <a:gd name="connsiteX24" fmla="*/ 608933 w 1134237"/>
                    <a:gd name="connsiteY24" fmla="*/ 128016 h 688752"/>
                    <a:gd name="connsiteX25" fmla="*/ 876776 w 1134237"/>
                    <a:gd name="connsiteY25" fmla="*/ 0 h 688752"/>
                    <a:gd name="connsiteX26" fmla="*/ 1045369 w 1134237"/>
                    <a:gd name="connsiteY26" fmla="*/ 169831 h 688752"/>
                    <a:gd name="connsiteX27" fmla="*/ 1045369 w 1134237"/>
                    <a:gd name="connsiteY27" fmla="*/ 603694 h 688752"/>
                    <a:gd name="connsiteX28" fmla="*/ 1083278 w 1134237"/>
                    <a:gd name="connsiteY28" fmla="*/ 641604 h 688752"/>
                    <a:gd name="connsiteX29" fmla="*/ 1134237 w 1134237"/>
                    <a:gd name="connsiteY29" fmla="*/ 641604 h 688752"/>
                    <a:gd name="connsiteX30" fmla="*/ 1134237 w 1134237"/>
                    <a:gd name="connsiteY30" fmla="*/ 688658 h 688752"/>
                    <a:gd name="connsiteX31" fmla="*/ 852011 w 1134237"/>
                    <a:gd name="connsiteY31" fmla="*/ 688658 h 688752"/>
                    <a:gd name="connsiteX32" fmla="*/ 852011 w 1134237"/>
                    <a:gd name="connsiteY32" fmla="*/ 641604 h 688752"/>
                    <a:gd name="connsiteX33" fmla="*/ 969645 w 1134237"/>
                    <a:gd name="connsiteY33" fmla="*/ 641604 h 688752"/>
                    <a:gd name="connsiteX34" fmla="*/ 969645 w 1134237"/>
                    <a:gd name="connsiteY34" fmla="*/ 192119 h 688752"/>
                    <a:gd name="connsiteX35" fmla="*/ 854678 w 1134237"/>
                    <a:gd name="connsiteY35" fmla="*/ 61436 h 688752"/>
                    <a:gd name="connsiteX36" fmla="*/ 611600 w 1134237"/>
                    <a:gd name="connsiteY36" fmla="*/ 172498 h 688752"/>
                    <a:gd name="connsiteX37" fmla="*/ 611600 w 1134237"/>
                    <a:gd name="connsiteY37" fmla="*/ 641699 h 68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34237" h="688752">
                      <a:moveTo>
                        <a:pt x="611410" y="641699"/>
                      </a:moveTo>
                      <a:lnTo>
                        <a:pt x="715994" y="641699"/>
                      </a:lnTo>
                      <a:lnTo>
                        <a:pt x="715994" y="688753"/>
                      </a:lnTo>
                      <a:lnTo>
                        <a:pt x="431102" y="688753"/>
                      </a:lnTo>
                      <a:lnTo>
                        <a:pt x="431102" y="641699"/>
                      </a:lnTo>
                      <a:lnTo>
                        <a:pt x="535686" y="641699"/>
                      </a:lnTo>
                      <a:lnTo>
                        <a:pt x="535686" y="192214"/>
                      </a:lnTo>
                      <a:cubicBezTo>
                        <a:pt x="535686" y="85058"/>
                        <a:pt x="486061" y="61531"/>
                        <a:pt x="421957" y="61531"/>
                      </a:cubicBezTo>
                      <a:cubicBezTo>
                        <a:pt x="333090" y="61531"/>
                        <a:pt x="254698" y="107251"/>
                        <a:pt x="177641" y="172593"/>
                      </a:cubicBezTo>
                      <a:lnTo>
                        <a:pt x="177641" y="641699"/>
                      </a:lnTo>
                      <a:lnTo>
                        <a:pt x="295275" y="641699"/>
                      </a:lnTo>
                      <a:lnTo>
                        <a:pt x="295275" y="688753"/>
                      </a:lnTo>
                      <a:lnTo>
                        <a:pt x="6477" y="688753"/>
                      </a:lnTo>
                      <a:lnTo>
                        <a:pt x="6477" y="641699"/>
                      </a:lnTo>
                      <a:lnTo>
                        <a:pt x="64008" y="641699"/>
                      </a:lnTo>
                      <a:cubicBezTo>
                        <a:pt x="83630" y="641699"/>
                        <a:pt x="101918" y="623411"/>
                        <a:pt x="101918" y="603790"/>
                      </a:cubicBezTo>
                      <a:lnTo>
                        <a:pt x="101918" y="95441"/>
                      </a:lnTo>
                      <a:cubicBezTo>
                        <a:pt x="101918" y="77152"/>
                        <a:pt x="83630" y="56197"/>
                        <a:pt x="64008" y="56197"/>
                      </a:cubicBezTo>
                      <a:lnTo>
                        <a:pt x="0" y="56197"/>
                      </a:lnTo>
                      <a:lnTo>
                        <a:pt x="0" y="6572"/>
                      </a:lnTo>
                      <a:lnTo>
                        <a:pt x="154210" y="6572"/>
                      </a:lnTo>
                      <a:cubicBezTo>
                        <a:pt x="169926" y="6572"/>
                        <a:pt x="176403" y="15716"/>
                        <a:pt x="177737" y="50959"/>
                      </a:cubicBezTo>
                      <a:lnTo>
                        <a:pt x="177737" y="126778"/>
                      </a:lnTo>
                      <a:cubicBezTo>
                        <a:pt x="252222" y="58864"/>
                        <a:pt x="337185" y="0"/>
                        <a:pt x="443008" y="0"/>
                      </a:cubicBezTo>
                      <a:cubicBezTo>
                        <a:pt x="521398" y="0"/>
                        <a:pt x="594550" y="27432"/>
                        <a:pt x="608933" y="128016"/>
                      </a:cubicBezTo>
                      <a:cubicBezTo>
                        <a:pt x="691229" y="53530"/>
                        <a:pt x="773621" y="0"/>
                        <a:pt x="876776" y="0"/>
                      </a:cubicBezTo>
                      <a:cubicBezTo>
                        <a:pt x="962978" y="0"/>
                        <a:pt x="1045369" y="34004"/>
                        <a:pt x="1045369" y="169831"/>
                      </a:cubicBezTo>
                      <a:lnTo>
                        <a:pt x="1045369" y="603694"/>
                      </a:lnTo>
                      <a:cubicBezTo>
                        <a:pt x="1045369" y="623316"/>
                        <a:pt x="1064990" y="641604"/>
                        <a:pt x="1083278" y="641604"/>
                      </a:cubicBezTo>
                      <a:lnTo>
                        <a:pt x="1134237" y="641604"/>
                      </a:lnTo>
                      <a:lnTo>
                        <a:pt x="1134237" y="688658"/>
                      </a:lnTo>
                      <a:lnTo>
                        <a:pt x="852011" y="688658"/>
                      </a:lnTo>
                      <a:lnTo>
                        <a:pt x="852011" y="641604"/>
                      </a:lnTo>
                      <a:lnTo>
                        <a:pt x="969645" y="641604"/>
                      </a:lnTo>
                      <a:lnTo>
                        <a:pt x="969645" y="192119"/>
                      </a:lnTo>
                      <a:cubicBezTo>
                        <a:pt x="969645" y="84963"/>
                        <a:pt x="920020" y="61436"/>
                        <a:pt x="854678" y="61436"/>
                      </a:cubicBezTo>
                      <a:cubicBezTo>
                        <a:pt x="767143" y="61436"/>
                        <a:pt x="687419" y="112395"/>
                        <a:pt x="611600" y="172498"/>
                      </a:cubicBezTo>
                      <a:lnTo>
                        <a:pt x="611600" y="641699"/>
                      </a:lnTo>
                      <a:close/>
                    </a:path>
                  </a:pathLst>
                </a:custGeom>
                <a:solidFill>
                  <a:srgbClr val="00664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6EEFE25B-2524-C858-0856-AF969BAE34CB}"/>
                    </a:ext>
                  </a:extLst>
                </p:cNvPr>
                <p:cNvSpPr/>
                <p:nvPr/>
              </p:nvSpPr>
              <p:spPr>
                <a:xfrm>
                  <a:off x="8342090" y="2543841"/>
                  <a:ext cx="666369" cy="693896"/>
                </a:xfrm>
                <a:custGeom>
                  <a:avLst/>
                  <a:gdLst>
                    <a:gd name="connsiteX0" fmla="*/ 0 w 666369"/>
                    <a:gd name="connsiteY0" fmla="*/ 347567 h 693896"/>
                    <a:gd name="connsiteX1" fmla="*/ 333184 w 666369"/>
                    <a:gd name="connsiteY1" fmla="*/ 0 h 693896"/>
                    <a:gd name="connsiteX2" fmla="*/ 666369 w 666369"/>
                    <a:gd name="connsiteY2" fmla="*/ 347567 h 693896"/>
                    <a:gd name="connsiteX3" fmla="*/ 333184 w 666369"/>
                    <a:gd name="connsiteY3" fmla="*/ 693896 h 693896"/>
                    <a:gd name="connsiteX4" fmla="*/ 0 w 666369"/>
                    <a:gd name="connsiteY4" fmla="*/ 347567 h 693896"/>
                    <a:gd name="connsiteX5" fmla="*/ 589312 w 666369"/>
                    <a:gd name="connsiteY5" fmla="*/ 348805 h 693896"/>
                    <a:gd name="connsiteX6" fmla="*/ 333184 w 666369"/>
                    <a:gd name="connsiteY6" fmla="*/ 52197 h 693896"/>
                    <a:gd name="connsiteX7" fmla="*/ 77058 w 666369"/>
                    <a:gd name="connsiteY7" fmla="*/ 348805 h 693896"/>
                    <a:gd name="connsiteX8" fmla="*/ 333184 w 666369"/>
                    <a:gd name="connsiteY8" fmla="*/ 644176 h 693896"/>
                    <a:gd name="connsiteX9" fmla="*/ 589312 w 666369"/>
                    <a:gd name="connsiteY9" fmla="*/ 348805 h 693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369" h="693896">
                      <a:moveTo>
                        <a:pt x="0" y="347567"/>
                      </a:moveTo>
                      <a:cubicBezTo>
                        <a:pt x="0" y="131921"/>
                        <a:pt x="142399" y="0"/>
                        <a:pt x="333184" y="0"/>
                      </a:cubicBezTo>
                      <a:cubicBezTo>
                        <a:pt x="525304" y="0"/>
                        <a:pt x="666369" y="132016"/>
                        <a:pt x="666369" y="347567"/>
                      </a:cubicBezTo>
                      <a:cubicBezTo>
                        <a:pt x="666369" y="563118"/>
                        <a:pt x="525209" y="693896"/>
                        <a:pt x="333184" y="693896"/>
                      </a:cubicBezTo>
                      <a:cubicBezTo>
                        <a:pt x="142399" y="693801"/>
                        <a:pt x="0" y="563118"/>
                        <a:pt x="0" y="347567"/>
                      </a:cubicBezTo>
                      <a:close/>
                      <a:moveTo>
                        <a:pt x="589312" y="348805"/>
                      </a:moveTo>
                      <a:cubicBezTo>
                        <a:pt x="589312" y="160687"/>
                        <a:pt x="484727" y="52197"/>
                        <a:pt x="333184" y="52197"/>
                      </a:cubicBezTo>
                      <a:cubicBezTo>
                        <a:pt x="181642" y="52197"/>
                        <a:pt x="77058" y="160687"/>
                        <a:pt x="77058" y="348805"/>
                      </a:cubicBezTo>
                      <a:cubicBezTo>
                        <a:pt x="77058" y="535686"/>
                        <a:pt x="181642" y="644176"/>
                        <a:pt x="333184" y="644176"/>
                      </a:cubicBezTo>
                      <a:cubicBezTo>
                        <a:pt x="484823" y="644176"/>
                        <a:pt x="589312" y="535686"/>
                        <a:pt x="589312" y="348805"/>
                      </a:cubicBezTo>
                      <a:close/>
                    </a:path>
                  </a:pathLst>
                </a:custGeom>
                <a:solidFill>
                  <a:srgbClr val="00664F"/>
                </a:solidFill>
                <a:ln w="952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E205A20B-17CB-6964-7E1D-0E80D746AA76}"/>
                    </a:ext>
                  </a:extLst>
                </p:cNvPr>
                <p:cNvSpPr/>
                <p:nvPr/>
              </p:nvSpPr>
              <p:spPr>
                <a:xfrm>
                  <a:off x="9110376" y="2550318"/>
                  <a:ext cx="743522" cy="690086"/>
                </a:xfrm>
                <a:custGeom>
                  <a:avLst/>
                  <a:gdLst>
                    <a:gd name="connsiteX0" fmla="*/ 99346 w 743522"/>
                    <a:gd name="connsiteY0" fmla="*/ 521399 h 690086"/>
                    <a:gd name="connsiteX1" fmla="*/ 99346 w 743522"/>
                    <a:gd name="connsiteY1" fmla="*/ 88868 h 690086"/>
                    <a:gd name="connsiteX2" fmla="*/ 61436 w 743522"/>
                    <a:gd name="connsiteY2" fmla="*/ 49625 h 690086"/>
                    <a:gd name="connsiteX3" fmla="*/ 0 w 743522"/>
                    <a:gd name="connsiteY3" fmla="*/ 49625 h 690086"/>
                    <a:gd name="connsiteX4" fmla="*/ 0 w 743522"/>
                    <a:gd name="connsiteY4" fmla="*/ 0 h 690086"/>
                    <a:gd name="connsiteX5" fmla="*/ 175070 w 743522"/>
                    <a:gd name="connsiteY5" fmla="*/ 0 h 690086"/>
                    <a:gd name="connsiteX6" fmla="*/ 175070 w 743522"/>
                    <a:gd name="connsiteY6" fmla="*/ 499205 h 690086"/>
                    <a:gd name="connsiteX7" fmla="*/ 301847 w 743522"/>
                    <a:gd name="connsiteY7" fmla="*/ 631222 h 690086"/>
                    <a:gd name="connsiteX8" fmla="*/ 565785 w 743522"/>
                    <a:gd name="connsiteY8" fmla="*/ 518827 h 690086"/>
                    <a:gd name="connsiteX9" fmla="*/ 565785 w 743522"/>
                    <a:gd name="connsiteY9" fmla="*/ 49721 h 690086"/>
                    <a:gd name="connsiteX10" fmla="*/ 457295 w 743522"/>
                    <a:gd name="connsiteY10" fmla="*/ 49721 h 690086"/>
                    <a:gd name="connsiteX11" fmla="*/ 457295 w 743522"/>
                    <a:gd name="connsiteY11" fmla="*/ 95 h 690086"/>
                    <a:gd name="connsiteX12" fmla="*/ 640271 w 743522"/>
                    <a:gd name="connsiteY12" fmla="*/ 95 h 690086"/>
                    <a:gd name="connsiteX13" fmla="*/ 640271 w 743522"/>
                    <a:gd name="connsiteY13" fmla="*/ 595979 h 690086"/>
                    <a:gd name="connsiteX14" fmla="*/ 679514 w 743522"/>
                    <a:gd name="connsiteY14" fmla="*/ 635222 h 690086"/>
                    <a:gd name="connsiteX15" fmla="*/ 743522 w 743522"/>
                    <a:gd name="connsiteY15" fmla="*/ 635222 h 690086"/>
                    <a:gd name="connsiteX16" fmla="*/ 743522 w 743522"/>
                    <a:gd name="connsiteY16" fmla="*/ 682276 h 690086"/>
                    <a:gd name="connsiteX17" fmla="*/ 587979 w 743522"/>
                    <a:gd name="connsiteY17" fmla="*/ 682276 h 690086"/>
                    <a:gd name="connsiteX18" fmla="*/ 565785 w 743522"/>
                    <a:gd name="connsiteY18" fmla="*/ 639128 h 690086"/>
                    <a:gd name="connsiteX19" fmla="*/ 565785 w 743522"/>
                    <a:gd name="connsiteY19" fmla="*/ 567214 h 690086"/>
                    <a:gd name="connsiteX20" fmla="*/ 279654 w 743522"/>
                    <a:gd name="connsiteY20" fmla="*/ 690086 h 690086"/>
                    <a:gd name="connsiteX21" fmla="*/ 99346 w 743522"/>
                    <a:gd name="connsiteY21" fmla="*/ 521399 h 69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3522" h="690086">
                      <a:moveTo>
                        <a:pt x="99346" y="521399"/>
                      </a:moveTo>
                      <a:lnTo>
                        <a:pt x="99346" y="88868"/>
                      </a:lnTo>
                      <a:cubicBezTo>
                        <a:pt x="99346" y="69247"/>
                        <a:pt x="79725" y="49625"/>
                        <a:pt x="61436" y="49625"/>
                      </a:cubicBezTo>
                      <a:lnTo>
                        <a:pt x="0" y="49625"/>
                      </a:lnTo>
                      <a:lnTo>
                        <a:pt x="0" y="0"/>
                      </a:lnTo>
                      <a:lnTo>
                        <a:pt x="175070" y="0"/>
                      </a:lnTo>
                      <a:lnTo>
                        <a:pt x="175070" y="499205"/>
                      </a:lnTo>
                      <a:cubicBezTo>
                        <a:pt x="175070" y="605028"/>
                        <a:pt x="231267" y="631222"/>
                        <a:pt x="301847" y="631222"/>
                      </a:cubicBezTo>
                      <a:cubicBezTo>
                        <a:pt x="399860" y="631222"/>
                        <a:pt x="492633" y="578930"/>
                        <a:pt x="565785" y="518827"/>
                      </a:cubicBezTo>
                      <a:lnTo>
                        <a:pt x="565785" y="49721"/>
                      </a:lnTo>
                      <a:lnTo>
                        <a:pt x="457295" y="49721"/>
                      </a:lnTo>
                      <a:lnTo>
                        <a:pt x="457295" y="95"/>
                      </a:lnTo>
                      <a:lnTo>
                        <a:pt x="640271" y="95"/>
                      </a:lnTo>
                      <a:lnTo>
                        <a:pt x="640271" y="595979"/>
                      </a:lnTo>
                      <a:cubicBezTo>
                        <a:pt x="640271" y="615601"/>
                        <a:pt x="659892" y="635222"/>
                        <a:pt x="679514" y="635222"/>
                      </a:cubicBezTo>
                      <a:lnTo>
                        <a:pt x="743522" y="635222"/>
                      </a:lnTo>
                      <a:lnTo>
                        <a:pt x="743522" y="682276"/>
                      </a:lnTo>
                      <a:lnTo>
                        <a:pt x="587979" y="682276"/>
                      </a:lnTo>
                      <a:cubicBezTo>
                        <a:pt x="573596" y="682276"/>
                        <a:pt x="567024" y="674465"/>
                        <a:pt x="565785" y="639128"/>
                      </a:cubicBezTo>
                      <a:lnTo>
                        <a:pt x="565785" y="567214"/>
                      </a:lnTo>
                      <a:cubicBezTo>
                        <a:pt x="486061" y="632555"/>
                        <a:pt x="394621" y="690086"/>
                        <a:pt x="279654" y="690086"/>
                      </a:cubicBezTo>
                      <a:cubicBezTo>
                        <a:pt x="184309" y="689991"/>
                        <a:pt x="99346" y="650748"/>
                        <a:pt x="99346" y="521399"/>
                      </a:cubicBezTo>
                      <a:close/>
                    </a:path>
                  </a:pathLst>
                </a:custGeom>
                <a:solidFill>
                  <a:srgbClr val="00664F"/>
                </a:solidFill>
                <a:ln w="952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B42997FA-D252-2D2C-C632-AB396F5FBD70}"/>
                    </a:ext>
                  </a:extLst>
                </p:cNvPr>
                <p:cNvSpPr/>
                <p:nvPr/>
              </p:nvSpPr>
              <p:spPr>
                <a:xfrm>
                  <a:off x="9941432" y="2362200"/>
                  <a:ext cx="365855" cy="876871"/>
                </a:xfrm>
                <a:custGeom>
                  <a:avLst/>
                  <a:gdLst>
                    <a:gd name="connsiteX0" fmla="*/ 98013 w 365855"/>
                    <a:gd name="connsiteY0" fmla="*/ 722567 h 876871"/>
                    <a:gd name="connsiteX1" fmla="*/ 98013 w 365855"/>
                    <a:gd name="connsiteY1" fmla="*/ 237744 h 876871"/>
                    <a:gd name="connsiteX2" fmla="*/ 0 w 365855"/>
                    <a:gd name="connsiteY2" fmla="*/ 237744 h 876871"/>
                    <a:gd name="connsiteX3" fmla="*/ 0 w 365855"/>
                    <a:gd name="connsiteY3" fmla="*/ 188119 h 876871"/>
                    <a:gd name="connsiteX4" fmla="*/ 98013 w 365855"/>
                    <a:gd name="connsiteY4" fmla="*/ 188119 h 876871"/>
                    <a:gd name="connsiteX5" fmla="*/ 98013 w 365855"/>
                    <a:gd name="connsiteY5" fmla="*/ 0 h 876871"/>
                    <a:gd name="connsiteX6" fmla="*/ 173831 w 365855"/>
                    <a:gd name="connsiteY6" fmla="*/ 0 h 876871"/>
                    <a:gd name="connsiteX7" fmla="*/ 173831 w 365855"/>
                    <a:gd name="connsiteY7" fmla="*/ 188214 h 876871"/>
                    <a:gd name="connsiteX8" fmla="*/ 351568 w 365855"/>
                    <a:gd name="connsiteY8" fmla="*/ 188214 h 876871"/>
                    <a:gd name="connsiteX9" fmla="*/ 351568 w 365855"/>
                    <a:gd name="connsiteY9" fmla="*/ 237839 h 876871"/>
                    <a:gd name="connsiteX10" fmla="*/ 173831 w 365855"/>
                    <a:gd name="connsiteY10" fmla="*/ 237839 h 876871"/>
                    <a:gd name="connsiteX11" fmla="*/ 173831 w 365855"/>
                    <a:gd name="connsiteY11" fmla="*/ 716089 h 876871"/>
                    <a:gd name="connsiteX12" fmla="*/ 265271 w 365855"/>
                    <a:gd name="connsiteY12" fmla="*/ 824579 h 876871"/>
                    <a:gd name="connsiteX13" fmla="*/ 329280 w 365855"/>
                    <a:gd name="connsiteY13" fmla="*/ 811530 h 876871"/>
                    <a:gd name="connsiteX14" fmla="*/ 365856 w 365855"/>
                    <a:gd name="connsiteY14" fmla="*/ 811530 h 876871"/>
                    <a:gd name="connsiteX15" fmla="*/ 365856 w 365855"/>
                    <a:gd name="connsiteY15" fmla="*/ 861155 h 876871"/>
                    <a:gd name="connsiteX16" fmla="*/ 263939 w 365855"/>
                    <a:gd name="connsiteY16" fmla="*/ 876872 h 876871"/>
                    <a:gd name="connsiteX17" fmla="*/ 98013 w 365855"/>
                    <a:gd name="connsiteY17" fmla="*/ 722567 h 87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5855" h="876871">
                      <a:moveTo>
                        <a:pt x="98013" y="722567"/>
                      </a:moveTo>
                      <a:lnTo>
                        <a:pt x="98013" y="237744"/>
                      </a:lnTo>
                      <a:lnTo>
                        <a:pt x="0" y="237744"/>
                      </a:lnTo>
                      <a:lnTo>
                        <a:pt x="0" y="188119"/>
                      </a:lnTo>
                      <a:lnTo>
                        <a:pt x="98013" y="188119"/>
                      </a:lnTo>
                      <a:lnTo>
                        <a:pt x="98013" y="0"/>
                      </a:lnTo>
                      <a:lnTo>
                        <a:pt x="173831" y="0"/>
                      </a:lnTo>
                      <a:lnTo>
                        <a:pt x="173831" y="188214"/>
                      </a:lnTo>
                      <a:lnTo>
                        <a:pt x="351568" y="188214"/>
                      </a:lnTo>
                      <a:lnTo>
                        <a:pt x="351568" y="237839"/>
                      </a:lnTo>
                      <a:lnTo>
                        <a:pt x="173831" y="237839"/>
                      </a:lnTo>
                      <a:lnTo>
                        <a:pt x="173831" y="716089"/>
                      </a:lnTo>
                      <a:cubicBezTo>
                        <a:pt x="173831" y="797147"/>
                        <a:pt x="197358" y="824579"/>
                        <a:pt x="265271" y="824579"/>
                      </a:cubicBezTo>
                      <a:cubicBezTo>
                        <a:pt x="294037" y="824579"/>
                        <a:pt x="318801" y="818007"/>
                        <a:pt x="329280" y="811530"/>
                      </a:cubicBezTo>
                      <a:lnTo>
                        <a:pt x="365856" y="811530"/>
                      </a:lnTo>
                      <a:lnTo>
                        <a:pt x="365856" y="861155"/>
                      </a:lnTo>
                      <a:cubicBezTo>
                        <a:pt x="343663" y="868966"/>
                        <a:pt x="303182" y="876872"/>
                        <a:pt x="263939" y="876872"/>
                      </a:cubicBezTo>
                      <a:cubicBezTo>
                        <a:pt x="155449" y="876776"/>
                        <a:pt x="98013" y="833628"/>
                        <a:pt x="98013" y="722567"/>
                      </a:cubicBezTo>
                      <a:close/>
                    </a:path>
                  </a:pathLst>
                </a:custGeom>
                <a:solidFill>
                  <a:srgbClr val="00664F"/>
                </a:solidFill>
                <a:ln w="952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0781FD67-7A94-F722-CEF6-E932A7F2DAEF}"/>
                    </a:ext>
                  </a:extLst>
                </p:cNvPr>
                <p:cNvSpPr/>
                <p:nvPr/>
              </p:nvSpPr>
              <p:spPr>
                <a:xfrm>
                  <a:off x="10409205" y="2317623"/>
                  <a:ext cx="738378" cy="914780"/>
                </a:xfrm>
                <a:custGeom>
                  <a:avLst/>
                  <a:gdLst>
                    <a:gd name="connsiteX0" fmla="*/ 176403 w 738378"/>
                    <a:gd name="connsiteY0" fmla="*/ 867727 h 914780"/>
                    <a:gd name="connsiteX1" fmla="*/ 294037 w 738378"/>
                    <a:gd name="connsiteY1" fmla="*/ 867727 h 914780"/>
                    <a:gd name="connsiteX2" fmla="*/ 294037 w 738378"/>
                    <a:gd name="connsiteY2" fmla="*/ 914781 h 914780"/>
                    <a:gd name="connsiteX3" fmla="*/ 5239 w 738378"/>
                    <a:gd name="connsiteY3" fmla="*/ 914781 h 914780"/>
                    <a:gd name="connsiteX4" fmla="*/ 5239 w 738378"/>
                    <a:gd name="connsiteY4" fmla="*/ 867727 h 914780"/>
                    <a:gd name="connsiteX5" fmla="*/ 62771 w 738378"/>
                    <a:gd name="connsiteY5" fmla="*/ 867727 h 914780"/>
                    <a:gd name="connsiteX6" fmla="*/ 100680 w 738378"/>
                    <a:gd name="connsiteY6" fmla="*/ 829818 h 914780"/>
                    <a:gd name="connsiteX7" fmla="*/ 100680 w 738378"/>
                    <a:gd name="connsiteY7" fmla="*/ 87630 h 914780"/>
                    <a:gd name="connsiteX8" fmla="*/ 62771 w 738378"/>
                    <a:gd name="connsiteY8" fmla="*/ 48387 h 914780"/>
                    <a:gd name="connsiteX9" fmla="*/ 0 w 738378"/>
                    <a:gd name="connsiteY9" fmla="*/ 48387 h 914780"/>
                    <a:gd name="connsiteX10" fmla="*/ 0 w 738378"/>
                    <a:gd name="connsiteY10" fmla="*/ 0 h 914780"/>
                    <a:gd name="connsiteX11" fmla="*/ 158116 w 738378"/>
                    <a:gd name="connsiteY11" fmla="*/ 0 h 914780"/>
                    <a:gd name="connsiteX12" fmla="*/ 176403 w 738378"/>
                    <a:gd name="connsiteY12" fmla="*/ 23527 h 914780"/>
                    <a:gd name="connsiteX13" fmla="*/ 176403 w 738378"/>
                    <a:gd name="connsiteY13" fmla="*/ 352806 h 914780"/>
                    <a:gd name="connsiteX14" fmla="*/ 466535 w 738378"/>
                    <a:gd name="connsiteY14" fmla="*/ 226028 h 914780"/>
                    <a:gd name="connsiteX15" fmla="*/ 649510 w 738378"/>
                    <a:gd name="connsiteY15" fmla="*/ 395859 h 914780"/>
                    <a:gd name="connsiteX16" fmla="*/ 649510 w 738378"/>
                    <a:gd name="connsiteY16" fmla="*/ 829723 h 914780"/>
                    <a:gd name="connsiteX17" fmla="*/ 687420 w 738378"/>
                    <a:gd name="connsiteY17" fmla="*/ 867632 h 914780"/>
                    <a:gd name="connsiteX18" fmla="*/ 738378 w 738378"/>
                    <a:gd name="connsiteY18" fmla="*/ 867632 h 914780"/>
                    <a:gd name="connsiteX19" fmla="*/ 738378 w 738378"/>
                    <a:gd name="connsiteY19" fmla="*/ 914686 h 914780"/>
                    <a:gd name="connsiteX20" fmla="*/ 456152 w 738378"/>
                    <a:gd name="connsiteY20" fmla="*/ 914686 h 914780"/>
                    <a:gd name="connsiteX21" fmla="*/ 456152 w 738378"/>
                    <a:gd name="connsiteY21" fmla="*/ 867632 h 914780"/>
                    <a:gd name="connsiteX22" fmla="*/ 573786 w 738378"/>
                    <a:gd name="connsiteY22" fmla="*/ 867632 h 914780"/>
                    <a:gd name="connsiteX23" fmla="*/ 573786 w 738378"/>
                    <a:gd name="connsiteY23" fmla="*/ 418147 h 914780"/>
                    <a:gd name="connsiteX24" fmla="*/ 441770 w 738378"/>
                    <a:gd name="connsiteY24" fmla="*/ 287464 h 914780"/>
                    <a:gd name="connsiteX25" fmla="*/ 176499 w 738378"/>
                    <a:gd name="connsiteY25" fmla="*/ 399859 h 914780"/>
                    <a:gd name="connsiteX26" fmla="*/ 176499 w 738378"/>
                    <a:gd name="connsiteY26" fmla="*/ 867727 h 91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38378" h="914780">
                      <a:moveTo>
                        <a:pt x="176403" y="867727"/>
                      </a:moveTo>
                      <a:lnTo>
                        <a:pt x="294037" y="867727"/>
                      </a:lnTo>
                      <a:lnTo>
                        <a:pt x="294037" y="914781"/>
                      </a:lnTo>
                      <a:lnTo>
                        <a:pt x="5239" y="914781"/>
                      </a:lnTo>
                      <a:lnTo>
                        <a:pt x="5239" y="867727"/>
                      </a:lnTo>
                      <a:lnTo>
                        <a:pt x="62771" y="867727"/>
                      </a:lnTo>
                      <a:cubicBezTo>
                        <a:pt x="82391" y="867727"/>
                        <a:pt x="100680" y="849439"/>
                        <a:pt x="100680" y="829818"/>
                      </a:cubicBezTo>
                      <a:lnTo>
                        <a:pt x="100680" y="87630"/>
                      </a:lnTo>
                      <a:cubicBezTo>
                        <a:pt x="100680" y="69342"/>
                        <a:pt x="82391" y="48387"/>
                        <a:pt x="62771" y="48387"/>
                      </a:cubicBezTo>
                      <a:lnTo>
                        <a:pt x="0" y="48387"/>
                      </a:lnTo>
                      <a:lnTo>
                        <a:pt x="0" y="0"/>
                      </a:lnTo>
                      <a:lnTo>
                        <a:pt x="158116" y="0"/>
                      </a:lnTo>
                      <a:cubicBezTo>
                        <a:pt x="171165" y="0"/>
                        <a:pt x="176403" y="7810"/>
                        <a:pt x="176403" y="23527"/>
                      </a:cubicBezTo>
                      <a:lnTo>
                        <a:pt x="176403" y="352806"/>
                      </a:lnTo>
                      <a:cubicBezTo>
                        <a:pt x="250889" y="287464"/>
                        <a:pt x="355378" y="226028"/>
                        <a:pt x="466535" y="226028"/>
                      </a:cubicBezTo>
                      <a:cubicBezTo>
                        <a:pt x="568453" y="226028"/>
                        <a:pt x="649510" y="260032"/>
                        <a:pt x="649510" y="395859"/>
                      </a:cubicBezTo>
                      <a:lnTo>
                        <a:pt x="649510" y="829723"/>
                      </a:lnTo>
                      <a:cubicBezTo>
                        <a:pt x="649510" y="849344"/>
                        <a:pt x="669131" y="867632"/>
                        <a:pt x="687420" y="867632"/>
                      </a:cubicBezTo>
                      <a:lnTo>
                        <a:pt x="738378" y="867632"/>
                      </a:lnTo>
                      <a:lnTo>
                        <a:pt x="738378" y="914686"/>
                      </a:lnTo>
                      <a:lnTo>
                        <a:pt x="456152" y="914686"/>
                      </a:lnTo>
                      <a:lnTo>
                        <a:pt x="456152" y="867632"/>
                      </a:lnTo>
                      <a:lnTo>
                        <a:pt x="573786" y="867632"/>
                      </a:lnTo>
                      <a:lnTo>
                        <a:pt x="573786" y="418147"/>
                      </a:lnTo>
                      <a:cubicBezTo>
                        <a:pt x="573786" y="309658"/>
                        <a:pt x="518923" y="287464"/>
                        <a:pt x="441770" y="287464"/>
                      </a:cubicBezTo>
                      <a:cubicBezTo>
                        <a:pt x="343758" y="287464"/>
                        <a:pt x="253555" y="337090"/>
                        <a:pt x="176499" y="399859"/>
                      </a:cubicBezTo>
                      <a:lnTo>
                        <a:pt x="176499" y="867727"/>
                      </a:lnTo>
                      <a:close/>
                    </a:path>
                  </a:pathLst>
                </a:custGeom>
                <a:solidFill>
                  <a:srgbClr val="00664F"/>
                </a:solidFill>
                <a:ln w="9525" cap="flat">
                  <a:noFill/>
                  <a:prstDash val="solid"/>
                  <a:miter/>
                </a:ln>
              </p:spPr>
              <p:txBody>
                <a:bodyPr rtlCol="0" anchor="ctr"/>
                <a:lstStyle/>
                <a:p>
                  <a:endParaRPr lang="en-US"/>
                </a:p>
              </p:txBody>
            </p:sp>
          </p:grpSp>
          <p:grpSp>
            <p:nvGrpSpPr>
              <p:cNvPr id="57" name="Graphic 2">
                <a:extLst>
                  <a:ext uri="{FF2B5EF4-FFF2-40B4-BE49-F238E27FC236}">
                    <a16:creationId xmlns:a16="http://schemas.microsoft.com/office/drawing/2014/main" id="{E3E8BE35-0B74-7B0E-F85F-5B85A994052C}"/>
                  </a:ext>
                </a:extLst>
              </p:cNvPr>
              <p:cNvGrpSpPr/>
              <p:nvPr/>
            </p:nvGrpSpPr>
            <p:grpSpPr>
              <a:xfrm>
                <a:off x="4478369" y="3643122"/>
                <a:ext cx="3599594" cy="923925"/>
                <a:chOff x="4478369" y="3643122"/>
                <a:chExt cx="3599594" cy="923925"/>
              </a:xfrm>
              <a:solidFill>
                <a:srgbClr val="00664F"/>
              </a:solidFill>
            </p:grpSpPr>
            <p:sp>
              <p:nvSpPr>
                <p:cNvPr id="58" name="Freeform 57">
                  <a:extLst>
                    <a:ext uri="{FF2B5EF4-FFF2-40B4-BE49-F238E27FC236}">
                      <a16:creationId xmlns:a16="http://schemas.microsoft.com/office/drawing/2014/main" id="{11C308EC-1661-C23E-56DC-A956ABF13DBD}"/>
                    </a:ext>
                  </a:extLst>
                </p:cNvPr>
                <p:cNvSpPr/>
                <p:nvPr/>
              </p:nvSpPr>
              <p:spPr>
                <a:xfrm>
                  <a:off x="4478369" y="3643122"/>
                  <a:ext cx="670369" cy="917352"/>
                </a:xfrm>
                <a:custGeom>
                  <a:avLst/>
                  <a:gdLst>
                    <a:gd name="connsiteX0" fmla="*/ 598456 w 670369"/>
                    <a:gd name="connsiteY0" fmla="*/ 414242 h 917352"/>
                    <a:gd name="connsiteX1" fmla="*/ 71914 w 670369"/>
                    <a:gd name="connsiteY1" fmla="*/ 414242 h 917352"/>
                    <a:gd name="connsiteX2" fmla="*/ 71914 w 670369"/>
                    <a:gd name="connsiteY2" fmla="*/ 0 h 917352"/>
                    <a:gd name="connsiteX3" fmla="*/ 0 w 670369"/>
                    <a:gd name="connsiteY3" fmla="*/ 0 h 917352"/>
                    <a:gd name="connsiteX4" fmla="*/ 0 w 670369"/>
                    <a:gd name="connsiteY4" fmla="*/ 917353 h 917352"/>
                    <a:gd name="connsiteX5" fmla="*/ 71914 w 670369"/>
                    <a:gd name="connsiteY5" fmla="*/ 917353 h 917352"/>
                    <a:gd name="connsiteX6" fmla="*/ 71914 w 670369"/>
                    <a:gd name="connsiteY6" fmla="*/ 474345 h 917352"/>
                    <a:gd name="connsiteX7" fmla="*/ 598456 w 670369"/>
                    <a:gd name="connsiteY7" fmla="*/ 474345 h 917352"/>
                    <a:gd name="connsiteX8" fmla="*/ 598456 w 670369"/>
                    <a:gd name="connsiteY8" fmla="*/ 917353 h 917352"/>
                    <a:gd name="connsiteX9" fmla="*/ 670369 w 670369"/>
                    <a:gd name="connsiteY9" fmla="*/ 917353 h 917352"/>
                    <a:gd name="connsiteX10" fmla="*/ 670369 w 670369"/>
                    <a:gd name="connsiteY10" fmla="*/ 0 h 917352"/>
                    <a:gd name="connsiteX11" fmla="*/ 598456 w 670369"/>
                    <a:gd name="connsiteY11" fmla="*/ 0 h 9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0369" h="917352">
                      <a:moveTo>
                        <a:pt x="598456" y="414242"/>
                      </a:moveTo>
                      <a:lnTo>
                        <a:pt x="71914" y="414242"/>
                      </a:lnTo>
                      <a:lnTo>
                        <a:pt x="71914" y="0"/>
                      </a:lnTo>
                      <a:lnTo>
                        <a:pt x="0" y="0"/>
                      </a:lnTo>
                      <a:lnTo>
                        <a:pt x="0" y="917353"/>
                      </a:lnTo>
                      <a:lnTo>
                        <a:pt x="71914" y="917353"/>
                      </a:lnTo>
                      <a:lnTo>
                        <a:pt x="71914" y="474345"/>
                      </a:lnTo>
                      <a:lnTo>
                        <a:pt x="598456" y="474345"/>
                      </a:lnTo>
                      <a:lnTo>
                        <a:pt x="598456" y="917353"/>
                      </a:lnTo>
                      <a:lnTo>
                        <a:pt x="670369" y="917353"/>
                      </a:lnTo>
                      <a:lnTo>
                        <a:pt x="670369" y="0"/>
                      </a:lnTo>
                      <a:lnTo>
                        <a:pt x="598456" y="0"/>
                      </a:lnTo>
                      <a:close/>
                    </a:path>
                  </a:pathLst>
                </a:custGeom>
                <a:solidFill>
                  <a:srgbClr val="00664F"/>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30E2C9C9-2C32-1F4B-08F9-287F35D3C0B4}"/>
                    </a:ext>
                  </a:extLst>
                </p:cNvPr>
                <p:cNvSpPr/>
                <p:nvPr/>
              </p:nvSpPr>
              <p:spPr>
                <a:xfrm>
                  <a:off x="5321141" y="3869245"/>
                  <a:ext cx="584167" cy="696467"/>
                </a:xfrm>
                <a:custGeom>
                  <a:avLst/>
                  <a:gdLst>
                    <a:gd name="connsiteX0" fmla="*/ 303180 w 584167"/>
                    <a:gd name="connsiteY0" fmla="*/ 0 h 696467"/>
                    <a:gd name="connsiteX1" fmla="*/ 86106 w 584167"/>
                    <a:gd name="connsiteY1" fmla="*/ 95155 h 696467"/>
                    <a:gd name="connsiteX2" fmla="*/ 0 w 584167"/>
                    <a:gd name="connsiteY2" fmla="*/ 351472 h 696467"/>
                    <a:gd name="connsiteX3" fmla="*/ 82867 w 584167"/>
                    <a:gd name="connsiteY3" fmla="*/ 603599 h 696467"/>
                    <a:gd name="connsiteX4" fmla="*/ 320230 w 584167"/>
                    <a:gd name="connsiteY4" fmla="*/ 696468 h 696467"/>
                    <a:gd name="connsiteX5" fmla="*/ 567976 w 584167"/>
                    <a:gd name="connsiteY5" fmla="*/ 620363 h 696467"/>
                    <a:gd name="connsiteX6" fmla="*/ 568452 w 584167"/>
                    <a:gd name="connsiteY6" fmla="*/ 619982 h 696467"/>
                    <a:gd name="connsiteX7" fmla="*/ 568452 w 584167"/>
                    <a:gd name="connsiteY7" fmla="*/ 569690 h 696467"/>
                    <a:gd name="connsiteX8" fmla="*/ 537877 w 584167"/>
                    <a:gd name="connsiteY8" fmla="*/ 569690 h 696467"/>
                    <a:gd name="connsiteX9" fmla="*/ 537496 w 584167"/>
                    <a:gd name="connsiteY9" fmla="*/ 570071 h 696467"/>
                    <a:gd name="connsiteX10" fmla="*/ 326707 w 584167"/>
                    <a:gd name="connsiteY10" fmla="*/ 640271 h 696467"/>
                    <a:gd name="connsiteX11" fmla="*/ 134588 w 584167"/>
                    <a:gd name="connsiteY11" fmla="*/ 567214 h 696467"/>
                    <a:gd name="connsiteX12" fmla="*/ 69246 w 584167"/>
                    <a:gd name="connsiteY12" fmla="*/ 352806 h 696467"/>
                    <a:gd name="connsiteX13" fmla="*/ 582835 w 584167"/>
                    <a:gd name="connsiteY13" fmla="*/ 352806 h 696467"/>
                    <a:gd name="connsiteX14" fmla="*/ 582835 w 584167"/>
                    <a:gd name="connsiteY14" fmla="*/ 351472 h 696467"/>
                    <a:gd name="connsiteX15" fmla="*/ 583120 w 584167"/>
                    <a:gd name="connsiteY15" fmla="*/ 345853 h 696467"/>
                    <a:gd name="connsiteX16" fmla="*/ 584168 w 584167"/>
                    <a:gd name="connsiteY16" fmla="*/ 320135 h 696467"/>
                    <a:gd name="connsiteX17" fmla="*/ 506730 w 584167"/>
                    <a:gd name="connsiteY17" fmla="*/ 76486 h 696467"/>
                    <a:gd name="connsiteX18" fmla="*/ 303180 w 584167"/>
                    <a:gd name="connsiteY18" fmla="*/ 0 h 696467"/>
                    <a:gd name="connsiteX19" fmla="*/ 303180 w 584167"/>
                    <a:gd name="connsiteY19" fmla="*/ 52197 h 696467"/>
                    <a:gd name="connsiteX20" fmla="*/ 455390 w 584167"/>
                    <a:gd name="connsiteY20" fmla="*/ 109156 h 696467"/>
                    <a:gd name="connsiteX21" fmla="*/ 516064 w 584167"/>
                    <a:gd name="connsiteY21" fmla="*/ 300514 h 696467"/>
                    <a:gd name="connsiteX22" fmla="*/ 70675 w 584167"/>
                    <a:gd name="connsiteY22" fmla="*/ 300514 h 696467"/>
                    <a:gd name="connsiteX23" fmla="*/ 145922 w 584167"/>
                    <a:gd name="connsiteY23" fmla="*/ 114586 h 696467"/>
                    <a:gd name="connsiteX24" fmla="*/ 303180 w 584167"/>
                    <a:gd name="connsiteY24" fmla="*/ 52197 h 69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4167" h="696467">
                      <a:moveTo>
                        <a:pt x="303180" y="0"/>
                      </a:moveTo>
                      <a:cubicBezTo>
                        <a:pt x="217455" y="0"/>
                        <a:pt x="140398" y="33814"/>
                        <a:pt x="86106" y="95155"/>
                      </a:cubicBezTo>
                      <a:cubicBezTo>
                        <a:pt x="29813" y="158782"/>
                        <a:pt x="0" y="247460"/>
                        <a:pt x="0" y="351472"/>
                      </a:cubicBezTo>
                      <a:cubicBezTo>
                        <a:pt x="0" y="456819"/>
                        <a:pt x="28670" y="543973"/>
                        <a:pt x="82867" y="603599"/>
                      </a:cubicBezTo>
                      <a:cubicBezTo>
                        <a:pt x="138113" y="664369"/>
                        <a:pt x="220218" y="696468"/>
                        <a:pt x="320230" y="696468"/>
                      </a:cubicBezTo>
                      <a:cubicBezTo>
                        <a:pt x="421671" y="696468"/>
                        <a:pt x="502729" y="671608"/>
                        <a:pt x="567976" y="620363"/>
                      </a:cubicBezTo>
                      <a:lnTo>
                        <a:pt x="568452" y="619982"/>
                      </a:lnTo>
                      <a:lnTo>
                        <a:pt x="568452" y="569690"/>
                      </a:lnTo>
                      <a:lnTo>
                        <a:pt x="537877" y="569690"/>
                      </a:lnTo>
                      <a:lnTo>
                        <a:pt x="537496" y="570071"/>
                      </a:lnTo>
                      <a:cubicBezTo>
                        <a:pt x="476440" y="631127"/>
                        <a:pt x="379190" y="640271"/>
                        <a:pt x="326707" y="640271"/>
                      </a:cubicBezTo>
                      <a:cubicBezTo>
                        <a:pt x="242506" y="640271"/>
                        <a:pt x="177927" y="615696"/>
                        <a:pt x="134588" y="567214"/>
                      </a:cubicBezTo>
                      <a:cubicBezTo>
                        <a:pt x="91440" y="518922"/>
                        <a:pt x="69437" y="446722"/>
                        <a:pt x="69246" y="352806"/>
                      </a:cubicBezTo>
                      <a:lnTo>
                        <a:pt x="582835" y="352806"/>
                      </a:lnTo>
                      <a:lnTo>
                        <a:pt x="582835" y="351472"/>
                      </a:lnTo>
                      <a:cubicBezTo>
                        <a:pt x="582835" y="350711"/>
                        <a:pt x="582930" y="348615"/>
                        <a:pt x="583120" y="345853"/>
                      </a:cubicBezTo>
                      <a:cubicBezTo>
                        <a:pt x="583501" y="339566"/>
                        <a:pt x="584168" y="329184"/>
                        <a:pt x="584168" y="320135"/>
                      </a:cubicBezTo>
                      <a:cubicBezTo>
                        <a:pt x="584168" y="212979"/>
                        <a:pt x="558069" y="130969"/>
                        <a:pt x="506730" y="76486"/>
                      </a:cubicBezTo>
                      <a:cubicBezTo>
                        <a:pt x="458724" y="25718"/>
                        <a:pt x="390334" y="0"/>
                        <a:pt x="303180" y="0"/>
                      </a:cubicBezTo>
                      <a:close/>
                      <a:moveTo>
                        <a:pt x="303180" y="52197"/>
                      </a:moveTo>
                      <a:cubicBezTo>
                        <a:pt x="369094" y="52197"/>
                        <a:pt x="420243" y="71342"/>
                        <a:pt x="455390" y="109156"/>
                      </a:cubicBezTo>
                      <a:cubicBezTo>
                        <a:pt x="493585" y="150209"/>
                        <a:pt x="514064" y="214598"/>
                        <a:pt x="516064" y="300514"/>
                      </a:cubicBezTo>
                      <a:lnTo>
                        <a:pt x="70675" y="300514"/>
                      </a:lnTo>
                      <a:cubicBezTo>
                        <a:pt x="78391" y="220313"/>
                        <a:pt x="103727" y="157829"/>
                        <a:pt x="145922" y="114586"/>
                      </a:cubicBezTo>
                      <a:cubicBezTo>
                        <a:pt x="185832" y="73819"/>
                        <a:pt x="240125" y="52197"/>
                        <a:pt x="303180" y="52197"/>
                      </a:cubicBezTo>
                      <a:close/>
                    </a:path>
                  </a:pathLst>
                </a:custGeom>
                <a:solidFill>
                  <a:srgbClr val="00664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BD57D77C-7666-6F7A-2E54-6D21F0695731}"/>
                    </a:ext>
                  </a:extLst>
                </p:cNvPr>
                <p:cNvSpPr/>
                <p:nvPr/>
              </p:nvSpPr>
              <p:spPr>
                <a:xfrm>
                  <a:off x="6039897" y="3869245"/>
                  <a:ext cx="520065" cy="697801"/>
                </a:xfrm>
                <a:custGeom>
                  <a:avLst/>
                  <a:gdLst>
                    <a:gd name="connsiteX0" fmla="*/ 456438 w 520065"/>
                    <a:gd name="connsiteY0" fmla="*/ 43339 h 697801"/>
                    <a:gd name="connsiteX1" fmla="*/ 288703 w 520065"/>
                    <a:gd name="connsiteY1" fmla="*/ 0 h 697801"/>
                    <a:gd name="connsiteX2" fmla="*/ 46291 w 520065"/>
                    <a:gd name="connsiteY2" fmla="*/ 58960 h 697801"/>
                    <a:gd name="connsiteX3" fmla="*/ 45625 w 520065"/>
                    <a:gd name="connsiteY3" fmla="*/ 59341 h 697801"/>
                    <a:gd name="connsiteX4" fmla="*/ 45625 w 520065"/>
                    <a:gd name="connsiteY4" fmla="*/ 114967 h 697801"/>
                    <a:gd name="connsiteX5" fmla="*/ 74866 w 520065"/>
                    <a:gd name="connsiteY5" fmla="*/ 114967 h 697801"/>
                    <a:gd name="connsiteX6" fmla="*/ 75248 w 520065"/>
                    <a:gd name="connsiteY6" fmla="*/ 114681 h 697801"/>
                    <a:gd name="connsiteX7" fmla="*/ 286131 w 520065"/>
                    <a:gd name="connsiteY7" fmla="*/ 54864 h 697801"/>
                    <a:gd name="connsiteX8" fmla="*/ 406241 w 520065"/>
                    <a:gd name="connsiteY8" fmla="*/ 86773 h 697801"/>
                    <a:gd name="connsiteX9" fmla="*/ 452152 w 520065"/>
                    <a:gd name="connsiteY9" fmla="*/ 197263 h 697801"/>
                    <a:gd name="connsiteX10" fmla="*/ 452152 w 520065"/>
                    <a:gd name="connsiteY10" fmla="*/ 318421 h 697801"/>
                    <a:gd name="connsiteX11" fmla="*/ 274415 w 520065"/>
                    <a:gd name="connsiteY11" fmla="*/ 297942 h 697801"/>
                    <a:gd name="connsiteX12" fmla="*/ 0 w 520065"/>
                    <a:gd name="connsiteY12" fmla="*/ 499205 h 697801"/>
                    <a:gd name="connsiteX13" fmla="*/ 62675 w 520065"/>
                    <a:gd name="connsiteY13" fmla="*/ 646843 h 697801"/>
                    <a:gd name="connsiteX14" fmla="*/ 220789 w 520065"/>
                    <a:gd name="connsiteY14" fmla="*/ 697802 h 697801"/>
                    <a:gd name="connsiteX15" fmla="*/ 358235 w 520065"/>
                    <a:gd name="connsiteY15" fmla="*/ 670560 h 697801"/>
                    <a:gd name="connsiteX16" fmla="*/ 452057 w 520065"/>
                    <a:gd name="connsiteY16" fmla="*/ 600456 h 697801"/>
                    <a:gd name="connsiteX17" fmla="*/ 452057 w 520065"/>
                    <a:gd name="connsiteY17" fmla="*/ 623316 h 697801"/>
                    <a:gd name="connsiteX18" fmla="*/ 500444 w 520065"/>
                    <a:gd name="connsiteY18" fmla="*/ 691229 h 697801"/>
                    <a:gd name="connsiteX19" fmla="*/ 520065 w 520065"/>
                    <a:gd name="connsiteY19" fmla="*/ 691229 h 697801"/>
                    <a:gd name="connsiteX20" fmla="*/ 520065 w 520065"/>
                    <a:gd name="connsiteY20" fmla="*/ 193357 h 697801"/>
                    <a:gd name="connsiteX21" fmla="*/ 456438 w 520065"/>
                    <a:gd name="connsiteY21" fmla="*/ 43339 h 697801"/>
                    <a:gd name="connsiteX22" fmla="*/ 229838 w 520065"/>
                    <a:gd name="connsiteY22" fmla="*/ 644176 h 697801"/>
                    <a:gd name="connsiteX23" fmla="*/ 69152 w 520065"/>
                    <a:gd name="connsiteY23" fmla="*/ 493871 h 697801"/>
                    <a:gd name="connsiteX24" fmla="*/ 278225 w 520065"/>
                    <a:gd name="connsiteY24" fmla="*/ 347472 h 697801"/>
                    <a:gd name="connsiteX25" fmla="*/ 452057 w 520065"/>
                    <a:gd name="connsiteY25" fmla="*/ 368141 h 697801"/>
                    <a:gd name="connsiteX26" fmla="*/ 452057 w 520065"/>
                    <a:gd name="connsiteY26" fmla="*/ 533876 h 697801"/>
                    <a:gd name="connsiteX27" fmla="*/ 229838 w 520065"/>
                    <a:gd name="connsiteY27" fmla="*/ 644176 h 697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0065" h="697801">
                      <a:moveTo>
                        <a:pt x="456438" y="43339"/>
                      </a:moveTo>
                      <a:cubicBezTo>
                        <a:pt x="418338" y="14573"/>
                        <a:pt x="361950" y="0"/>
                        <a:pt x="288703" y="0"/>
                      </a:cubicBezTo>
                      <a:cubicBezTo>
                        <a:pt x="196787" y="0"/>
                        <a:pt x="119825" y="18764"/>
                        <a:pt x="46291" y="58960"/>
                      </a:cubicBezTo>
                      <a:lnTo>
                        <a:pt x="45625" y="59341"/>
                      </a:lnTo>
                      <a:lnTo>
                        <a:pt x="45625" y="114967"/>
                      </a:lnTo>
                      <a:lnTo>
                        <a:pt x="74866" y="114967"/>
                      </a:lnTo>
                      <a:lnTo>
                        <a:pt x="75248" y="114681"/>
                      </a:lnTo>
                      <a:cubicBezTo>
                        <a:pt x="124968" y="75533"/>
                        <a:pt x="197834" y="54864"/>
                        <a:pt x="286131" y="54864"/>
                      </a:cubicBezTo>
                      <a:cubicBezTo>
                        <a:pt x="338424" y="54864"/>
                        <a:pt x="378809" y="65627"/>
                        <a:pt x="406241" y="86773"/>
                      </a:cubicBezTo>
                      <a:cubicBezTo>
                        <a:pt x="436722" y="110299"/>
                        <a:pt x="452152" y="147447"/>
                        <a:pt x="452152" y="197263"/>
                      </a:cubicBezTo>
                      <a:lnTo>
                        <a:pt x="452152" y="318421"/>
                      </a:lnTo>
                      <a:cubicBezTo>
                        <a:pt x="396812" y="304419"/>
                        <a:pt x="340233" y="297942"/>
                        <a:pt x="274415" y="297942"/>
                      </a:cubicBezTo>
                      <a:cubicBezTo>
                        <a:pt x="100013" y="297942"/>
                        <a:pt x="0" y="371285"/>
                        <a:pt x="0" y="499205"/>
                      </a:cubicBezTo>
                      <a:cubicBezTo>
                        <a:pt x="0" y="560832"/>
                        <a:pt x="21717" y="611886"/>
                        <a:pt x="62675" y="646843"/>
                      </a:cubicBezTo>
                      <a:cubicBezTo>
                        <a:pt x="101727" y="680180"/>
                        <a:pt x="156401" y="697802"/>
                        <a:pt x="220789" y="697802"/>
                      </a:cubicBezTo>
                      <a:cubicBezTo>
                        <a:pt x="274225" y="697802"/>
                        <a:pt x="319183" y="688848"/>
                        <a:pt x="358235" y="670560"/>
                      </a:cubicBezTo>
                      <a:cubicBezTo>
                        <a:pt x="391096" y="655130"/>
                        <a:pt x="420148" y="633508"/>
                        <a:pt x="452057" y="600456"/>
                      </a:cubicBezTo>
                      <a:lnTo>
                        <a:pt x="452057" y="623316"/>
                      </a:lnTo>
                      <a:cubicBezTo>
                        <a:pt x="452057" y="678561"/>
                        <a:pt x="461106" y="691229"/>
                        <a:pt x="500444" y="691229"/>
                      </a:cubicBezTo>
                      <a:lnTo>
                        <a:pt x="520065" y="691229"/>
                      </a:lnTo>
                      <a:lnTo>
                        <a:pt x="520065" y="193357"/>
                      </a:lnTo>
                      <a:cubicBezTo>
                        <a:pt x="519970" y="125730"/>
                        <a:pt x="498634" y="75247"/>
                        <a:pt x="456438" y="43339"/>
                      </a:cubicBezTo>
                      <a:close/>
                      <a:moveTo>
                        <a:pt x="229838" y="644176"/>
                      </a:moveTo>
                      <a:cubicBezTo>
                        <a:pt x="90011" y="644176"/>
                        <a:pt x="69152" y="549973"/>
                        <a:pt x="69152" y="493871"/>
                      </a:cubicBezTo>
                      <a:cubicBezTo>
                        <a:pt x="69152" y="439198"/>
                        <a:pt x="96298" y="347472"/>
                        <a:pt x="278225" y="347472"/>
                      </a:cubicBezTo>
                      <a:cubicBezTo>
                        <a:pt x="333851" y="347472"/>
                        <a:pt x="389097" y="354044"/>
                        <a:pt x="452057" y="368141"/>
                      </a:cubicBezTo>
                      <a:lnTo>
                        <a:pt x="452057" y="533876"/>
                      </a:lnTo>
                      <a:cubicBezTo>
                        <a:pt x="396526" y="600170"/>
                        <a:pt x="337471" y="644176"/>
                        <a:pt x="229838" y="644176"/>
                      </a:cubicBezTo>
                      <a:close/>
                    </a:path>
                  </a:pathLst>
                </a:custGeom>
                <a:solidFill>
                  <a:srgbClr val="00664F"/>
                </a:solidFill>
                <a:ln w="952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6B8B0314-5329-33E0-FBC4-E655849A0046}"/>
                    </a:ext>
                  </a:extLst>
                </p:cNvPr>
                <p:cNvSpPr/>
                <p:nvPr/>
              </p:nvSpPr>
              <p:spPr>
                <a:xfrm>
                  <a:off x="6793706" y="3643122"/>
                  <a:ext cx="67915" cy="917352"/>
                </a:xfrm>
                <a:custGeom>
                  <a:avLst/>
                  <a:gdLst>
                    <a:gd name="connsiteX0" fmla="*/ 24860 w 67915"/>
                    <a:gd name="connsiteY0" fmla="*/ 0 h 917352"/>
                    <a:gd name="connsiteX1" fmla="*/ 0 w 67915"/>
                    <a:gd name="connsiteY1" fmla="*/ 0 h 917352"/>
                    <a:gd name="connsiteX2" fmla="*/ 0 w 67915"/>
                    <a:gd name="connsiteY2" fmla="*/ 917353 h 917352"/>
                    <a:gd name="connsiteX3" fmla="*/ 67913 w 67915"/>
                    <a:gd name="connsiteY3" fmla="*/ 917353 h 917352"/>
                    <a:gd name="connsiteX4" fmla="*/ 67913 w 67915"/>
                    <a:gd name="connsiteY4" fmla="*/ 64103 h 917352"/>
                    <a:gd name="connsiteX5" fmla="*/ 24860 w 67915"/>
                    <a:gd name="connsiteY5" fmla="*/ 0 h 9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15" h="917352">
                      <a:moveTo>
                        <a:pt x="24860" y="0"/>
                      </a:moveTo>
                      <a:lnTo>
                        <a:pt x="0" y="0"/>
                      </a:lnTo>
                      <a:lnTo>
                        <a:pt x="0" y="917353"/>
                      </a:lnTo>
                      <a:lnTo>
                        <a:pt x="67913" y="917353"/>
                      </a:lnTo>
                      <a:lnTo>
                        <a:pt x="67913" y="64103"/>
                      </a:lnTo>
                      <a:cubicBezTo>
                        <a:pt x="68009" y="10573"/>
                        <a:pt x="64484" y="0"/>
                        <a:pt x="24860" y="0"/>
                      </a:cubicBezTo>
                      <a:close/>
                    </a:path>
                  </a:pathLst>
                </a:custGeom>
                <a:solidFill>
                  <a:srgbClr val="00664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0CDFB64B-1C54-652F-1C79-E1C5EAB0FAB7}"/>
                    </a:ext>
                  </a:extLst>
                </p:cNvPr>
                <p:cNvSpPr/>
                <p:nvPr/>
              </p:nvSpPr>
              <p:spPr>
                <a:xfrm>
                  <a:off x="7028878" y="3687603"/>
                  <a:ext cx="354139" cy="878109"/>
                </a:xfrm>
                <a:custGeom>
                  <a:avLst/>
                  <a:gdLst>
                    <a:gd name="connsiteX0" fmla="*/ 158115 w 354139"/>
                    <a:gd name="connsiteY0" fmla="*/ 716089 h 878109"/>
                    <a:gd name="connsiteX1" fmla="*/ 158115 w 354139"/>
                    <a:gd name="connsiteY1" fmla="*/ 241745 h 878109"/>
                    <a:gd name="connsiteX2" fmla="*/ 339757 w 354139"/>
                    <a:gd name="connsiteY2" fmla="*/ 241745 h 878109"/>
                    <a:gd name="connsiteX3" fmla="*/ 339757 w 354139"/>
                    <a:gd name="connsiteY3" fmla="*/ 189452 h 878109"/>
                    <a:gd name="connsiteX4" fmla="*/ 158115 w 354139"/>
                    <a:gd name="connsiteY4" fmla="*/ 189452 h 878109"/>
                    <a:gd name="connsiteX5" fmla="*/ 158115 w 354139"/>
                    <a:gd name="connsiteY5" fmla="*/ 0 h 878109"/>
                    <a:gd name="connsiteX6" fmla="*/ 90201 w 354139"/>
                    <a:gd name="connsiteY6" fmla="*/ 0 h 878109"/>
                    <a:gd name="connsiteX7" fmla="*/ 90201 w 354139"/>
                    <a:gd name="connsiteY7" fmla="*/ 189452 h 878109"/>
                    <a:gd name="connsiteX8" fmla="*/ 0 w 354139"/>
                    <a:gd name="connsiteY8" fmla="*/ 189452 h 878109"/>
                    <a:gd name="connsiteX9" fmla="*/ 0 w 354139"/>
                    <a:gd name="connsiteY9" fmla="*/ 241745 h 878109"/>
                    <a:gd name="connsiteX10" fmla="*/ 90201 w 354139"/>
                    <a:gd name="connsiteY10" fmla="*/ 241745 h 878109"/>
                    <a:gd name="connsiteX11" fmla="*/ 90201 w 354139"/>
                    <a:gd name="connsiteY11" fmla="*/ 723900 h 878109"/>
                    <a:gd name="connsiteX12" fmla="*/ 252222 w 354139"/>
                    <a:gd name="connsiteY12" fmla="*/ 878110 h 878109"/>
                    <a:gd name="connsiteX13" fmla="*/ 353092 w 354139"/>
                    <a:gd name="connsiteY13" fmla="*/ 870204 h 878109"/>
                    <a:gd name="connsiteX14" fmla="*/ 354139 w 354139"/>
                    <a:gd name="connsiteY14" fmla="*/ 870013 h 878109"/>
                    <a:gd name="connsiteX15" fmla="*/ 354139 w 354139"/>
                    <a:gd name="connsiteY15" fmla="*/ 821912 h 878109"/>
                    <a:gd name="connsiteX16" fmla="*/ 274415 w 354139"/>
                    <a:gd name="connsiteY16" fmla="*/ 821912 h 878109"/>
                    <a:gd name="connsiteX17" fmla="*/ 158115 w 354139"/>
                    <a:gd name="connsiteY17" fmla="*/ 716089 h 87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4139" h="878109">
                      <a:moveTo>
                        <a:pt x="158115" y="716089"/>
                      </a:moveTo>
                      <a:lnTo>
                        <a:pt x="158115" y="241745"/>
                      </a:lnTo>
                      <a:lnTo>
                        <a:pt x="339757" y="241745"/>
                      </a:lnTo>
                      <a:lnTo>
                        <a:pt x="339757" y="189452"/>
                      </a:lnTo>
                      <a:lnTo>
                        <a:pt x="158115" y="189452"/>
                      </a:lnTo>
                      <a:lnTo>
                        <a:pt x="158115" y="0"/>
                      </a:lnTo>
                      <a:lnTo>
                        <a:pt x="90201" y="0"/>
                      </a:lnTo>
                      <a:lnTo>
                        <a:pt x="90201" y="189452"/>
                      </a:lnTo>
                      <a:lnTo>
                        <a:pt x="0" y="189452"/>
                      </a:lnTo>
                      <a:lnTo>
                        <a:pt x="0" y="241745"/>
                      </a:lnTo>
                      <a:lnTo>
                        <a:pt x="90201" y="241745"/>
                      </a:lnTo>
                      <a:lnTo>
                        <a:pt x="90201" y="723900"/>
                      </a:lnTo>
                      <a:cubicBezTo>
                        <a:pt x="90201" y="829056"/>
                        <a:pt x="141732" y="878110"/>
                        <a:pt x="252222" y="878110"/>
                      </a:cubicBezTo>
                      <a:cubicBezTo>
                        <a:pt x="292894" y="878110"/>
                        <a:pt x="332137" y="874205"/>
                        <a:pt x="353092" y="870204"/>
                      </a:cubicBezTo>
                      <a:lnTo>
                        <a:pt x="354139" y="870013"/>
                      </a:lnTo>
                      <a:lnTo>
                        <a:pt x="354139" y="821912"/>
                      </a:lnTo>
                      <a:lnTo>
                        <a:pt x="274415" y="821912"/>
                      </a:lnTo>
                      <a:cubicBezTo>
                        <a:pt x="189643" y="821912"/>
                        <a:pt x="158115" y="793242"/>
                        <a:pt x="158115" y="716089"/>
                      </a:cubicBezTo>
                      <a:close/>
                    </a:path>
                  </a:pathLst>
                </a:custGeom>
                <a:solidFill>
                  <a:srgbClr val="00664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18D762A2-E435-C5CD-C7B8-26C7CF054D55}"/>
                    </a:ext>
                  </a:extLst>
                </p:cNvPr>
                <p:cNvSpPr/>
                <p:nvPr/>
              </p:nvSpPr>
              <p:spPr>
                <a:xfrm>
                  <a:off x="7534465" y="3643217"/>
                  <a:ext cx="543497" cy="917352"/>
                </a:xfrm>
                <a:custGeom>
                  <a:avLst/>
                  <a:gdLst>
                    <a:gd name="connsiteX0" fmla="*/ 490823 w 543497"/>
                    <a:gd name="connsiteY0" fmla="*/ 263747 h 917352"/>
                    <a:gd name="connsiteX1" fmla="*/ 365950 w 543497"/>
                    <a:gd name="connsiteY1" fmla="*/ 226028 h 917352"/>
                    <a:gd name="connsiteX2" fmla="*/ 68008 w 543497"/>
                    <a:gd name="connsiteY2" fmla="*/ 340900 h 917352"/>
                    <a:gd name="connsiteX3" fmla="*/ 68008 w 543497"/>
                    <a:gd name="connsiteY3" fmla="*/ 64008 h 917352"/>
                    <a:gd name="connsiteX4" fmla="*/ 24860 w 543497"/>
                    <a:gd name="connsiteY4" fmla="*/ 0 h 917352"/>
                    <a:gd name="connsiteX5" fmla="*/ 0 w 543497"/>
                    <a:gd name="connsiteY5" fmla="*/ 0 h 917352"/>
                    <a:gd name="connsiteX6" fmla="*/ 0 w 543497"/>
                    <a:gd name="connsiteY6" fmla="*/ 917353 h 917352"/>
                    <a:gd name="connsiteX7" fmla="*/ 67913 w 543497"/>
                    <a:gd name="connsiteY7" fmla="*/ 917353 h 917352"/>
                    <a:gd name="connsiteX8" fmla="*/ 67913 w 543497"/>
                    <a:gd name="connsiteY8" fmla="*/ 397955 h 917352"/>
                    <a:gd name="connsiteX9" fmla="*/ 340995 w 543497"/>
                    <a:gd name="connsiteY9" fmla="*/ 283655 h 917352"/>
                    <a:gd name="connsiteX10" fmla="*/ 475583 w 543497"/>
                    <a:gd name="connsiteY10" fmla="*/ 416909 h 917352"/>
                    <a:gd name="connsiteX11" fmla="*/ 475583 w 543497"/>
                    <a:gd name="connsiteY11" fmla="*/ 917353 h 917352"/>
                    <a:gd name="connsiteX12" fmla="*/ 543497 w 543497"/>
                    <a:gd name="connsiteY12" fmla="*/ 917353 h 917352"/>
                    <a:gd name="connsiteX13" fmla="*/ 543497 w 543497"/>
                    <a:gd name="connsiteY13" fmla="*/ 409004 h 917352"/>
                    <a:gd name="connsiteX14" fmla="*/ 490823 w 543497"/>
                    <a:gd name="connsiteY14" fmla="*/ 263747 h 9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3497" h="917352">
                      <a:moveTo>
                        <a:pt x="490823" y="263747"/>
                      </a:moveTo>
                      <a:cubicBezTo>
                        <a:pt x="461676" y="238696"/>
                        <a:pt x="419671" y="226028"/>
                        <a:pt x="365950" y="226028"/>
                      </a:cubicBezTo>
                      <a:cubicBezTo>
                        <a:pt x="264700" y="226028"/>
                        <a:pt x="164496" y="264700"/>
                        <a:pt x="68008" y="340900"/>
                      </a:cubicBezTo>
                      <a:lnTo>
                        <a:pt x="68008" y="64008"/>
                      </a:lnTo>
                      <a:cubicBezTo>
                        <a:pt x="68008" y="7715"/>
                        <a:pt x="62769" y="0"/>
                        <a:pt x="24860" y="0"/>
                      </a:cubicBezTo>
                      <a:lnTo>
                        <a:pt x="0" y="0"/>
                      </a:lnTo>
                      <a:lnTo>
                        <a:pt x="0" y="917353"/>
                      </a:lnTo>
                      <a:lnTo>
                        <a:pt x="67913" y="917353"/>
                      </a:lnTo>
                      <a:lnTo>
                        <a:pt x="67913" y="397955"/>
                      </a:lnTo>
                      <a:cubicBezTo>
                        <a:pt x="168878" y="320993"/>
                        <a:pt x="258223" y="283655"/>
                        <a:pt x="340995" y="283655"/>
                      </a:cubicBezTo>
                      <a:cubicBezTo>
                        <a:pt x="403670" y="283655"/>
                        <a:pt x="475583" y="298799"/>
                        <a:pt x="475583" y="416909"/>
                      </a:cubicBezTo>
                      <a:lnTo>
                        <a:pt x="475583" y="917353"/>
                      </a:lnTo>
                      <a:lnTo>
                        <a:pt x="543497" y="917353"/>
                      </a:lnTo>
                      <a:lnTo>
                        <a:pt x="543497" y="409004"/>
                      </a:lnTo>
                      <a:cubicBezTo>
                        <a:pt x="543687" y="342710"/>
                        <a:pt x="525970" y="293846"/>
                        <a:pt x="490823" y="263747"/>
                      </a:cubicBezTo>
                      <a:close/>
                    </a:path>
                  </a:pathLst>
                </a:custGeom>
                <a:solidFill>
                  <a:srgbClr val="00664F"/>
                </a:solidFill>
                <a:ln w="9525" cap="flat">
                  <a:noFill/>
                  <a:prstDash val="solid"/>
                  <a:miter/>
                </a:ln>
              </p:spPr>
              <p:txBody>
                <a:bodyPr rtlCol="0" anchor="ctr"/>
                <a:lstStyle/>
                <a:p>
                  <a:endParaRPr lang="en-US"/>
                </a:p>
              </p:txBody>
            </p:sp>
          </p:grpSp>
        </p:grpSp>
        <p:grpSp>
          <p:nvGrpSpPr>
            <p:cNvPr id="45" name="Graphic 2">
              <a:extLst>
                <a:ext uri="{FF2B5EF4-FFF2-40B4-BE49-F238E27FC236}">
                  <a16:creationId xmlns:a16="http://schemas.microsoft.com/office/drawing/2014/main" id="{62AC7126-EE01-777F-F32C-6292FFECE668}"/>
                </a:ext>
              </a:extLst>
            </p:cNvPr>
            <p:cNvGrpSpPr/>
            <p:nvPr/>
          </p:nvGrpSpPr>
          <p:grpSpPr>
            <a:xfrm>
              <a:off x="1048035" y="2000440"/>
              <a:ext cx="2857500" cy="2857690"/>
              <a:chOff x="1048035" y="2000440"/>
              <a:chExt cx="2857500" cy="2857690"/>
            </a:xfrm>
          </p:grpSpPr>
          <p:sp>
            <p:nvSpPr>
              <p:cNvPr id="46" name="Freeform 45">
                <a:extLst>
                  <a:ext uri="{FF2B5EF4-FFF2-40B4-BE49-F238E27FC236}">
                    <a16:creationId xmlns:a16="http://schemas.microsoft.com/office/drawing/2014/main" id="{0D899CCB-79AD-0401-15A5-18917075011D}"/>
                  </a:ext>
                </a:extLst>
              </p:cNvPr>
              <p:cNvSpPr/>
              <p:nvPr/>
            </p:nvSpPr>
            <p:spPr>
              <a:xfrm>
                <a:off x="1048035" y="2953226"/>
                <a:ext cx="2857500" cy="952309"/>
              </a:xfrm>
              <a:custGeom>
                <a:avLst/>
                <a:gdLst>
                  <a:gd name="connsiteX0" fmla="*/ 2653379 w 2857500"/>
                  <a:gd name="connsiteY0" fmla="*/ 952309 h 952309"/>
                  <a:gd name="connsiteX1" fmla="*/ 68008 w 2857500"/>
                  <a:gd name="connsiteY1" fmla="*/ 952309 h 952309"/>
                  <a:gd name="connsiteX2" fmla="*/ 0 w 2857500"/>
                  <a:gd name="connsiteY2" fmla="*/ 884301 h 952309"/>
                  <a:gd name="connsiteX3" fmla="*/ 68008 w 2857500"/>
                  <a:gd name="connsiteY3" fmla="*/ 816293 h 952309"/>
                  <a:gd name="connsiteX4" fmla="*/ 2653379 w 2857500"/>
                  <a:gd name="connsiteY4" fmla="*/ 816293 h 952309"/>
                  <a:gd name="connsiteX5" fmla="*/ 2721388 w 2857500"/>
                  <a:gd name="connsiteY5" fmla="*/ 748284 h 952309"/>
                  <a:gd name="connsiteX6" fmla="*/ 2653379 w 2857500"/>
                  <a:gd name="connsiteY6" fmla="*/ 680276 h 952309"/>
                  <a:gd name="connsiteX7" fmla="*/ 204121 w 2857500"/>
                  <a:gd name="connsiteY7" fmla="*/ 680276 h 952309"/>
                  <a:gd name="connsiteX8" fmla="*/ 0 w 2857500"/>
                  <a:gd name="connsiteY8" fmla="*/ 476155 h 952309"/>
                  <a:gd name="connsiteX9" fmla="*/ 204121 w 2857500"/>
                  <a:gd name="connsiteY9" fmla="*/ 272034 h 952309"/>
                  <a:gd name="connsiteX10" fmla="*/ 2653379 w 2857500"/>
                  <a:gd name="connsiteY10" fmla="*/ 272034 h 952309"/>
                  <a:gd name="connsiteX11" fmla="*/ 2721388 w 2857500"/>
                  <a:gd name="connsiteY11" fmla="*/ 204025 h 952309"/>
                  <a:gd name="connsiteX12" fmla="*/ 2653379 w 2857500"/>
                  <a:gd name="connsiteY12" fmla="*/ 136017 h 952309"/>
                  <a:gd name="connsiteX13" fmla="*/ 68008 w 2857500"/>
                  <a:gd name="connsiteY13" fmla="*/ 136017 h 952309"/>
                  <a:gd name="connsiteX14" fmla="*/ 0 w 2857500"/>
                  <a:gd name="connsiteY14" fmla="*/ 68008 h 952309"/>
                  <a:gd name="connsiteX15" fmla="*/ 68008 w 2857500"/>
                  <a:gd name="connsiteY15" fmla="*/ 0 h 952309"/>
                  <a:gd name="connsiteX16" fmla="*/ 2653379 w 2857500"/>
                  <a:gd name="connsiteY16" fmla="*/ 0 h 952309"/>
                  <a:gd name="connsiteX17" fmla="*/ 2857500 w 2857500"/>
                  <a:gd name="connsiteY17" fmla="*/ 204121 h 952309"/>
                  <a:gd name="connsiteX18" fmla="*/ 2653379 w 2857500"/>
                  <a:gd name="connsiteY18" fmla="*/ 408242 h 952309"/>
                  <a:gd name="connsiteX19" fmla="*/ 204121 w 2857500"/>
                  <a:gd name="connsiteY19" fmla="*/ 408242 h 952309"/>
                  <a:gd name="connsiteX20" fmla="*/ 136112 w 2857500"/>
                  <a:gd name="connsiteY20" fmla="*/ 476250 h 952309"/>
                  <a:gd name="connsiteX21" fmla="*/ 204121 w 2857500"/>
                  <a:gd name="connsiteY21" fmla="*/ 544259 h 952309"/>
                  <a:gd name="connsiteX22" fmla="*/ 2653379 w 2857500"/>
                  <a:gd name="connsiteY22" fmla="*/ 544259 h 952309"/>
                  <a:gd name="connsiteX23" fmla="*/ 2857500 w 2857500"/>
                  <a:gd name="connsiteY23" fmla="*/ 748379 h 952309"/>
                  <a:gd name="connsiteX24" fmla="*/ 2653379 w 2857500"/>
                  <a:gd name="connsiteY24" fmla="*/ 952309 h 95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57500" h="952309">
                    <a:moveTo>
                      <a:pt x="2653379" y="952309"/>
                    </a:moveTo>
                    <a:lnTo>
                      <a:pt x="68008" y="952309"/>
                    </a:lnTo>
                    <a:cubicBezTo>
                      <a:pt x="30385" y="952309"/>
                      <a:pt x="0" y="921829"/>
                      <a:pt x="0" y="884301"/>
                    </a:cubicBezTo>
                    <a:cubicBezTo>
                      <a:pt x="0" y="846677"/>
                      <a:pt x="30480" y="816293"/>
                      <a:pt x="68008" y="816293"/>
                    </a:cubicBezTo>
                    <a:lnTo>
                      <a:pt x="2653379" y="816293"/>
                    </a:lnTo>
                    <a:cubicBezTo>
                      <a:pt x="2690908" y="816293"/>
                      <a:pt x="2721388" y="785812"/>
                      <a:pt x="2721388" y="748284"/>
                    </a:cubicBezTo>
                    <a:cubicBezTo>
                      <a:pt x="2721388" y="710756"/>
                      <a:pt x="2690908" y="680276"/>
                      <a:pt x="2653379" y="680276"/>
                    </a:cubicBezTo>
                    <a:lnTo>
                      <a:pt x="204121" y="680276"/>
                    </a:lnTo>
                    <a:cubicBezTo>
                      <a:pt x="91535" y="680276"/>
                      <a:pt x="0" y="588740"/>
                      <a:pt x="0" y="476155"/>
                    </a:cubicBezTo>
                    <a:cubicBezTo>
                      <a:pt x="0" y="363569"/>
                      <a:pt x="91535" y="272034"/>
                      <a:pt x="204121" y="272034"/>
                    </a:cubicBezTo>
                    <a:lnTo>
                      <a:pt x="2653379" y="272034"/>
                    </a:lnTo>
                    <a:cubicBezTo>
                      <a:pt x="2690908" y="272034"/>
                      <a:pt x="2721388" y="241554"/>
                      <a:pt x="2721388" y="204025"/>
                    </a:cubicBezTo>
                    <a:cubicBezTo>
                      <a:pt x="2721388" y="166497"/>
                      <a:pt x="2690908" y="136017"/>
                      <a:pt x="2653379" y="136017"/>
                    </a:cubicBezTo>
                    <a:lnTo>
                      <a:pt x="68008" y="136017"/>
                    </a:lnTo>
                    <a:cubicBezTo>
                      <a:pt x="30385" y="136017"/>
                      <a:pt x="0" y="105537"/>
                      <a:pt x="0" y="68008"/>
                    </a:cubicBezTo>
                    <a:cubicBezTo>
                      <a:pt x="0" y="30480"/>
                      <a:pt x="30480" y="0"/>
                      <a:pt x="68008" y="0"/>
                    </a:cubicBezTo>
                    <a:lnTo>
                      <a:pt x="2653379" y="0"/>
                    </a:lnTo>
                    <a:cubicBezTo>
                      <a:pt x="2765965" y="0"/>
                      <a:pt x="2857500" y="91535"/>
                      <a:pt x="2857500" y="204121"/>
                    </a:cubicBezTo>
                    <a:cubicBezTo>
                      <a:pt x="2857500" y="316706"/>
                      <a:pt x="2765965" y="408242"/>
                      <a:pt x="2653379" y="408242"/>
                    </a:cubicBezTo>
                    <a:lnTo>
                      <a:pt x="204121" y="408242"/>
                    </a:lnTo>
                    <a:cubicBezTo>
                      <a:pt x="166592" y="408242"/>
                      <a:pt x="136112" y="438721"/>
                      <a:pt x="136112" y="476250"/>
                    </a:cubicBezTo>
                    <a:cubicBezTo>
                      <a:pt x="136112" y="513779"/>
                      <a:pt x="166592" y="544259"/>
                      <a:pt x="204121" y="544259"/>
                    </a:cubicBezTo>
                    <a:lnTo>
                      <a:pt x="2653379" y="544259"/>
                    </a:lnTo>
                    <a:cubicBezTo>
                      <a:pt x="2765965" y="544259"/>
                      <a:pt x="2857500" y="635794"/>
                      <a:pt x="2857500" y="748379"/>
                    </a:cubicBezTo>
                    <a:cubicBezTo>
                      <a:pt x="2857500" y="860965"/>
                      <a:pt x="2765965" y="952309"/>
                      <a:pt x="2653379" y="952309"/>
                    </a:cubicBezTo>
                    <a:close/>
                  </a:path>
                </a:pathLst>
              </a:custGeom>
              <a:solidFill>
                <a:srgbClr val="6ECEB2"/>
              </a:solidFill>
              <a:ln w="9525" cap="flat">
                <a:noFill/>
                <a:prstDash val="solid"/>
                <a:miter/>
              </a:ln>
            </p:spPr>
            <p:txBody>
              <a:bodyPr rtlCol="0" anchor="ctr"/>
              <a:lstStyle/>
              <a:p>
                <a:endParaRPr lang="en-US"/>
              </a:p>
            </p:txBody>
          </p:sp>
          <p:grpSp>
            <p:nvGrpSpPr>
              <p:cNvPr id="47" name="Graphic 2">
                <a:extLst>
                  <a:ext uri="{FF2B5EF4-FFF2-40B4-BE49-F238E27FC236}">
                    <a16:creationId xmlns:a16="http://schemas.microsoft.com/office/drawing/2014/main" id="{85A9F6F9-C798-69A7-CB23-71279AB79FC5}"/>
                  </a:ext>
                </a:extLst>
              </p:cNvPr>
              <p:cNvGrpSpPr/>
              <p:nvPr/>
            </p:nvGrpSpPr>
            <p:grpSpPr>
              <a:xfrm>
                <a:off x="1087469" y="2000440"/>
                <a:ext cx="2778633" cy="2857690"/>
                <a:chOff x="1087469" y="2000440"/>
                <a:chExt cx="2778633" cy="2857690"/>
              </a:xfrm>
              <a:solidFill>
                <a:srgbClr val="00664F"/>
              </a:solidFill>
            </p:grpSpPr>
            <p:sp>
              <p:nvSpPr>
                <p:cNvPr id="48" name="Freeform 47">
                  <a:extLst>
                    <a:ext uri="{FF2B5EF4-FFF2-40B4-BE49-F238E27FC236}">
                      <a16:creationId xmlns:a16="http://schemas.microsoft.com/office/drawing/2014/main" id="{E2A5D91B-6685-EA29-067B-1BE766436078}"/>
                    </a:ext>
                  </a:extLst>
                </p:cNvPr>
                <p:cNvSpPr/>
                <p:nvPr/>
              </p:nvSpPr>
              <p:spPr>
                <a:xfrm>
                  <a:off x="1087469" y="3633406"/>
                  <a:ext cx="2778156" cy="1224724"/>
                </a:xfrm>
                <a:custGeom>
                  <a:avLst/>
                  <a:gdLst>
                    <a:gd name="connsiteX0" fmla="*/ 2758631 w 2778156"/>
                    <a:gd name="connsiteY0" fmla="*/ 630269 h 1224724"/>
                    <a:gd name="connsiteX1" fmla="*/ 2262854 w 2778156"/>
                    <a:gd name="connsiteY1" fmla="*/ 630269 h 1224724"/>
                    <a:gd name="connsiteX2" fmla="*/ 2262854 w 2778156"/>
                    <a:gd name="connsiteY2" fmla="*/ 0 h 1224724"/>
                    <a:gd name="connsiteX3" fmla="*/ 2223611 w 2778156"/>
                    <a:gd name="connsiteY3" fmla="*/ 0 h 1224724"/>
                    <a:gd name="connsiteX4" fmla="*/ 2223611 w 2778156"/>
                    <a:gd name="connsiteY4" fmla="*/ 630269 h 1224724"/>
                    <a:gd name="connsiteX5" fmla="*/ 1865471 w 2778156"/>
                    <a:gd name="connsiteY5" fmla="*/ 630269 h 1224724"/>
                    <a:gd name="connsiteX6" fmla="*/ 1865471 w 2778156"/>
                    <a:gd name="connsiteY6" fmla="*/ 0 h 1224724"/>
                    <a:gd name="connsiteX7" fmla="*/ 1729359 w 2778156"/>
                    <a:gd name="connsiteY7" fmla="*/ 0 h 1224724"/>
                    <a:gd name="connsiteX8" fmla="*/ 1729359 w 2778156"/>
                    <a:gd name="connsiteY8" fmla="*/ 630269 h 1224724"/>
                    <a:gd name="connsiteX9" fmla="*/ 1593247 w 2778156"/>
                    <a:gd name="connsiteY9" fmla="*/ 630269 h 1224724"/>
                    <a:gd name="connsiteX10" fmla="*/ 1593247 w 2778156"/>
                    <a:gd name="connsiteY10" fmla="*/ 272129 h 1224724"/>
                    <a:gd name="connsiteX11" fmla="*/ 1457230 w 2778156"/>
                    <a:gd name="connsiteY11" fmla="*/ 272129 h 1224724"/>
                    <a:gd name="connsiteX12" fmla="*/ 1457230 w 2778156"/>
                    <a:gd name="connsiteY12" fmla="*/ 630269 h 1224724"/>
                    <a:gd name="connsiteX13" fmla="*/ 1321118 w 2778156"/>
                    <a:gd name="connsiteY13" fmla="*/ 630269 h 1224724"/>
                    <a:gd name="connsiteX14" fmla="*/ 1321118 w 2778156"/>
                    <a:gd name="connsiteY14" fmla="*/ 0 h 1224724"/>
                    <a:gd name="connsiteX15" fmla="*/ 1185005 w 2778156"/>
                    <a:gd name="connsiteY15" fmla="*/ 0 h 1224724"/>
                    <a:gd name="connsiteX16" fmla="*/ 1185005 w 2778156"/>
                    <a:gd name="connsiteY16" fmla="*/ 630269 h 1224724"/>
                    <a:gd name="connsiteX17" fmla="*/ 1048893 w 2778156"/>
                    <a:gd name="connsiteY17" fmla="*/ 630269 h 1224724"/>
                    <a:gd name="connsiteX18" fmla="*/ 1048893 w 2778156"/>
                    <a:gd name="connsiteY18" fmla="*/ 272129 h 1224724"/>
                    <a:gd name="connsiteX19" fmla="*/ 912876 w 2778156"/>
                    <a:gd name="connsiteY19" fmla="*/ 272129 h 1224724"/>
                    <a:gd name="connsiteX20" fmla="*/ 912876 w 2778156"/>
                    <a:gd name="connsiteY20" fmla="*/ 630269 h 1224724"/>
                    <a:gd name="connsiteX21" fmla="*/ 554641 w 2778156"/>
                    <a:gd name="connsiteY21" fmla="*/ 630269 h 1224724"/>
                    <a:gd name="connsiteX22" fmla="*/ 554641 w 2778156"/>
                    <a:gd name="connsiteY22" fmla="*/ 272129 h 1224724"/>
                    <a:gd name="connsiteX23" fmla="*/ 515398 w 2778156"/>
                    <a:gd name="connsiteY23" fmla="*/ 272129 h 1224724"/>
                    <a:gd name="connsiteX24" fmla="*/ 515398 w 2778156"/>
                    <a:gd name="connsiteY24" fmla="*/ 630269 h 1224724"/>
                    <a:gd name="connsiteX25" fmla="*/ 19622 w 2778156"/>
                    <a:gd name="connsiteY25" fmla="*/ 630269 h 1224724"/>
                    <a:gd name="connsiteX26" fmla="*/ 0 w 2778156"/>
                    <a:gd name="connsiteY26" fmla="*/ 649891 h 1224724"/>
                    <a:gd name="connsiteX27" fmla="*/ 19622 w 2778156"/>
                    <a:gd name="connsiteY27" fmla="*/ 669512 h 1224724"/>
                    <a:gd name="connsiteX28" fmla="*/ 515398 w 2778156"/>
                    <a:gd name="connsiteY28" fmla="*/ 669512 h 1224724"/>
                    <a:gd name="connsiteX29" fmla="*/ 515398 w 2778156"/>
                    <a:gd name="connsiteY29" fmla="*/ 1165289 h 1224724"/>
                    <a:gd name="connsiteX30" fmla="*/ 535019 w 2778156"/>
                    <a:gd name="connsiteY30" fmla="*/ 1184910 h 1224724"/>
                    <a:gd name="connsiteX31" fmla="*/ 554641 w 2778156"/>
                    <a:gd name="connsiteY31" fmla="*/ 1165289 h 1224724"/>
                    <a:gd name="connsiteX32" fmla="*/ 554641 w 2778156"/>
                    <a:gd name="connsiteY32" fmla="*/ 669512 h 1224724"/>
                    <a:gd name="connsiteX33" fmla="*/ 912876 w 2778156"/>
                    <a:gd name="connsiteY33" fmla="*/ 669512 h 1224724"/>
                    <a:gd name="connsiteX34" fmla="*/ 912876 w 2778156"/>
                    <a:gd name="connsiteY34" fmla="*/ 1156621 h 1224724"/>
                    <a:gd name="connsiteX35" fmla="*/ 980884 w 2778156"/>
                    <a:gd name="connsiteY35" fmla="*/ 1224629 h 1224724"/>
                    <a:gd name="connsiteX36" fmla="*/ 1048893 w 2778156"/>
                    <a:gd name="connsiteY36" fmla="*/ 1156621 h 1224724"/>
                    <a:gd name="connsiteX37" fmla="*/ 1048893 w 2778156"/>
                    <a:gd name="connsiteY37" fmla="*/ 669512 h 1224724"/>
                    <a:gd name="connsiteX38" fmla="*/ 1185005 w 2778156"/>
                    <a:gd name="connsiteY38" fmla="*/ 669512 h 1224724"/>
                    <a:gd name="connsiteX39" fmla="*/ 1185005 w 2778156"/>
                    <a:gd name="connsiteY39" fmla="*/ 1020604 h 1224724"/>
                    <a:gd name="connsiteX40" fmla="*/ 1389126 w 2778156"/>
                    <a:gd name="connsiteY40" fmla="*/ 1224725 h 1224724"/>
                    <a:gd name="connsiteX41" fmla="*/ 1593247 w 2778156"/>
                    <a:gd name="connsiteY41" fmla="*/ 1020604 h 1224724"/>
                    <a:gd name="connsiteX42" fmla="*/ 1593247 w 2778156"/>
                    <a:gd name="connsiteY42" fmla="*/ 669512 h 1224724"/>
                    <a:gd name="connsiteX43" fmla="*/ 1729359 w 2778156"/>
                    <a:gd name="connsiteY43" fmla="*/ 669512 h 1224724"/>
                    <a:gd name="connsiteX44" fmla="*/ 1729359 w 2778156"/>
                    <a:gd name="connsiteY44" fmla="*/ 1156621 h 1224724"/>
                    <a:gd name="connsiteX45" fmla="*/ 1797368 w 2778156"/>
                    <a:gd name="connsiteY45" fmla="*/ 1224629 h 1224724"/>
                    <a:gd name="connsiteX46" fmla="*/ 1865376 w 2778156"/>
                    <a:gd name="connsiteY46" fmla="*/ 1156621 h 1224724"/>
                    <a:gd name="connsiteX47" fmla="*/ 1865376 w 2778156"/>
                    <a:gd name="connsiteY47" fmla="*/ 669512 h 1224724"/>
                    <a:gd name="connsiteX48" fmla="*/ 2223516 w 2778156"/>
                    <a:gd name="connsiteY48" fmla="*/ 669512 h 1224724"/>
                    <a:gd name="connsiteX49" fmla="*/ 2223516 w 2778156"/>
                    <a:gd name="connsiteY49" fmla="*/ 1165289 h 1224724"/>
                    <a:gd name="connsiteX50" fmla="*/ 2243138 w 2778156"/>
                    <a:gd name="connsiteY50" fmla="*/ 1184910 h 1224724"/>
                    <a:gd name="connsiteX51" fmla="*/ 2262759 w 2778156"/>
                    <a:gd name="connsiteY51" fmla="*/ 1165289 h 1224724"/>
                    <a:gd name="connsiteX52" fmla="*/ 2262759 w 2778156"/>
                    <a:gd name="connsiteY52" fmla="*/ 669512 h 1224724"/>
                    <a:gd name="connsiteX53" fmla="*/ 2758535 w 2778156"/>
                    <a:gd name="connsiteY53" fmla="*/ 669512 h 1224724"/>
                    <a:gd name="connsiteX54" fmla="*/ 2778157 w 2778156"/>
                    <a:gd name="connsiteY54" fmla="*/ 649891 h 1224724"/>
                    <a:gd name="connsiteX55" fmla="*/ 2758631 w 2778156"/>
                    <a:gd name="connsiteY55" fmla="*/ 630269 h 1224724"/>
                    <a:gd name="connsiteX56" fmla="*/ 1457420 w 2778156"/>
                    <a:gd name="connsiteY56" fmla="*/ 1020509 h 1224724"/>
                    <a:gd name="connsiteX57" fmla="*/ 1389412 w 2778156"/>
                    <a:gd name="connsiteY57" fmla="*/ 1088517 h 1224724"/>
                    <a:gd name="connsiteX58" fmla="*/ 1321403 w 2778156"/>
                    <a:gd name="connsiteY58" fmla="*/ 1020509 h 1224724"/>
                    <a:gd name="connsiteX59" fmla="*/ 1321403 w 2778156"/>
                    <a:gd name="connsiteY59" fmla="*/ 669417 h 1224724"/>
                    <a:gd name="connsiteX60" fmla="*/ 1457516 w 2778156"/>
                    <a:gd name="connsiteY60" fmla="*/ 669417 h 1224724"/>
                    <a:gd name="connsiteX61" fmla="*/ 1457516 w 2778156"/>
                    <a:gd name="connsiteY61" fmla="*/ 1020509 h 122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778156" h="1224724">
                      <a:moveTo>
                        <a:pt x="2758631" y="630269"/>
                      </a:moveTo>
                      <a:lnTo>
                        <a:pt x="2262854" y="630269"/>
                      </a:lnTo>
                      <a:lnTo>
                        <a:pt x="2262854" y="0"/>
                      </a:lnTo>
                      <a:lnTo>
                        <a:pt x="2223611" y="0"/>
                      </a:lnTo>
                      <a:lnTo>
                        <a:pt x="2223611" y="630269"/>
                      </a:lnTo>
                      <a:lnTo>
                        <a:pt x="1865471" y="630269"/>
                      </a:lnTo>
                      <a:lnTo>
                        <a:pt x="1865471" y="0"/>
                      </a:lnTo>
                      <a:lnTo>
                        <a:pt x="1729359" y="0"/>
                      </a:lnTo>
                      <a:lnTo>
                        <a:pt x="1729359" y="630269"/>
                      </a:lnTo>
                      <a:lnTo>
                        <a:pt x="1593247" y="630269"/>
                      </a:lnTo>
                      <a:lnTo>
                        <a:pt x="1593247" y="272129"/>
                      </a:lnTo>
                      <a:lnTo>
                        <a:pt x="1457230" y="272129"/>
                      </a:lnTo>
                      <a:lnTo>
                        <a:pt x="1457230" y="630269"/>
                      </a:lnTo>
                      <a:lnTo>
                        <a:pt x="1321118" y="630269"/>
                      </a:lnTo>
                      <a:lnTo>
                        <a:pt x="1321118" y="0"/>
                      </a:lnTo>
                      <a:lnTo>
                        <a:pt x="1185005" y="0"/>
                      </a:lnTo>
                      <a:lnTo>
                        <a:pt x="1185005" y="630269"/>
                      </a:lnTo>
                      <a:lnTo>
                        <a:pt x="1048893" y="630269"/>
                      </a:lnTo>
                      <a:lnTo>
                        <a:pt x="1048893" y="272129"/>
                      </a:lnTo>
                      <a:lnTo>
                        <a:pt x="912876" y="272129"/>
                      </a:lnTo>
                      <a:lnTo>
                        <a:pt x="912876" y="630269"/>
                      </a:lnTo>
                      <a:lnTo>
                        <a:pt x="554641" y="630269"/>
                      </a:lnTo>
                      <a:lnTo>
                        <a:pt x="554641" y="272129"/>
                      </a:lnTo>
                      <a:lnTo>
                        <a:pt x="515398" y="272129"/>
                      </a:lnTo>
                      <a:lnTo>
                        <a:pt x="515398" y="630269"/>
                      </a:lnTo>
                      <a:lnTo>
                        <a:pt x="19622" y="630269"/>
                      </a:lnTo>
                      <a:cubicBezTo>
                        <a:pt x="8763" y="630269"/>
                        <a:pt x="0" y="639032"/>
                        <a:pt x="0" y="649891"/>
                      </a:cubicBezTo>
                      <a:cubicBezTo>
                        <a:pt x="0" y="660749"/>
                        <a:pt x="8763" y="669512"/>
                        <a:pt x="19622" y="669512"/>
                      </a:cubicBezTo>
                      <a:lnTo>
                        <a:pt x="515398" y="669512"/>
                      </a:lnTo>
                      <a:lnTo>
                        <a:pt x="515398" y="1165289"/>
                      </a:lnTo>
                      <a:cubicBezTo>
                        <a:pt x="515398" y="1176147"/>
                        <a:pt x="524161" y="1184910"/>
                        <a:pt x="535019" y="1184910"/>
                      </a:cubicBezTo>
                      <a:cubicBezTo>
                        <a:pt x="545878" y="1184910"/>
                        <a:pt x="554641" y="1176147"/>
                        <a:pt x="554641" y="1165289"/>
                      </a:cubicBezTo>
                      <a:lnTo>
                        <a:pt x="554641" y="669512"/>
                      </a:lnTo>
                      <a:lnTo>
                        <a:pt x="912876" y="669512"/>
                      </a:lnTo>
                      <a:lnTo>
                        <a:pt x="912876" y="1156621"/>
                      </a:lnTo>
                      <a:cubicBezTo>
                        <a:pt x="912876" y="1194245"/>
                        <a:pt x="943356" y="1224629"/>
                        <a:pt x="980884" y="1224629"/>
                      </a:cubicBezTo>
                      <a:cubicBezTo>
                        <a:pt x="1018413" y="1224629"/>
                        <a:pt x="1048893" y="1194149"/>
                        <a:pt x="1048893" y="1156621"/>
                      </a:cubicBezTo>
                      <a:lnTo>
                        <a:pt x="1048893" y="669512"/>
                      </a:lnTo>
                      <a:lnTo>
                        <a:pt x="1185005" y="669512"/>
                      </a:lnTo>
                      <a:lnTo>
                        <a:pt x="1185005" y="1020604"/>
                      </a:lnTo>
                      <a:cubicBezTo>
                        <a:pt x="1185005" y="1133189"/>
                        <a:pt x="1276541" y="1224725"/>
                        <a:pt x="1389126" y="1224725"/>
                      </a:cubicBezTo>
                      <a:cubicBezTo>
                        <a:pt x="1501711" y="1224725"/>
                        <a:pt x="1593247" y="1133189"/>
                        <a:pt x="1593247" y="1020604"/>
                      </a:cubicBezTo>
                      <a:lnTo>
                        <a:pt x="1593247" y="669512"/>
                      </a:lnTo>
                      <a:lnTo>
                        <a:pt x="1729359" y="669512"/>
                      </a:lnTo>
                      <a:lnTo>
                        <a:pt x="1729359" y="1156621"/>
                      </a:lnTo>
                      <a:cubicBezTo>
                        <a:pt x="1729359" y="1194245"/>
                        <a:pt x="1759839" y="1224629"/>
                        <a:pt x="1797368" y="1224629"/>
                      </a:cubicBezTo>
                      <a:cubicBezTo>
                        <a:pt x="1834896" y="1224629"/>
                        <a:pt x="1865376" y="1194149"/>
                        <a:pt x="1865376" y="1156621"/>
                      </a:cubicBezTo>
                      <a:lnTo>
                        <a:pt x="1865376" y="669512"/>
                      </a:lnTo>
                      <a:lnTo>
                        <a:pt x="2223516" y="669512"/>
                      </a:lnTo>
                      <a:lnTo>
                        <a:pt x="2223516" y="1165289"/>
                      </a:lnTo>
                      <a:cubicBezTo>
                        <a:pt x="2223516" y="1176147"/>
                        <a:pt x="2232279" y="1184910"/>
                        <a:pt x="2243138" y="1184910"/>
                      </a:cubicBezTo>
                      <a:cubicBezTo>
                        <a:pt x="2253996" y="1184910"/>
                        <a:pt x="2262759" y="1176147"/>
                        <a:pt x="2262759" y="1165289"/>
                      </a:cubicBezTo>
                      <a:lnTo>
                        <a:pt x="2262759" y="669512"/>
                      </a:lnTo>
                      <a:lnTo>
                        <a:pt x="2758535" y="669512"/>
                      </a:lnTo>
                      <a:cubicBezTo>
                        <a:pt x="2769394" y="669512"/>
                        <a:pt x="2778157" y="660749"/>
                        <a:pt x="2778157" y="649891"/>
                      </a:cubicBezTo>
                      <a:cubicBezTo>
                        <a:pt x="2778157" y="639032"/>
                        <a:pt x="2769489" y="630269"/>
                        <a:pt x="2758631" y="630269"/>
                      </a:cubicBezTo>
                      <a:close/>
                      <a:moveTo>
                        <a:pt x="1457420" y="1020509"/>
                      </a:moveTo>
                      <a:cubicBezTo>
                        <a:pt x="1457420" y="1058037"/>
                        <a:pt x="1426940" y="1088517"/>
                        <a:pt x="1389412" y="1088517"/>
                      </a:cubicBezTo>
                      <a:cubicBezTo>
                        <a:pt x="1351883" y="1088517"/>
                        <a:pt x="1321403" y="1058037"/>
                        <a:pt x="1321403" y="1020509"/>
                      </a:cubicBezTo>
                      <a:lnTo>
                        <a:pt x="1321403" y="669417"/>
                      </a:lnTo>
                      <a:lnTo>
                        <a:pt x="1457516" y="669417"/>
                      </a:lnTo>
                      <a:lnTo>
                        <a:pt x="1457516" y="1020509"/>
                      </a:lnTo>
                      <a:close/>
                    </a:path>
                  </a:pathLst>
                </a:custGeom>
                <a:solidFill>
                  <a:srgbClr val="00664F"/>
                </a:solidFill>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9CD3F63A-3ED2-A259-DF89-CBFAC02E3A17}"/>
                    </a:ext>
                  </a:extLst>
                </p:cNvPr>
                <p:cNvSpPr/>
                <p:nvPr/>
              </p:nvSpPr>
              <p:spPr>
                <a:xfrm>
                  <a:off x="1087850" y="2000440"/>
                  <a:ext cx="2778252" cy="1224724"/>
                </a:xfrm>
                <a:custGeom>
                  <a:avLst/>
                  <a:gdLst>
                    <a:gd name="connsiteX0" fmla="*/ 19621 w 2778252"/>
                    <a:gd name="connsiteY0" fmla="*/ 594455 h 1224724"/>
                    <a:gd name="connsiteX1" fmla="*/ 515398 w 2778252"/>
                    <a:gd name="connsiteY1" fmla="*/ 594455 h 1224724"/>
                    <a:gd name="connsiteX2" fmla="*/ 515398 w 2778252"/>
                    <a:gd name="connsiteY2" fmla="*/ 1224725 h 1224724"/>
                    <a:gd name="connsiteX3" fmla="*/ 554641 w 2778252"/>
                    <a:gd name="connsiteY3" fmla="*/ 1224725 h 1224724"/>
                    <a:gd name="connsiteX4" fmla="*/ 554641 w 2778252"/>
                    <a:gd name="connsiteY4" fmla="*/ 594455 h 1224724"/>
                    <a:gd name="connsiteX5" fmla="*/ 912876 w 2778252"/>
                    <a:gd name="connsiteY5" fmla="*/ 594455 h 1224724"/>
                    <a:gd name="connsiteX6" fmla="*/ 912876 w 2778252"/>
                    <a:gd name="connsiteY6" fmla="*/ 1224725 h 1224724"/>
                    <a:gd name="connsiteX7" fmla="*/ 1048893 w 2778252"/>
                    <a:gd name="connsiteY7" fmla="*/ 1224725 h 1224724"/>
                    <a:gd name="connsiteX8" fmla="*/ 1048893 w 2778252"/>
                    <a:gd name="connsiteY8" fmla="*/ 594455 h 1224724"/>
                    <a:gd name="connsiteX9" fmla="*/ 1185005 w 2778252"/>
                    <a:gd name="connsiteY9" fmla="*/ 594455 h 1224724"/>
                    <a:gd name="connsiteX10" fmla="*/ 1185005 w 2778252"/>
                    <a:gd name="connsiteY10" fmla="*/ 952595 h 1224724"/>
                    <a:gd name="connsiteX11" fmla="*/ 1321118 w 2778252"/>
                    <a:gd name="connsiteY11" fmla="*/ 952595 h 1224724"/>
                    <a:gd name="connsiteX12" fmla="*/ 1321118 w 2778252"/>
                    <a:gd name="connsiteY12" fmla="*/ 594455 h 1224724"/>
                    <a:gd name="connsiteX13" fmla="*/ 1457230 w 2778252"/>
                    <a:gd name="connsiteY13" fmla="*/ 594455 h 1224724"/>
                    <a:gd name="connsiteX14" fmla="*/ 1457230 w 2778252"/>
                    <a:gd name="connsiteY14" fmla="*/ 1224725 h 1224724"/>
                    <a:gd name="connsiteX15" fmla="*/ 1593247 w 2778252"/>
                    <a:gd name="connsiteY15" fmla="*/ 1224725 h 1224724"/>
                    <a:gd name="connsiteX16" fmla="*/ 1593247 w 2778252"/>
                    <a:gd name="connsiteY16" fmla="*/ 594455 h 1224724"/>
                    <a:gd name="connsiteX17" fmla="*/ 1729359 w 2778252"/>
                    <a:gd name="connsiteY17" fmla="*/ 594455 h 1224724"/>
                    <a:gd name="connsiteX18" fmla="*/ 1729359 w 2778252"/>
                    <a:gd name="connsiteY18" fmla="*/ 952595 h 1224724"/>
                    <a:gd name="connsiteX19" fmla="*/ 1865471 w 2778252"/>
                    <a:gd name="connsiteY19" fmla="*/ 952595 h 1224724"/>
                    <a:gd name="connsiteX20" fmla="*/ 1865471 w 2778252"/>
                    <a:gd name="connsiteY20" fmla="*/ 594455 h 1224724"/>
                    <a:gd name="connsiteX21" fmla="*/ 2223611 w 2778252"/>
                    <a:gd name="connsiteY21" fmla="*/ 594455 h 1224724"/>
                    <a:gd name="connsiteX22" fmla="*/ 2223611 w 2778252"/>
                    <a:gd name="connsiteY22" fmla="*/ 952595 h 1224724"/>
                    <a:gd name="connsiteX23" fmla="*/ 2262854 w 2778252"/>
                    <a:gd name="connsiteY23" fmla="*/ 952595 h 1224724"/>
                    <a:gd name="connsiteX24" fmla="*/ 2262854 w 2778252"/>
                    <a:gd name="connsiteY24" fmla="*/ 594455 h 1224724"/>
                    <a:gd name="connsiteX25" fmla="*/ 2758631 w 2778252"/>
                    <a:gd name="connsiteY25" fmla="*/ 594455 h 1224724"/>
                    <a:gd name="connsiteX26" fmla="*/ 2778252 w 2778252"/>
                    <a:gd name="connsiteY26" fmla="*/ 574834 h 1224724"/>
                    <a:gd name="connsiteX27" fmla="*/ 2758631 w 2778252"/>
                    <a:gd name="connsiteY27" fmla="*/ 555212 h 1224724"/>
                    <a:gd name="connsiteX28" fmla="*/ 2262854 w 2778252"/>
                    <a:gd name="connsiteY28" fmla="*/ 555212 h 1224724"/>
                    <a:gd name="connsiteX29" fmla="*/ 2262854 w 2778252"/>
                    <a:gd name="connsiteY29" fmla="*/ 59436 h 1224724"/>
                    <a:gd name="connsiteX30" fmla="*/ 2243233 w 2778252"/>
                    <a:gd name="connsiteY30" fmla="*/ 39815 h 1224724"/>
                    <a:gd name="connsiteX31" fmla="*/ 2223611 w 2778252"/>
                    <a:gd name="connsiteY31" fmla="*/ 59436 h 1224724"/>
                    <a:gd name="connsiteX32" fmla="*/ 2223611 w 2778252"/>
                    <a:gd name="connsiteY32" fmla="*/ 555212 h 1224724"/>
                    <a:gd name="connsiteX33" fmla="*/ 1865471 w 2778252"/>
                    <a:gd name="connsiteY33" fmla="*/ 555212 h 1224724"/>
                    <a:gd name="connsiteX34" fmla="*/ 1865471 w 2778252"/>
                    <a:gd name="connsiteY34" fmla="*/ 204121 h 1224724"/>
                    <a:gd name="connsiteX35" fmla="*/ 1661351 w 2778252"/>
                    <a:gd name="connsiteY35" fmla="*/ 0 h 1224724"/>
                    <a:gd name="connsiteX36" fmla="*/ 1457230 w 2778252"/>
                    <a:gd name="connsiteY36" fmla="*/ 204121 h 1224724"/>
                    <a:gd name="connsiteX37" fmla="*/ 1457230 w 2778252"/>
                    <a:gd name="connsiteY37" fmla="*/ 555212 h 1224724"/>
                    <a:gd name="connsiteX38" fmla="*/ 1321118 w 2778252"/>
                    <a:gd name="connsiteY38" fmla="*/ 555212 h 1224724"/>
                    <a:gd name="connsiteX39" fmla="*/ 1321118 w 2778252"/>
                    <a:gd name="connsiteY39" fmla="*/ 204121 h 1224724"/>
                    <a:gd name="connsiteX40" fmla="*/ 1116997 w 2778252"/>
                    <a:gd name="connsiteY40" fmla="*/ 0 h 1224724"/>
                    <a:gd name="connsiteX41" fmla="*/ 912876 w 2778252"/>
                    <a:gd name="connsiteY41" fmla="*/ 204121 h 1224724"/>
                    <a:gd name="connsiteX42" fmla="*/ 912876 w 2778252"/>
                    <a:gd name="connsiteY42" fmla="*/ 555212 h 1224724"/>
                    <a:gd name="connsiteX43" fmla="*/ 554641 w 2778252"/>
                    <a:gd name="connsiteY43" fmla="*/ 555212 h 1224724"/>
                    <a:gd name="connsiteX44" fmla="*/ 554641 w 2778252"/>
                    <a:gd name="connsiteY44" fmla="*/ 59436 h 1224724"/>
                    <a:gd name="connsiteX45" fmla="*/ 535019 w 2778252"/>
                    <a:gd name="connsiteY45" fmla="*/ 39815 h 1224724"/>
                    <a:gd name="connsiteX46" fmla="*/ 515398 w 2778252"/>
                    <a:gd name="connsiteY46" fmla="*/ 59436 h 1224724"/>
                    <a:gd name="connsiteX47" fmla="*/ 515398 w 2778252"/>
                    <a:gd name="connsiteY47" fmla="*/ 555212 h 1224724"/>
                    <a:gd name="connsiteX48" fmla="*/ 19621 w 2778252"/>
                    <a:gd name="connsiteY48" fmla="*/ 555212 h 1224724"/>
                    <a:gd name="connsiteX49" fmla="*/ 0 w 2778252"/>
                    <a:gd name="connsiteY49" fmla="*/ 574834 h 1224724"/>
                    <a:gd name="connsiteX50" fmla="*/ 19621 w 2778252"/>
                    <a:gd name="connsiteY50" fmla="*/ 594455 h 1224724"/>
                    <a:gd name="connsiteX51" fmla="*/ 1593152 w 2778252"/>
                    <a:gd name="connsiteY51" fmla="*/ 204216 h 1224724"/>
                    <a:gd name="connsiteX52" fmla="*/ 1661160 w 2778252"/>
                    <a:gd name="connsiteY52" fmla="*/ 136208 h 1224724"/>
                    <a:gd name="connsiteX53" fmla="*/ 1729169 w 2778252"/>
                    <a:gd name="connsiteY53" fmla="*/ 204216 h 1224724"/>
                    <a:gd name="connsiteX54" fmla="*/ 1729169 w 2778252"/>
                    <a:gd name="connsiteY54" fmla="*/ 555308 h 1224724"/>
                    <a:gd name="connsiteX55" fmla="*/ 1593056 w 2778252"/>
                    <a:gd name="connsiteY55" fmla="*/ 555308 h 1224724"/>
                    <a:gd name="connsiteX56" fmla="*/ 1593056 w 2778252"/>
                    <a:gd name="connsiteY56" fmla="*/ 204216 h 1224724"/>
                    <a:gd name="connsiteX57" fmla="*/ 1048798 w 2778252"/>
                    <a:gd name="connsiteY57" fmla="*/ 204216 h 1224724"/>
                    <a:gd name="connsiteX58" fmla="*/ 1116806 w 2778252"/>
                    <a:gd name="connsiteY58" fmla="*/ 136208 h 1224724"/>
                    <a:gd name="connsiteX59" fmla="*/ 1184815 w 2778252"/>
                    <a:gd name="connsiteY59" fmla="*/ 204216 h 1224724"/>
                    <a:gd name="connsiteX60" fmla="*/ 1184815 w 2778252"/>
                    <a:gd name="connsiteY60" fmla="*/ 555308 h 1224724"/>
                    <a:gd name="connsiteX61" fmla="*/ 1048703 w 2778252"/>
                    <a:gd name="connsiteY61" fmla="*/ 555308 h 1224724"/>
                    <a:gd name="connsiteX62" fmla="*/ 1048703 w 2778252"/>
                    <a:gd name="connsiteY62" fmla="*/ 204216 h 122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778252" h="1224724">
                      <a:moveTo>
                        <a:pt x="19621" y="594455"/>
                      </a:moveTo>
                      <a:lnTo>
                        <a:pt x="515398" y="594455"/>
                      </a:lnTo>
                      <a:lnTo>
                        <a:pt x="515398" y="1224725"/>
                      </a:lnTo>
                      <a:lnTo>
                        <a:pt x="554641" y="1224725"/>
                      </a:lnTo>
                      <a:lnTo>
                        <a:pt x="554641" y="594455"/>
                      </a:lnTo>
                      <a:lnTo>
                        <a:pt x="912876" y="594455"/>
                      </a:lnTo>
                      <a:lnTo>
                        <a:pt x="912876" y="1224725"/>
                      </a:lnTo>
                      <a:lnTo>
                        <a:pt x="1048893" y="1224725"/>
                      </a:lnTo>
                      <a:lnTo>
                        <a:pt x="1048893" y="594455"/>
                      </a:lnTo>
                      <a:lnTo>
                        <a:pt x="1185005" y="594455"/>
                      </a:lnTo>
                      <a:lnTo>
                        <a:pt x="1185005" y="952595"/>
                      </a:lnTo>
                      <a:lnTo>
                        <a:pt x="1321118" y="952595"/>
                      </a:lnTo>
                      <a:lnTo>
                        <a:pt x="1321118" y="594455"/>
                      </a:lnTo>
                      <a:lnTo>
                        <a:pt x="1457230" y="594455"/>
                      </a:lnTo>
                      <a:lnTo>
                        <a:pt x="1457230" y="1224725"/>
                      </a:lnTo>
                      <a:lnTo>
                        <a:pt x="1593247" y="1224725"/>
                      </a:lnTo>
                      <a:lnTo>
                        <a:pt x="1593247" y="594455"/>
                      </a:lnTo>
                      <a:lnTo>
                        <a:pt x="1729359" y="594455"/>
                      </a:lnTo>
                      <a:lnTo>
                        <a:pt x="1729359" y="952595"/>
                      </a:lnTo>
                      <a:lnTo>
                        <a:pt x="1865471" y="952595"/>
                      </a:lnTo>
                      <a:lnTo>
                        <a:pt x="1865471" y="594455"/>
                      </a:lnTo>
                      <a:lnTo>
                        <a:pt x="2223611" y="594455"/>
                      </a:lnTo>
                      <a:lnTo>
                        <a:pt x="2223611" y="952595"/>
                      </a:lnTo>
                      <a:lnTo>
                        <a:pt x="2262854" y="952595"/>
                      </a:lnTo>
                      <a:lnTo>
                        <a:pt x="2262854" y="594455"/>
                      </a:lnTo>
                      <a:lnTo>
                        <a:pt x="2758631" y="594455"/>
                      </a:lnTo>
                      <a:cubicBezTo>
                        <a:pt x="2769489" y="594455"/>
                        <a:pt x="2778252" y="585692"/>
                        <a:pt x="2778252" y="574834"/>
                      </a:cubicBezTo>
                      <a:cubicBezTo>
                        <a:pt x="2778252" y="563975"/>
                        <a:pt x="2769489" y="555212"/>
                        <a:pt x="2758631" y="555212"/>
                      </a:cubicBezTo>
                      <a:lnTo>
                        <a:pt x="2262854" y="555212"/>
                      </a:lnTo>
                      <a:lnTo>
                        <a:pt x="2262854" y="59436"/>
                      </a:lnTo>
                      <a:cubicBezTo>
                        <a:pt x="2262854" y="48578"/>
                        <a:pt x="2254091" y="39815"/>
                        <a:pt x="2243233" y="39815"/>
                      </a:cubicBezTo>
                      <a:cubicBezTo>
                        <a:pt x="2232374" y="39815"/>
                        <a:pt x="2223611" y="48578"/>
                        <a:pt x="2223611" y="59436"/>
                      </a:cubicBezTo>
                      <a:lnTo>
                        <a:pt x="2223611" y="555212"/>
                      </a:lnTo>
                      <a:lnTo>
                        <a:pt x="1865471" y="555212"/>
                      </a:lnTo>
                      <a:lnTo>
                        <a:pt x="1865471" y="204121"/>
                      </a:lnTo>
                      <a:cubicBezTo>
                        <a:pt x="1865471" y="91535"/>
                        <a:pt x="1773936" y="0"/>
                        <a:pt x="1661351" y="0"/>
                      </a:cubicBezTo>
                      <a:cubicBezTo>
                        <a:pt x="1548765" y="0"/>
                        <a:pt x="1457230" y="91535"/>
                        <a:pt x="1457230" y="204121"/>
                      </a:cubicBezTo>
                      <a:lnTo>
                        <a:pt x="1457230" y="555212"/>
                      </a:lnTo>
                      <a:lnTo>
                        <a:pt x="1321118" y="555212"/>
                      </a:lnTo>
                      <a:lnTo>
                        <a:pt x="1321118" y="204121"/>
                      </a:lnTo>
                      <a:cubicBezTo>
                        <a:pt x="1321118" y="91535"/>
                        <a:pt x="1229582" y="0"/>
                        <a:pt x="1116997" y="0"/>
                      </a:cubicBezTo>
                      <a:cubicBezTo>
                        <a:pt x="1004411" y="0"/>
                        <a:pt x="912876" y="91535"/>
                        <a:pt x="912876" y="204121"/>
                      </a:cubicBezTo>
                      <a:lnTo>
                        <a:pt x="912876" y="555212"/>
                      </a:lnTo>
                      <a:lnTo>
                        <a:pt x="554641" y="555212"/>
                      </a:lnTo>
                      <a:lnTo>
                        <a:pt x="554641" y="59436"/>
                      </a:lnTo>
                      <a:cubicBezTo>
                        <a:pt x="554641" y="48578"/>
                        <a:pt x="545878" y="39815"/>
                        <a:pt x="535019" y="39815"/>
                      </a:cubicBezTo>
                      <a:cubicBezTo>
                        <a:pt x="524161" y="39815"/>
                        <a:pt x="515398" y="48578"/>
                        <a:pt x="515398" y="59436"/>
                      </a:cubicBezTo>
                      <a:lnTo>
                        <a:pt x="515398" y="555212"/>
                      </a:lnTo>
                      <a:lnTo>
                        <a:pt x="19621" y="555212"/>
                      </a:lnTo>
                      <a:cubicBezTo>
                        <a:pt x="8763" y="555212"/>
                        <a:pt x="0" y="563975"/>
                        <a:pt x="0" y="574834"/>
                      </a:cubicBezTo>
                      <a:cubicBezTo>
                        <a:pt x="0" y="585692"/>
                        <a:pt x="8763" y="594455"/>
                        <a:pt x="19621" y="594455"/>
                      </a:cubicBezTo>
                      <a:close/>
                      <a:moveTo>
                        <a:pt x="1593152" y="204216"/>
                      </a:moveTo>
                      <a:cubicBezTo>
                        <a:pt x="1593152" y="166688"/>
                        <a:pt x="1623632" y="136208"/>
                        <a:pt x="1661160" y="136208"/>
                      </a:cubicBezTo>
                      <a:cubicBezTo>
                        <a:pt x="1698688" y="136208"/>
                        <a:pt x="1729169" y="166688"/>
                        <a:pt x="1729169" y="204216"/>
                      </a:cubicBezTo>
                      <a:lnTo>
                        <a:pt x="1729169" y="555308"/>
                      </a:lnTo>
                      <a:lnTo>
                        <a:pt x="1593056" y="555308"/>
                      </a:lnTo>
                      <a:lnTo>
                        <a:pt x="1593056" y="204216"/>
                      </a:lnTo>
                      <a:close/>
                      <a:moveTo>
                        <a:pt x="1048798" y="204216"/>
                      </a:moveTo>
                      <a:cubicBezTo>
                        <a:pt x="1048798" y="166688"/>
                        <a:pt x="1079278" y="136208"/>
                        <a:pt x="1116806" y="136208"/>
                      </a:cubicBezTo>
                      <a:cubicBezTo>
                        <a:pt x="1154335" y="136208"/>
                        <a:pt x="1184815" y="166688"/>
                        <a:pt x="1184815" y="204216"/>
                      </a:cubicBezTo>
                      <a:lnTo>
                        <a:pt x="1184815" y="555308"/>
                      </a:lnTo>
                      <a:lnTo>
                        <a:pt x="1048703" y="555308"/>
                      </a:lnTo>
                      <a:lnTo>
                        <a:pt x="1048703" y="204216"/>
                      </a:lnTo>
                      <a:close/>
                    </a:path>
                  </a:pathLst>
                </a:custGeom>
                <a:solidFill>
                  <a:srgbClr val="00664F"/>
                </a:solidFill>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75A4AE6D-162D-19F2-E2C1-EB0C67FA01A4}"/>
                    </a:ext>
                  </a:extLst>
                </p:cNvPr>
                <p:cNvSpPr/>
                <p:nvPr/>
              </p:nvSpPr>
              <p:spPr>
                <a:xfrm>
                  <a:off x="2817018" y="3089148"/>
                  <a:ext cx="136112" cy="408241"/>
                </a:xfrm>
                <a:custGeom>
                  <a:avLst/>
                  <a:gdLst>
                    <a:gd name="connsiteX0" fmla="*/ 0 w 136112"/>
                    <a:gd name="connsiteY0" fmla="*/ 0 h 408241"/>
                    <a:gd name="connsiteX1" fmla="*/ 136112 w 136112"/>
                    <a:gd name="connsiteY1" fmla="*/ 0 h 408241"/>
                    <a:gd name="connsiteX2" fmla="*/ 136112 w 136112"/>
                    <a:gd name="connsiteY2" fmla="*/ 408242 h 408241"/>
                    <a:gd name="connsiteX3" fmla="*/ 0 w 136112"/>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112" h="408241">
                      <a:moveTo>
                        <a:pt x="0" y="0"/>
                      </a:moveTo>
                      <a:lnTo>
                        <a:pt x="136112" y="0"/>
                      </a:lnTo>
                      <a:lnTo>
                        <a:pt x="136112" y="408242"/>
                      </a:lnTo>
                      <a:lnTo>
                        <a:pt x="0" y="408242"/>
                      </a:lnTo>
                      <a:close/>
                    </a:path>
                  </a:pathLst>
                </a:custGeom>
                <a:solidFill>
                  <a:srgbClr val="00664F"/>
                </a:solidFill>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0BF877A2-A115-E143-17A7-54A89A515211}"/>
                    </a:ext>
                  </a:extLst>
                </p:cNvPr>
                <p:cNvSpPr/>
                <p:nvPr/>
              </p:nvSpPr>
              <p:spPr>
                <a:xfrm>
                  <a:off x="2272760" y="3089148"/>
                  <a:ext cx="136112" cy="408241"/>
                </a:xfrm>
                <a:custGeom>
                  <a:avLst/>
                  <a:gdLst>
                    <a:gd name="connsiteX0" fmla="*/ 0 w 136112"/>
                    <a:gd name="connsiteY0" fmla="*/ 0 h 408241"/>
                    <a:gd name="connsiteX1" fmla="*/ 136112 w 136112"/>
                    <a:gd name="connsiteY1" fmla="*/ 0 h 408241"/>
                    <a:gd name="connsiteX2" fmla="*/ 136112 w 136112"/>
                    <a:gd name="connsiteY2" fmla="*/ 408242 h 408241"/>
                    <a:gd name="connsiteX3" fmla="*/ 0 w 136112"/>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112" h="408241">
                      <a:moveTo>
                        <a:pt x="0" y="0"/>
                      </a:moveTo>
                      <a:lnTo>
                        <a:pt x="136112" y="0"/>
                      </a:lnTo>
                      <a:lnTo>
                        <a:pt x="136112" y="408242"/>
                      </a:lnTo>
                      <a:lnTo>
                        <a:pt x="0" y="408242"/>
                      </a:lnTo>
                      <a:close/>
                    </a:path>
                  </a:pathLst>
                </a:custGeom>
                <a:solidFill>
                  <a:srgbClr val="00664F"/>
                </a:solidFill>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E02B3C5A-2B19-9E71-70D5-063029DE334E}"/>
                    </a:ext>
                  </a:extLst>
                </p:cNvPr>
                <p:cNvSpPr/>
                <p:nvPr/>
              </p:nvSpPr>
              <p:spPr>
                <a:xfrm>
                  <a:off x="2544889" y="3361277"/>
                  <a:ext cx="136112" cy="408241"/>
                </a:xfrm>
                <a:custGeom>
                  <a:avLst/>
                  <a:gdLst>
                    <a:gd name="connsiteX0" fmla="*/ 0 w 136112"/>
                    <a:gd name="connsiteY0" fmla="*/ 0 h 408241"/>
                    <a:gd name="connsiteX1" fmla="*/ 136112 w 136112"/>
                    <a:gd name="connsiteY1" fmla="*/ 0 h 408241"/>
                    <a:gd name="connsiteX2" fmla="*/ 136112 w 136112"/>
                    <a:gd name="connsiteY2" fmla="*/ 408242 h 408241"/>
                    <a:gd name="connsiteX3" fmla="*/ 0 w 136112"/>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112" h="408241">
                      <a:moveTo>
                        <a:pt x="0" y="0"/>
                      </a:moveTo>
                      <a:lnTo>
                        <a:pt x="136112" y="0"/>
                      </a:lnTo>
                      <a:lnTo>
                        <a:pt x="136112" y="408242"/>
                      </a:lnTo>
                      <a:lnTo>
                        <a:pt x="0" y="408242"/>
                      </a:lnTo>
                      <a:close/>
                    </a:path>
                  </a:pathLst>
                </a:custGeom>
                <a:solidFill>
                  <a:srgbClr val="00664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1756DCBA-51BB-17DE-5B38-5B88B4742970}"/>
                    </a:ext>
                  </a:extLst>
                </p:cNvPr>
                <p:cNvSpPr/>
                <p:nvPr/>
              </p:nvSpPr>
              <p:spPr>
                <a:xfrm>
                  <a:off x="2000631" y="3361277"/>
                  <a:ext cx="136017" cy="408241"/>
                </a:xfrm>
                <a:custGeom>
                  <a:avLst/>
                  <a:gdLst>
                    <a:gd name="connsiteX0" fmla="*/ 0 w 136017"/>
                    <a:gd name="connsiteY0" fmla="*/ 0 h 408241"/>
                    <a:gd name="connsiteX1" fmla="*/ 136017 w 136017"/>
                    <a:gd name="connsiteY1" fmla="*/ 0 h 408241"/>
                    <a:gd name="connsiteX2" fmla="*/ 136017 w 136017"/>
                    <a:gd name="connsiteY2" fmla="*/ 408242 h 408241"/>
                    <a:gd name="connsiteX3" fmla="*/ 0 w 136017"/>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017" h="408241">
                      <a:moveTo>
                        <a:pt x="0" y="0"/>
                      </a:moveTo>
                      <a:lnTo>
                        <a:pt x="136017" y="0"/>
                      </a:lnTo>
                      <a:lnTo>
                        <a:pt x="136017" y="408242"/>
                      </a:lnTo>
                      <a:lnTo>
                        <a:pt x="0" y="408242"/>
                      </a:lnTo>
                      <a:close/>
                    </a:path>
                  </a:pathLst>
                </a:custGeom>
                <a:solidFill>
                  <a:srgbClr val="00664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614331C4-5CB5-270B-7DF1-39480AE858AE}"/>
                    </a:ext>
                  </a:extLst>
                </p:cNvPr>
                <p:cNvSpPr/>
                <p:nvPr/>
              </p:nvSpPr>
              <p:spPr>
                <a:xfrm>
                  <a:off x="1603248" y="3361277"/>
                  <a:ext cx="39243" cy="408241"/>
                </a:xfrm>
                <a:custGeom>
                  <a:avLst/>
                  <a:gdLst>
                    <a:gd name="connsiteX0" fmla="*/ 0 w 39243"/>
                    <a:gd name="connsiteY0" fmla="*/ 0 h 408241"/>
                    <a:gd name="connsiteX1" fmla="*/ 39243 w 39243"/>
                    <a:gd name="connsiteY1" fmla="*/ 0 h 408241"/>
                    <a:gd name="connsiteX2" fmla="*/ 39243 w 39243"/>
                    <a:gd name="connsiteY2" fmla="*/ 408242 h 408241"/>
                    <a:gd name="connsiteX3" fmla="*/ 0 w 39243"/>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39243" h="408241">
                      <a:moveTo>
                        <a:pt x="0" y="0"/>
                      </a:moveTo>
                      <a:lnTo>
                        <a:pt x="39243" y="0"/>
                      </a:lnTo>
                      <a:lnTo>
                        <a:pt x="39243" y="408242"/>
                      </a:lnTo>
                      <a:lnTo>
                        <a:pt x="0" y="408242"/>
                      </a:lnTo>
                      <a:close/>
                    </a:path>
                  </a:pathLst>
                </a:custGeom>
                <a:solidFill>
                  <a:srgbClr val="00664F"/>
                </a:solidFill>
                <a:ln w="952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0D5FA7B1-F875-02F7-77A8-02FA7AF3C017}"/>
                    </a:ext>
                  </a:extLst>
                </p:cNvPr>
                <p:cNvSpPr/>
                <p:nvPr/>
              </p:nvSpPr>
              <p:spPr>
                <a:xfrm>
                  <a:off x="3311175" y="3089148"/>
                  <a:ext cx="39243" cy="408241"/>
                </a:xfrm>
                <a:custGeom>
                  <a:avLst/>
                  <a:gdLst>
                    <a:gd name="connsiteX0" fmla="*/ 0 w 39243"/>
                    <a:gd name="connsiteY0" fmla="*/ 0 h 408241"/>
                    <a:gd name="connsiteX1" fmla="*/ 39243 w 39243"/>
                    <a:gd name="connsiteY1" fmla="*/ 0 h 408241"/>
                    <a:gd name="connsiteX2" fmla="*/ 39243 w 39243"/>
                    <a:gd name="connsiteY2" fmla="*/ 408242 h 408241"/>
                    <a:gd name="connsiteX3" fmla="*/ 0 w 39243"/>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39243" h="408241">
                      <a:moveTo>
                        <a:pt x="0" y="0"/>
                      </a:moveTo>
                      <a:lnTo>
                        <a:pt x="39243" y="0"/>
                      </a:lnTo>
                      <a:lnTo>
                        <a:pt x="39243" y="408242"/>
                      </a:lnTo>
                      <a:lnTo>
                        <a:pt x="0" y="408242"/>
                      </a:lnTo>
                      <a:close/>
                    </a:path>
                  </a:pathLst>
                </a:custGeom>
                <a:solidFill>
                  <a:srgbClr val="00664F"/>
                </a:solidFill>
                <a:ln w="9525" cap="flat">
                  <a:noFill/>
                  <a:prstDash val="solid"/>
                  <a:miter/>
                </a:ln>
              </p:spPr>
              <p:txBody>
                <a:bodyPr rtlCol="0" anchor="ctr"/>
                <a:lstStyle/>
                <a:p>
                  <a:endParaRPr lang="en-US"/>
                </a:p>
              </p:txBody>
            </p:sp>
          </p:grpSp>
        </p:grpSp>
      </p:grpSp>
    </p:spTree>
    <p:extLst>
      <p:ext uri="{BB962C8B-B14F-4D97-AF65-F5344CB8AC3E}">
        <p14:creationId xmlns:p14="http://schemas.microsoft.com/office/powerpoint/2010/main" val="3448186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1"/>
        </a:solidFill>
        <a:effectLst/>
      </p:bgPr>
    </p:bg>
    <p:spTree>
      <p:nvGrpSpPr>
        <p:cNvPr id="1" name=""/>
        <p:cNvGrpSpPr/>
        <p:nvPr/>
      </p:nvGrpSpPr>
      <p:grpSpPr>
        <a:xfrm>
          <a:off x="0" y="0"/>
          <a:ext cx="0" cy="0"/>
          <a:chOff x="0" y="0"/>
          <a:chExt cx="0" cy="0"/>
        </a:xfrm>
      </p:grpSpPr>
      <p:pic>
        <p:nvPicPr>
          <p:cNvPr id="31" name="Picture 30" descr="A picture containing text&#10;&#10;Description automatically generated">
            <a:extLst>
              <a:ext uri="{FF2B5EF4-FFF2-40B4-BE49-F238E27FC236}">
                <a16:creationId xmlns:a16="http://schemas.microsoft.com/office/drawing/2014/main" id="{D27317A1-6A7D-42DA-B5D8-89041C69775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85448" y="426074"/>
            <a:ext cx="1349091" cy="380746"/>
          </a:xfrm>
          <a:prstGeom prst="rect">
            <a:avLst/>
          </a:prstGeom>
        </p:spPr>
      </p:pic>
      <p:sp>
        <p:nvSpPr>
          <p:cNvPr id="2" name="Title 1">
            <a:extLst>
              <a:ext uri="{FF2B5EF4-FFF2-40B4-BE49-F238E27FC236}">
                <a16:creationId xmlns:a16="http://schemas.microsoft.com/office/drawing/2014/main" id="{E5CE1993-BE39-490E-9534-FB9A1C75B602}"/>
              </a:ext>
            </a:extLst>
          </p:cNvPr>
          <p:cNvSpPr>
            <a:spLocks noGrp="1"/>
          </p:cNvSpPr>
          <p:nvPr>
            <p:ph type="title" hasCustomPrompt="1"/>
          </p:nvPr>
        </p:nvSpPr>
        <p:spPr>
          <a:xfrm>
            <a:off x="3500059" y="1709738"/>
            <a:ext cx="6194548" cy="1839707"/>
          </a:xfrm>
        </p:spPr>
        <p:txBody>
          <a:bodyPr anchor="b">
            <a:noAutofit/>
          </a:bodyPr>
          <a:lstStyle>
            <a:lvl1pPr>
              <a:defRPr sz="3600" baseline="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4DEE2C6E-67AA-4D43-9B3C-C7B5ABD5F4A9}"/>
              </a:ext>
            </a:extLst>
          </p:cNvPr>
          <p:cNvSpPr>
            <a:spLocks noGrp="1"/>
          </p:cNvSpPr>
          <p:nvPr>
            <p:ph type="body" idx="1"/>
          </p:nvPr>
        </p:nvSpPr>
        <p:spPr>
          <a:xfrm>
            <a:off x="3500059" y="3762528"/>
            <a:ext cx="6194548" cy="1268056"/>
          </a:xfrm>
        </p:spPr>
        <p:txBody>
          <a:bodyPr>
            <a:noAutofit/>
          </a:bodyPr>
          <a:lstStyle>
            <a:lvl1pPr marL="0" indent="0">
              <a:buNone/>
              <a:defRPr sz="1800" b="1" spc="0" baseline="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8949ECF-91DD-4525-BA80-F5358FF0279E}"/>
              </a:ext>
            </a:extLst>
          </p:cNvPr>
          <p:cNvSpPr>
            <a:spLocks noGrp="1"/>
          </p:cNvSpPr>
          <p:nvPr>
            <p:ph type="dt" sz="half" idx="10"/>
          </p:nvPr>
        </p:nvSpPr>
        <p:spPr/>
        <p:txBody>
          <a:bodyPr/>
          <a:lstStyle>
            <a:lvl1pPr>
              <a:defRPr baseline="0">
                <a:solidFill>
                  <a:schemeClr val="bg1"/>
                </a:solidFill>
              </a:defRPr>
            </a:lvl1pPr>
          </a:lstStyle>
          <a:p>
            <a:fld id="{493B4E2A-93AD-4285-8533-EAE26DD45C18}" type="datetime4">
              <a:rPr lang="en-US" smtClean="0"/>
              <a:t>March 25, 2025</a:t>
            </a:fld>
            <a:endParaRPr lang="en-US" dirty="0"/>
          </a:p>
        </p:txBody>
      </p:sp>
      <p:sp>
        <p:nvSpPr>
          <p:cNvPr id="6" name="Slide Number Placeholder 5">
            <a:extLst>
              <a:ext uri="{FF2B5EF4-FFF2-40B4-BE49-F238E27FC236}">
                <a16:creationId xmlns:a16="http://schemas.microsoft.com/office/drawing/2014/main" id="{C436E9D1-F93D-4E60-8763-605456119D73}"/>
              </a:ext>
            </a:extLst>
          </p:cNvPr>
          <p:cNvSpPr>
            <a:spLocks noGrp="1"/>
          </p:cNvSpPr>
          <p:nvPr>
            <p:ph type="sldNum" sz="quarter" idx="12"/>
          </p:nvPr>
        </p:nvSpPr>
        <p:spPr/>
        <p:txBody>
          <a:bodyPr/>
          <a:lstStyle>
            <a:lvl1pPr>
              <a:defRPr baseline="0">
                <a:solidFill>
                  <a:schemeClr val="bg1"/>
                </a:solidFill>
              </a:defRPr>
            </a:lvl1pPr>
          </a:lstStyle>
          <a:p>
            <a:fld id="{CBD3EF19-86CA-4DC0-8F5C-F52D5AE50684}" type="slidenum">
              <a:rPr lang="en-US" smtClean="0"/>
              <a:pPr/>
              <a:t>‹#›</a:t>
            </a:fld>
            <a:endParaRPr lang="en-US"/>
          </a:p>
        </p:txBody>
      </p:sp>
      <p:grpSp>
        <p:nvGrpSpPr>
          <p:cNvPr id="9" name="Group 8">
            <a:extLst>
              <a:ext uri="{FF2B5EF4-FFF2-40B4-BE49-F238E27FC236}">
                <a16:creationId xmlns:a16="http://schemas.microsoft.com/office/drawing/2014/main" id="{9C59BBEA-62E9-4874-B0D4-A6AA78409AF2}"/>
              </a:ext>
            </a:extLst>
          </p:cNvPr>
          <p:cNvGrpSpPr/>
          <p:nvPr userDrawn="1"/>
        </p:nvGrpSpPr>
        <p:grpSpPr>
          <a:xfrm>
            <a:off x="-1" y="0"/>
            <a:ext cx="12192001" cy="228600"/>
            <a:chOff x="-1" y="0"/>
            <a:chExt cx="12192001" cy="219456"/>
          </a:xfrm>
        </p:grpSpPr>
        <p:sp>
          <p:nvSpPr>
            <p:cNvPr id="10" name="Rectangle 9">
              <a:extLst>
                <a:ext uri="{FF2B5EF4-FFF2-40B4-BE49-F238E27FC236}">
                  <a16:creationId xmlns:a16="http://schemas.microsoft.com/office/drawing/2014/main" id="{B3A53053-7262-43E0-B928-64F09970B0F6}"/>
                </a:ext>
              </a:extLst>
            </p:cNvPr>
            <p:cNvSpPr/>
            <p:nvPr userDrawn="1"/>
          </p:nvSpPr>
          <p:spPr>
            <a:xfrm>
              <a:off x="3517669" y="0"/>
              <a:ext cx="8674331" cy="2194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E34C23-F232-454F-A4C3-8B66FE19A110}"/>
                </a:ext>
              </a:extLst>
            </p:cNvPr>
            <p:cNvSpPr/>
            <p:nvPr userDrawn="1"/>
          </p:nvSpPr>
          <p:spPr>
            <a:xfrm>
              <a:off x="-1" y="0"/>
              <a:ext cx="3517670" cy="2194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E3824F9-6CE3-4232-B1D6-D26F0E489282}"/>
                </a:ext>
              </a:extLst>
            </p:cNvPr>
            <p:cNvSpPr/>
            <p:nvPr userDrawn="1"/>
          </p:nvSpPr>
          <p:spPr>
            <a:xfrm>
              <a:off x="11275956" y="0"/>
              <a:ext cx="230505" cy="2194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0BE43ED-58EA-4CD5-9937-B11817190766}"/>
                </a:ext>
              </a:extLst>
            </p:cNvPr>
            <p:cNvSpPr/>
            <p:nvPr userDrawn="1"/>
          </p:nvSpPr>
          <p:spPr>
            <a:xfrm>
              <a:off x="11049984" y="0"/>
              <a:ext cx="230505" cy="2194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DA73DFA-C88F-482D-AE2B-47F486B3DF58}"/>
                </a:ext>
              </a:extLst>
            </p:cNvPr>
            <p:cNvSpPr/>
            <p:nvPr userDrawn="1"/>
          </p:nvSpPr>
          <p:spPr>
            <a:xfrm>
              <a:off x="11501929" y="0"/>
              <a:ext cx="230505" cy="2194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ooter Placeholder 6">
            <a:extLst>
              <a:ext uri="{FF2B5EF4-FFF2-40B4-BE49-F238E27FC236}">
                <a16:creationId xmlns:a16="http://schemas.microsoft.com/office/drawing/2014/main" id="{55123643-E4EE-4660-A323-EFBD7B4102A7}"/>
              </a:ext>
            </a:extLst>
          </p:cNvPr>
          <p:cNvSpPr>
            <a:spLocks noGrp="1"/>
          </p:cNvSpPr>
          <p:nvPr>
            <p:ph type="ftr" sz="quarter" idx="3"/>
          </p:nvPr>
        </p:nvSpPr>
        <p:spPr>
          <a:xfrm>
            <a:off x="3528060" y="501470"/>
            <a:ext cx="3943004" cy="174939"/>
          </a:xfrm>
          <a:prstGeom prst="rect">
            <a:avLst/>
          </a:prstGeom>
        </p:spPr>
        <p:txBody>
          <a:bodyPr vert="horz" lIns="0" tIns="0" rIns="0" bIns="0" rtlCol="0" anchor="t" anchorCtr="0"/>
          <a:lstStyle>
            <a:lvl1pPr algn="l">
              <a:lnSpc>
                <a:spcPct val="120000"/>
              </a:lnSpc>
              <a:defRPr sz="800">
                <a:solidFill>
                  <a:schemeClr val="bg1"/>
                </a:solidFill>
              </a:defRPr>
            </a:lvl1pPr>
          </a:lstStyle>
          <a:p>
            <a:r>
              <a:rPr lang="en-US"/>
              <a:t>Department of Orthopaedics, New London Hospital</a:t>
            </a:r>
            <a:endParaRPr lang="en-US" dirty="0"/>
          </a:p>
        </p:txBody>
      </p:sp>
    </p:spTree>
    <p:extLst>
      <p:ext uri="{BB962C8B-B14F-4D97-AF65-F5344CB8AC3E}">
        <p14:creationId xmlns:p14="http://schemas.microsoft.com/office/powerpoint/2010/main" val="20736244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Thank you 2 Dark">
    <p:bg>
      <p:bgPr>
        <a:solidFill>
          <a:schemeClr val="accent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54B7C068-AD5F-47E1-9FEF-02493D9DAE71}"/>
              </a:ext>
            </a:extLst>
          </p:cNvPr>
          <p:cNvSpPr/>
          <p:nvPr/>
        </p:nvSpPr>
        <p:spPr>
          <a:xfrm>
            <a:off x="1242060" y="0"/>
            <a:ext cx="23050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138A2FD7-81E5-4F07-9F45-C5C6EB8DBD42}"/>
              </a:ext>
            </a:extLst>
          </p:cNvPr>
          <p:cNvSpPr/>
          <p:nvPr/>
        </p:nvSpPr>
        <p:spPr>
          <a:xfrm>
            <a:off x="11733611" y="0"/>
            <a:ext cx="45838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6AE36FC9-C651-462F-B924-7E6214C7150D}"/>
              </a:ext>
            </a:extLst>
          </p:cNvPr>
          <p:cNvSpPr/>
          <p:nvPr/>
        </p:nvSpPr>
        <p:spPr>
          <a:xfrm rot="16200000">
            <a:off x="6037898" y="-5809299"/>
            <a:ext cx="116204" cy="121920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1">
            <a:extLst>
              <a:ext uri="{FF2B5EF4-FFF2-40B4-BE49-F238E27FC236}">
                <a16:creationId xmlns:a16="http://schemas.microsoft.com/office/drawing/2014/main" id="{452089F7-6A90-4149-8051-2FAF74187802}"/>
              </a:ext>
            </a:extLst>
          </p:cNvPr>
          <p:cNvSpPr>
            <a:spLocks noGrp="1"/>
          </p:cNvSpPr>
          <p:nvPr>
            <p:ph type="body" sz="quarter" idx="12"/>
          </p:nvPr>
        </p:nvSpPr>
        <p:spPr>
          <a:xfrm>
            <a:off x="8327655" y="1338866"/>
            <a:ext cx="3405955" cy="300788"/>
          </a:xfrm>
        </p:spPr>
        <p:txBody>
          <a:bodyPr>
            <a:noAutofit/>
          </a:bodyPr>
          <a:lstStyle>
            <a:lvl1pPr marL="0" indent="0">
              <a:buNone/>
              <a:defRPr sz="2000" spc="0" baseline="0">
                <a:solidFill>
                  <a:schemeClr val="bg1"/>
                </a:solidFill>
              </a:defRPr>
            </a:lvl1pPr>
            <a:lvl2pPr marL="225425" indent="0">
              <a:buNone/>
              <a:defRPr/>
            </a:lvl2pPr>
          </a:lstStyle>
          <a:p>
            <a:pPr lvl="0"/>
            <a:r>
              <a:rPr lang="en-US"/>
              <a:t>Click to edit Master text styles</a:t>
            </a:r>
          </a:p>
        </p:txBody>
      </p:sp>
      <p:sp>
        <p:nvSpPr>
          <p:cNvPr id="23" name="Text Placeholder 21">
            <a:extLst>
              <a:ext uri="{FF2B5EF4-FFF2-40B4-BE49-F238E27FC236}">
                <a16:creationId xmlns:a16="http://schemas.microsoft.com/office/drawing/2014/main" id="{6AC01A00-69E1-4DA4-BDFF-788DEA72AFA7}"/>
              </a:ext>
            </a:extLst>
          </p:cNvPr>
          <p:cNvSpPr>
            <a:spLocks noGrp="1"/>
          </p:cNvSpPr>
          <p:nvPr>
            <p:ph type="body" sz="quarter" idx="13" hasCustomPrompt="1"/>
          </p:nvPr>
        </p:nvSpPr>
        <p:spPr>
          <a:xfrm>
            <a:off x="8327655" y="1636502"/>
            <a:ext cx="3405955" cy="225575"/>
          </a:xfrm>
        </p:spPr>
        <p:txBody>
          <a:bodyPr>
            <a:noAutofit/>
          </a:bodyPr>
          <a:lstStyle>
            <a:lvl1pPr marL="0" indent="0">
              <a:buNone/>
              <a:defRPr sz="1500" cap="all" spc="0" baseline="0">
                <a:solidFill>
                  <a:schemeClr val="accent2"/>
                </a:solidFill>
              </a:defRPr>
            </a:lvl1pPr>
            <a:lvl2pPr marL="225425" indent="0">
              <a:buNone/>
              <a:defRPr/>
            </a:lvl2pPr>
          </a:lstStyle>
          <a:p>
            <a:pPr lvl="0"/>
            <a:r>
              <a:rPr lang="en-US" dirty="0"/>
              <a:t>CLICK TO EDIT MASTER TEXT STYLES</a:t>
            </a:r>
          </a:p>
        </p:txBody>
      </p:sp>
      <p:sp>
        <p:nvSpPr>
          <p:cNvPr id="31" name="Rectangle 30">
            <a:extLst>
              <a:ext uri="{FF2B5EF4-FFF2-40B4-BE49-F238E27FC236}">
                <a16:creationId xmlns:a16="http://schemas.microsoft.com/office/drawing/2014/main" id="{9C800BAE-10DA-4E4E-95DC-91F31218AE9F}"/>
              </a:ext>
            </a:extLst>
          </p:cNvPr>
          <p:cNvSpPr/>
          <p:nvPr/>
        </p:nvSpPr>
        <p:spPr>
          <a:xfrm>
            <a:off x="1703070" y="0"/>
            <a:ext cx="23050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BECCF079-732D-4443-AC82-A1C06C6F67B9}"/>
              </a:ext>
            </a:extLst>
          </p:cNvPr>
          <p:cNvSpPr>
            <a:spLocks noGrp="1"/>
          </p:cNvSpPr>
          <p:nvPr>
            <p:ph type="ctrTitle" hasCustomPrompt="1"/>
          </p:nvPr>
        </p:nvSpPr>
        <p:spPr>
          <a:xfrm>
            <a:off x="3524801" y="2574864"/>
            <a:ext cx="7129926" cy="1560718"/>
          </a:xfrm>
        </p:spPr>
        <p:txBody>
          <a:bodyPr anchor="b">
            <a:noAutofit/>
          </a:bodyPr>
          <a:lstStyle>
            <a:lvl1pPr algn="l">
              <a:lnSpc>
                <a:spcPct val="100000"/>
              </a:lnSpc>
              <a:defRPr sz="3600" spc="0" baseline="0">
                <a:solidFill>
                  <a:schemeClr val="bg1"/>
                </a:solidFill>
              </a:defRPr>
            </a:lvl1pPr>
          </a:lstStyle>
          <a:p>
            <a:r>
              <a:rPr lang="en-US" dirty="0"/>
              <a:t>Click To Edit Master Title Style</a:t>
            </a:r>
          </a:p>
        </p:txBody>
      </p:sp>
      <p:sp>
        <p:nvSpPr>
          <p:cNvPr id="12" name="Subtitle 2">
            <a:extLst>
              <a:ext uri="{FF2B5EF4-FFF2-40B4-BE49-F238E27FC236}">
                <a16:creationId xmlns:a16="http://schemas.microsoft.com/office/drawing/2014/main" id="{4412B67A-E01C-416C-BD5D-3AF2A9B2E8AF}"/>
              </a:ext>
            </a:extLst>
          </p:cNvPr>
          <p:cNvSpPr>
            <a:spLocks noGrp="1"/>
          </p:cNvSpPr>
          <p:nvPr>
            <p:ph type="subTitle" idx="1"/>
          </p:nvPr>
        </p:nvSpPr>
        <p:spPr>
          <a:xfrm>
            <a:off x="3504019" y="4318553"/>
            <a:ext cx="7143026" cy="892554"/>
          </a:xfrm>
        </p:spPr>
        <p:txBody>
          <a:bodyPr>
            <a:noAutofit/>
          </a:bodyPr>
          <a:lstStyle>
            <a:lvl1pPr marL="0" indent="0" algn="l">
              <a:lnSpc>
                <a:spcPct val="110000"/>
              </a:lnSpc>
              <a:buNone/>
              <a:defRPr sz="1200" b="0" spc="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grpSp>
        <p:nvGrpSpPr>
          <p:cNvPr id="13" name="Graphic 4">
            <a:extLst>
              <a:ext uri="{FF2B5EF4-FFF2-40B4-BE49-F238E27FC236}">
                <a16:creationId xmlns:a16="http://schemas.microsoft.com/office/drawing/2014/main" id="{D48F19B1-91A8-330D-2145-6F365707F087}"/>
              </a:ext>
            </a:extLst>
          </p:cNvPr>
          <p:cNvGrpSpPr>
            <a:grpSpLocks noChangeAspect="1"/>
          </p:cNvGrpSpPr>
          <p:nvPr/>
        </p:nvGrpSpPr>
        <p:grpSpPr>
          <a:xfrm>
            <a:off x="3531436" y="1257077"/>
            <a:ext cx="2488363" cy="704088"/>
            <a:chOff x="1048035" y="2000440"/>
            <a:chExt cx="10099547" cy="2857690"/>
          </a:xfrm>
        </p:grpSpPr>
        <p:grpSp>
          <p:nvGrpSpPr>
            <p:cNvPr id="14" name="Graphic 4">
              <a:extLst>
                <a:ext uri="{FF2B5EF4-FFF2-40B4-BE49-F238E27FC236}">
                  <a16:creationId xmlns:a16="http://schemas.microsoft.com/office/drawing/2014/main" id="{566EFBC7-DCAB-DBBD-C561-A7753E7B3D23}"/>
                </a:ext>
              </a:extLst>
            </p:cNvPr>
            <p:cNvGrpSpPr/>
            <p:nvPr/>
          </p:nvGrpSpPr>
          <p:grpSpPr>
            <a:xfrm>
              <a:off x="4377785" y="2317623"/>
              <a:ext cx="6769798" cy="2249424"/>
              <a:chOff x="4377785" y="2317623"/>
              <a:chExt cx="6769798" cy="2249424"/>
            </a:xfrm>
            <a:solidFill>
              <a:srgbClr val="FFFFFF"/>
            </a:solidFill>
          </p:grpSpPr>
          <p:grpSp>
            <p:nvGrpSpPr>
              <p:cNvPr id="28" name="Graphic 4">
                <a:extLst>
                  <a:ext uri="{FF2B5EF4-FFF2-40B4-BE49-F238E27FC236}">
                    <a16:creationId xmlns:a16="http://schemas.microsoft.com/office/drawing/2014/main" id="{E0614677-7006-F76F-7663-446BE98B8B2F}"/>
                  </a:ext>
                </a:extLst>
              </p:cNvPr>
              <p:cNvGrpSpPr/>
              <p:nvPr/>
            </p:nvGrpSpPr>
            <p:grpSpPr>
              <a:xfrm>
                <a:off x="4377785" y="2317623"/>
                <a:ext cx="6769798" cy="922781"/>
                <a:chOff x="4377785" y="2317623"/>
                <a:chExt cx="6769798" cy="922781"/>
              </a:xfrm>
              <a:solidFill>
                <a:srgbClr val="FFFFFF"/>
              </a:solidFill>
            </p:grpSpPr>
            <p:sp>
              <p:nvSpPr>
                <p:cNvPr id="38" name="Freeform 37">
                  <a:extLst>
                    <a:ext uri="{FF2B5EF4-FFF2-40B4-BE49-F238E27FC236}">
                      <a16:creationId xmlns:a16="http://schemas.microsoft.com/office/drawing/2014/main" id="{DC6E6B14-AA32-7A21-14D8-085D13A62CA6}"/>
                    </a:ext>
                  </a:extLst>
                </p:cNvPr>
                <p:cNvSpPr/>
                <p:nvPr/>
              </p:nvSpPr>
              <p:spPr>
                <a:xfrm>
                  <a:off x="4377785" y="2317718"/>
                  <a:ext cx="823245" cy="914685"/>
                </a:xfrm>
                <a:custGeom>
                  <a:avLst/>
                  <a:gdLst>
                    <a:gd name="connsiteX0" fmla="*/ 0 w 823245"/>
                    <a:gd name="connsiteY0" fmla="*/ 867632 h 914685"/>
                    <a:gd name="connsiteX1" fmla="*/ 60103 w 823245"/>
                    <a:gd name="connsiteY1" fmla="*/ 867632 h 914685"/>
                    <a:gd name="connsiteX2" fmla="*/ 104489 w 823245"/>
                    <a:gd name="connsiteY2" fmla="*/ 823246 h 914685"/>
                    <a:gd name="connsiteX3" fmla="*/ 104489 w 823245"/>
                    <a:gd name="connsiteY3" fmla="*/ 94107 h 914685"/>
                    <a:gd name="connsiteX4" fmla="*/ 60103 w 823245"/>
                    <a:gd name="connsiteY4" fmla="*/ 48387 h 914685"/>
                    <a:gd name="connsiteX5" fmla="*/ 0 w 823245"/>
                    <a:gd name="connsiteY5" fmla="*/ 48387 h 914685"/>
                    <a:gd name="connsiteX6" fmla="*/ 0 w 823245"/>
                    <a:gd name="connsiteY6" fmla="*/ 0 h 914685"/>
                    <a:gd name="connsiteX7" fmla="*/ 359378 w 823245"/>
                    <a:gd name="connsiteY7" fmla="*/ 0 h 914685"/>
                    <a:gd name="connsiteX8" fmla="*/ 823246 w 823245"/>
                    <a:gd name="connsiteY8" fmla="*/ 456057 h 914685"/>
                    <a:gd name="connsiteX9" fmla="*/ 356711 w 823245"/>
                    <a:gd name="connsiteY9" fmla="*/ 914686 h 914685"/>
                    <a:gd name="connsiteX10" fmla="*/ 0 w 823245"/>
                    <a:gd name="connsiteY10" fmla="*/ 914686 h 914685"/>
                    <a:gd name="connsiteX11" fmla="*/ 0 w 823245"/>
                    <a:gd name="connsiteY11" fmla="*/ 867632 h 914685"/>
                    <a:gd name="connsiteX12" fmla="*/ 356711 w 823245"/>
                    <a:gd name="connsiteY12" fmla="*/ 863727 h 914685"/>
                    <a:gd name="connsiteX13" fmla="*/ 740855 w 823245"/>
                    <a:gd name="connsiteY13" fmla="*/ 457295 h 914685"/>
                    <a:gd name="connsiteX14" fmla="*/ 356711 w 823245"/>
                    <a:gd name="connsiteY14" fmla="*/ 50863 h 914685"/>
                    <a:gd name="connsiteX15" fmla="*/ 185547 w 823245"/>
                    <a:gd name="connsiteY15" fmla="*/ 50863 h 914685"/>
                    <a:gd name="connsiteX16" fmla="*/ 185547 w 823245"/>
                    <a:gd name="connsiteY16" fmla="*/ 863632 h 914685"/>
                    <a:gd name="connsiteX17" fmla="*/ 356711 w 823245"/>
                    <a:gd name="connsiteY17" fmla="*/ 863632 h 914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23245" h="914685">
                      <a:moveTo>
                        <a:pt x="0" y="867632"/>
                      </a:moveTo>
                      <a:lnTo>
                        <a:pt x="60103" y="867632"/>
                      </a:lnTo>
                      <a:cubicBezTo>
                        <a:pt x="82296" y="867632"/>
                        <a:pt x="104489" y="844105"/>
                        <a:pt x="104489" y="823246"/>
                      </a:cubicBezTo>
                      <a:lnTo>
                        <a:pt x="104489" y="94107"/>
                      </a:lnTo>
                      <a:cubicBezTo>
                        <a:pt x="104489" y="73152"/>
                        <a:pt x="82296" y="48387"/>
                        <a:pt x="60103" y="48387"/>
                      </a:cubicBezTo>
                      <a:lnTo>
                        <a:pt x="0" y="48387"/>
                      </a:lnTo>
                      <a:lnTo>
                        <a:pt x="0" y="0"/>
                      </a:lnTo>
                      <a:lnTo>
                        <a:pt x="359378" y="0"/>
                      </a:lnTo>
                      <a:cubicBezTo>
                        <a:pt x="661226" y="0"/>
                        <a:pt x="823246" y="132017"/>
                        <a:pt x="823246" y="456057"/>
                      </a:cubicBezTo>
                      <a:cubicBezTo>
                        <a:pt x="823246" y="778859"/>
                        <a:pt x="661226" y="914686"/>
                        <a:pt x="356711" y="914686"/>
                      </a:cubicBezTo>
                      <a:lnTo>
                        <a:pt x="0" y="914686"/>
                      </a:lnTo>
                      <a:lnTo>
                        <a:pt x="0" y="867632"/>
                      </a:lnTo>
                      <a:close/>
                      <a:moveTo>
                        <a:pt x="356711" y="863727"/>
                      </a:moveTo>
                      <a:cubicBezTo>
                        <a:pt x="616744" y="863727"/>
                        <a:pt x="740855" y="751332"/>
                        <a:pt x="740855" y="457295"/>
                      </a:cubicBezTo>
                      <a:cubicBezTo>
                        <a:pt x="740855" y="161925"/>
                        <a:pt x="616744" y="50863"/>
                        <a:pt x="356711" y="50863"/>
                      </a:cubicBezTo>
                      <a:lnTo>
                        <a:pt x="185547" y="50863"/>
                      </a:lnTo>
                      <a:lnTo>
                        <a:pt x="185547" y="863632"/>
                      </a:lnTo>
                      <a:lnTo>
                        <a:pt x="356711" y="863632"/>
                      </a:lnTo>
                      <a:close/>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26CC81C8-B9DB-CAFA-3D71-E8342F02845E}"/>
                    </a:ext>
                  </a:extLst>
                </p:cNvPr>
                <p:cNvSpPr/>
                <p:nvPr/>
              </p:nvSpPr>
              <p:spPr>
                <a:xfrm>
                  <a:off x="5330285" y="2543746"/>
                  <a:ext cx="612934" cy="695325"/>
                </a:xfrm>
                <a:custGeom>
                  <a:avLst/>
                  <a:gdLst>
                    <a:gd name="connsiteX0" fmla="*/ 0 w 612934"/>
                    <a:gd name="connsiteY0" fmla="*/ 496634 h 695325"/>
                    <a:gd name="connsiteX1" fmla="*/ 271844 w 612934"/>
                    <a:gd name="connsiteY1" fmla="*/ 298037 h 695325"/>
                    <a:gd name="connsiteX2" fmla="*/ 449580 w 612934"/>
                    <a:gd name="connsiteY2" fmla="*/ 318897 h 695325"/>
                    <a:gd name="connsiteX3" fmla="*/ 449580 w 612934"/>
                    <a:gd name="connsiteY3" fmla="*/ 196025 h 695325"/>
                    <a:gd name="connsiteX4" fmla="*/ 286226 w 612934"/>
                    <a:gd name="connsiteY4" fmla="*/ 53626 h 695325"/>
                    <a:gd name="connsiteX5" fmla="*/ 82391 w 612934"/>
                    <a:gd name="connsiteY5" fmla="*/ 121539 h 695325"/>
                    <a:gd name="connsiteX6" fmla="*/ 44482 w 612934"/>
                    <a:gd name="connsiteY6" fmla="*/ 121539 h 695325"/>
                    <a:gd name="connsiteX7" fmla="*/ 44482 w 612934"/>
                    <a:gd name="connsiteY7" fmla="*/ 57531 h 695325"/>
                    <a:gd name="connsiteX8" fmla="*/ 292798 w 612934"/>
                    <a:gd name="connsiteY8" fmla="*/ 0 h 695325"/>
                    <a:gd name="connsiteX9" fmla="*/ 525399 w 612934"/>
                    <a:gd name="connsiteY9" fmla="*/ 189452 h 695325"/>
                    <a:gd name="connsiteX10" fmla="*/ 525399 w 612934"/>
                    <a:gd name="connsiteY10" fmla="*/ 585407 h 695325"/>
                    <a:gd name="connsiteX11" fmla="*/ 578930 w 612934"/>
                    <a:gd name="connsiteY11" fmla="*/ 642938 h 695325"/>
                    <a:gd name="connsiteX12" fmla="*/ 612934 w 612934"/>
                    <a:gd name="connsiteY12" fmla="*/ 639032 h 695325"/>
                    <a:gd name="connsiteX13" fmla="*/ 612934 w 612934"/>
                    <a:gd name="connsiteY13" fmla="*/ 682180 h 695325"/>
                    <a:gd name="connsiteX14" fmla="*/ 554164 w 612934"/>
                    <a:gd name="connsiteY14" fmla="*/ 693992 h 695325"/>
                    <a:gd name="connsiteX15" fmla="*/ 449580 w 612934"/>
                    <a:gd name="connsiteY15" fmla="*/ 602552 h 695325"/>
                    <a:gd name="connsiteX16" fmla="*/ 449580 w 612934"/>
                    <a:gd name="connsiteY16" fmla="*/ 588169 h 695325"/>
                    <a:gd name="connsiteX17" fmla="*/ 226123 w 612934"/>
                    <a:gd name="connsiteY17" fmla="*/ 695325 h 695325"/>
                    <a:gd name="connsiteX18" fmla="*/ 0 w 612934"/>
                    <a:gd name="connsiteY18" fmla="*/ 496634 h 695325"/>
                    <a:gd name="connsiteX19" fmla="*/ 449580 w 612934"/>
                    <a:gd name="connsiteY19" fmla="*/ 531876 h 695325"/>
                    <a:gd name="connsiteX20" fmla="*/ 449580 w 612934"/>
                    <a:gd name="connsiteY20" fmla="*/ 367189 h 695325"/>
                    <a:gd name="connsiteX21" fmla="*/ 284893 w 612934"/>
                    <a:gd name="connsiteY21" fmla="*/ 347567 h 695325"/>
                    <a:gd name="connsiteX22" fmla="*/ 73247 w 612934"/>
                    <a:gd name="connsiteY22" fmla="*/ 496538 h 695325"/>
                    <a:gd name="connsiteX23" fmla="*/ 236601 w 612934"/>
                    <a:gd name="connsiteY23" fmla="*/ 642938 h 695325"/>
                    <a:gd name="connsiteX24" fmla="*/ 449580 w 612934"/>
                    <a:gd name="connsiteY24" fmla="*/ 531876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12934" h="695325">
                      <a:moveTo>
                        <a:pt x="0" y="496634"/>
                      </a:moveTo>
                      <a:cubicBezTo>
                        <a:pt x="0" y="359474"/>
                        <a:pt x="113729" y="298037"/>
                        <a:pt x="271844" y="298037"/>
                      </a:cubicBezTo>
                      <a:cubicBezTo>
                        <a:pt x="338519" y="298037"/>
                        <a:pt x="395954" y="304609"/>
                        <a:pt x="449580" y="318897"/>
                      </a:cubicBezTo>
                      <a:lnTo>
                        <a:pt x="449580" y="196025"/>
                      </a:lnTo>
                      <a:cubicBezTo>
                        <a:pt x="449580" y="86296"/>
                        <a:pt x="382905" y="53626"/>
                        <a:pt x="286226" y="53626"/>
                      </a:cubicBezTo>
                      <a:cubicBezTo>
                        <a:pt x="185642" y="53626"/>
                        <a:pt x="121539" y="86296"/>
                        <a:pt x="82391" y="121539"/>
                      </a:cubicBezTo>
                      <a:lnTo>
                        <a:pt x="44482" y="121539"/>
                      </a:lnTo>
                      <a:lnTo>
                        <a:pt x="44482" y="57531"/>
                      </a:lnTo>
                      <a:cubicBezTo>
                        <a:pt x="98013" y="27432"/>
                        <a:pt x="179070" y="0"/>
                        <a:pt x="292798" y="0"/>
                      </a:cubicBezTo>
                      <a:cubicBezTo>
                        <a:pt x="431292" y="0"/>
                        <a:pt x="525399" y="43148"/>
                        <a:pt x="525399" y="189452"/>
                      </a:cubicBezTo>
                      <a:lnTo>
                        <a:pt x="525399" y="585407"/>
                      </a:lnTo>
                      <a:cubicBezTo>
                        <a:pt x="525399" y="625888"/>
                        <a:pt x="542354" y="642938"/>
                        <a:pt x="578930" y="642938"/>
                      </a:cubicBezTo>
                      <a:cubicBezTo>
                        <a:pt x="594646" y="642938"/>
                        <a:pt x="612934" y="639032"/>
                        <a:pt x="612934" y="639032"/>
                      </a:cubicBezTo>
                      <a:lnTo>
                        <a:pt x="612934" y="682180"/>
                      </a:lnTo>
                      <a:cubicBezTo>
                        <a:pt x="605124" y="686086"/>
                        <a:pt x="581597" y="693992"/>
                        <a:pt x="554164" y="693992"/>
                      </a:cubicBezTo>
                      <a:cubicBezTo>
                        <a:pt x="488823" y="693992"/>
                        <a:pt x="449580" y="666559"/>
                        <a:pt x="449580" y="602552"/>
                      </a:cubicBezTo>
                      <a:lnTo>
                        <a:pt x="449580" y="588169"/>
                      </a:lnTo>
                      <a:cubicBezTo>
                        <a:pt x="397288" y="653510"/>
                        <a:pt x="326707" y="695325"/>
                        <a:pt x="226123" y="695325"/>
                      </a:cubicBezTo>
                      <a:cubicBezTo>
                        <a:pt x="91535" y="695230"/>
                        <a:pt x="0" y="632555"/>
                        <a:pt x="0" y="496634"/>
                      </a:cubicBezTo>
                      <a:close/>
                      <a:moveTo>
                        <a:pt x="449580" y="531876"/>
                      </a:moveTo>
                      <a:lnTo>
                        <a:pt x="449580" y="367189"/>
                      </a:lnTo>
                      <a:cubicBezTo>
                        <a:pt x="398622" y="355378"/>
                        <a:pt x="343758" y="347567"/>
                        <a:pt x="284893" y="347567"/>
                      </a:cubicBezTo>
                      <a:cubicBezTo>
                        <a:pt x="155543" y="347567"/>
                        <a:pt x="73247" y="390716"/>
                        <a:pt x="73247" y="496538"/>
                      </a:cubicBezTo>
                      <a:cubicBezTo>
                        <a:pt x="73247" y="599789"/>
                        <a:pt x="134684" y="642938"/>
                        <a:pt x="236601" y="642938"/>
                      </a:cubicBezTo>
                      <a:cubicBezTo>
                        <a:pt x="338519" y="642938"/>
                        <a:pt x="397288" y="595884"/>
                        <a:pt x="449580" y="531876"/>
                      </a:cubicBezTo>
                      <a:close/>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37A4D67F-8A10-5857-4BD5-37ED7C3EC041}"/>
                    </a:ext>
                  </a:extLst>
                </p:cNvPr>
                <p:cNvSpPr/>
                <p:nvPr/>
              </p:nvSpPr>
              <p:spPr>
                <a:xfrm>
                  <a:off x="6056852" y="2546318"/>
                  <a:ext cx="436435" cy="685990"/>
                </a:xfrm>
                <a:custGeom>
                  <a:avLst/>
                  <a:gdLst>
                    <a:gd name="connsiteX0" fmla="*/ 6477 w 436435"/>
                    <a:gd name="connsiteY0" fmla="*/ 639032 h 685990"/>
                    <a:gd name="connsiteX1" fmla="*/ 64008 w 436435"/>
                    <a:gd name="connsiteY1" fmla="*/ 639032 h 685990"/>
                    <a:gd name="connsiteX2" fmla="*/ 101918 w 436435"/>
                    <a:gd name="connsiteY2" fmla="*/ 601123 h 685990"/>
                    <a:gd name="connsiteX3" fmla="*/ 101918 w 436435"/>
                    <a:gd name="connsiteY3" fmla="*/ 92774 h 685990"/>
                    <a:gd name="connsiteX4" fmla="*/ 64008 w 436435"/>
                    <a:gd name="connsiteY4" fmla="*/ 53530 h 685990"/>
                    <a:gd name="connsiteX5" fmla="*/ 0 w 436435"/>
                    <a:gd name="connsiteY5" fmla="*/ 53530 h 685990"/>
                    <a:gd name="connsiteX6" fmla="*/ 0 w 436435"/>
                    <a:gd name="connsiteY6" fmla="*/ 3905 h 685990"/>
                    <a:gd name="connsiteX7" fmla="*/ 154210 w 436435"/>
                    <a:gd name="connsiteY7" fmla="*/ 3905 h 685990"/>
                    <a:gd name="connsiteX8" fmla="*/ 177736 w 436435"/>
                    <a:gd name="connsiteY8" fmla="*/ 50959 h 685990"/>
                    <a:gd name="connsiteX9" fmla="*/ 177736 w 436435"/>
                    <a:gd name="connsiteY9" fmla="*/ 137160 h 685990"/>
                    <a:gd name="connsiteX10" fmla="*/ 403765 w 436435"/>
                    <a:gd name="connsiteY10" fmla="*/ 0 h 685990"/>
                    <a:gd name="connsiteX11" fmla="*/ 436436 w 436435"/>
                    <a:gd name="connsiteY11" fmla="*/ 3905 h 685990"/>
                    <a:gd name="connsiteX12" fmla="*/ 436436 w 436435"/>
                    <a:gd name="connsiteY12" fmla="*/ 66580 h 685990"/>
                    <a:gd name="connsiteX13" fmla="*/ 406432 w 436435"/>
                    <a:gd name="connsiteY13" fmla="*/ 65246 h 685990"/>
                    <a:gd name="connsiteX14" fmla="*/ 177736 w 436435"/>
                    <a:gd name="connsiteY14" fmla="*/ 186785 h 685990"/>
                    <a:gd name="connsiteX15" fmla="*/ 177736 w 436435"/>
                    <a:gd name="connsiteY15" fmla="*/ 638937 h 685990"/>
                    <a:gd name="connsiteX16" fmla="*/ 303180 w 436435"/>
                    <a:gd name="connsiteY16" fmla="*/ 638937 h 685990"/>
                    <a:gd name="connsiteX17" fmla="*/ 303180 w 436435"/>
                    <a:gd name="connsiteY17" fmla="*/ 685991 h 685990"/>
                    <a:gd name="connsiteX18" fmla="*/ 6572 w 436435"/>
                    <a:gd name="connsiteY18" fmla="*/ 685991 h 685990"/>
                    <a:gd name="connsiteX19" fmla="*/ 6572 w 436435"/>
                    <a:gd name="connsiteY19" fmla="*/ 639032 h 685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6435" h="685990">
                      <a:moveTo>
                        <a:pt x="6477" y="639032"/>
                      </a:moveTo>
                      <a:lnTo>
                        <a:pt x="64008" y="639032"/>
                      </a:lnTo>
                      <a:cubicBezTo>
                        <a:pt x="83629" y="639032"/>
                        <a:pt x="101918" y="620744"/>
                        <a:pt x="101918" y="601123"/>
                      </a:cubicBezTo>
                      <a:lnTo>
                        <a:pt x="101918" y="92774"/>
                      </a:lnTo>
                      <a:cubicBezTo>
                        <a:pt x="101918" y="74485"/>
                        <a:pt x="83629" y="53530"/>
                        <a:pt x="64008" y="53530"/>
                      </a:cubicBezTo>
                      <a:lnTo>
                        <a:pt x="0" y="53530"/>
                      </a:lnTo>
                      <a:lnTo>
                        <a:pt x="0" y="3905"/>
                      </a:lnTo>
                      <a:lnTo>
                        <a:pt x="154210" y="3905"/>
                      </a:lnTo>
                      <a:cubicBezTo>
                        <a:pt x="169926" y="3905"/>
                        <a:pt x="177736" y="13049"/>
                        <a:pt x="177736" y="50959"/>
                      </a:cubicBezTo>
                      <a:lnTo>
                        <a:pt x="177736" y="137160"/>
                      </a:lnTo>
                      <a:cubicBezTo>
                        <a:pt x="230028" y="69247"/>
                        <a:pt x="300609" y="0"/>
                        <a:pt x="403765" y="0"/>
                      </a:cubicBezTo>
                      <a:cubicBezTo>
                        <a:pt x="420719" y="0"/>
                        <a:pt x="432530" y="2572"/>
                        <a:pt x="436436" y="3905"/>
                      </a:cubicBezTo>
                      <a:lnTo>
                        <a:pt x="436436" y="66580"/>
                      </a:lnTo>
                      <a:cubicBezTo>
                        <a:pt x="436436" y="66580"/>
                        <a:pt x="418147" y="65246"/>
                        <a:pt x="406432" y="65246"/>
                      </a:cubicBezTo>
                      <a:cubicBezTo>
                        <a:pt x="305848" y="65246"/>
                        <a:pt x="245745" y="110966"/>
                        <a:pt x="177736" y="186785"/>
                      </a:cubicBezTo>
                      <a:lnTo>
                        <a:pt x="177736" y="638937"/>
                      </a:lnTo>
                      <a:lnTo>
                        <a:pt x="303180" y="638937"/>
                      </a:lnTo>
                      <a:lnTo>
                        <a:pt x="303180" y="685991"/>
                      </a:lnTo>
                      <a:lnTo>
                        <a:pt x="6572" y="685991"/>
                      </a:lnTo>
                      <a:lnTo>
                        <a:pt x="6572" y="639032"/>
                      </a:lnTo>
                      <a:close/>
                    </a:path>
                  </a:pathLst>
                </a:custGeom>
                <a:solidFill>
                  <a:srgbClr val="FFFFFF"/>
                </a:solidFill>
                <a:ln w="952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7DC537D0-B497-BDB2-2637-78BC885F8525}"/>
                    </a:ext>
                  </a:extLst>
                </p:cNvPr>
                <p:cNvSpPr/>
                <p:nvPr/>
              </p:nvSpPr>
              <p:spPr>
                <a:xfrm>
                  <a:off x="6613398" y="2362200"/>
                  <a:ext cx="365854" cy="876871"/>
                </a:xfrm>
                <a:custGeom>
                  <a:avLst/>
                  <a:gdLst>
                    <a:gd name="connsiteX0" fmla="*/ 98012 w 365854"/>
                    <a:gd name="connsiteY0" fmla="*/ 722567 h 876871"/>
                    <a:gd name="connsiteX1" fmla="*/ 98012 w 365854"/>
                    <a:gd name="connsiteY1" fmla="*/ 237744 h 876871"/>
                    <a:gd name="connsiteX2" fmla="*/ 0 w 365854"/>
                    <a:gd name="connsiteY2" fmla="*/ 237744 h 876871"/>
                    <a:gd name="connsiteX3" fmla="*/ 0 w 365854"/>
                    <a:gd name="connsiteY3" fmla="*/ 188119 h 876871"/>
                    <a:gd name="connsiteX4" fmla="*/ 98012 w 365854"/>
                    <a:gd name="connsiteY4" fmla="*/ 188119 h 876871"/>
                    <a:gd name="connsiteX5" fmla="*/ 98012 w 365854"/>
                    <a:gd name="connsiteY5" fmla="*/ 0 h 876871"/>
                    <a:gd name="connsiteX6" fmla="*/ 173831 w 365854"/>
                    <a:gd name="connsiteY6" fmla="*/ 0 h 876871"/>
                    <a:gd name="connsiteX7" fmla="*/ 173831 w 365854"/>
                    <a:gd name="connsiteY7" fmla="*/ 188214 h 876871"/>
                    <a:gd name="connsiteX8" fmla="*/ 351568 w 365854"/>
                    <a:gd name="connsiteY8" fmla="*/ 188214 h 876871"/>
                    <a:gd name="connsiteX9" fmla="*/ 351568 w 365854"/>
                    <a:gd name="connsiteY9" fmla="*/ 237839 h 876871"/>
                    <a:gd name="connsiteX10" fmla="*/ 173831 w 365854"/>
                    <a:gd name="connsiteY10" fmla="*/ 237839 h 876871"/>
                    <a:gd name="connsiteX11" fmla="*/ 173831 w 365854"/>
                    <a:gd name="connsiteY11" fmla="*/ 716089 h 876871"/>
                    <a:gd name="connsiteX12" fmla="*/ 265271 w 365854"/>
                    <a:gd name="connsiteY12" fmla="*/ 824579 h 876871"/>
                    <a:gd name="connsiteX13" fmla="*/ 329279 w 365854"/>
                    <a:gd name="connsiteY13" fmla="*/ 811530 h 876871"/>
                    <a:gd name="connsiteX14" fmla="*/ 365855 w 365854"/>
                    <a:gd name="connsiteY14" fmla="*/ 811530 h 876871"/>
                    <a:gd name="connsiteX15" fmla="*/ 365855 w 365854"/>
                    <a:gd name="connsiteY15" fmla="*/ 861155 h 876871"/>
                    <a:gd name="connsiteX16" fmla="*/ 263938 w 365854"/>
                    <a:gd name="connsiteY16" fmla="*/ 876872 h 876871"/>
                    <a:gd name="connsiteX17" fmla="*/ 98012 w 365854"/>
                    <a:gd name="connsiteY17" fmla="*/ 722567 h 87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5854" h="876871">
                      <a:moveTo>
                        <a:pt x="98012" y="722567"/>
                      </a:moveTo>
                      <a:lnTo>
                        <a:pt x="98012" y="237744"/>
                      </a:lnTo>
                      <a:lnTo>
                        <a:pt x="0" y="237744"/>
                      </a:lnTo>
                      <a:lnTo>
                        <a:pt x="0" y="188119"/>
                      </a:lnTo>
                      <a:lnTo>
                        <a:pt x="98012" y="188119"/>
                      </a:lnTo>
                      <a:lnTo>
                        <a:pt x="98012" y="0"/>
                      </a:lnTo>
                      <a:lnTo>
                        <a:pt x="173831" y="0"/>
                      </a:lnTo>
                      <a:lnTo>
                        <a:pt x="173831" y="188214"/>
                      </a:lnTo>
                      <a:lnTo>
                        <a:pt x="351568" y="188214"/>
                      </a:lnTo>
                      <a:lnTo>
                        <a:pt x="351568" y="237839"/>
                      </a:lnTo>
                      <a:lnTo>
                        <a:pt x="173831" y="237839"/>
                      </a:lnTo>
                      <a:lnTo>
                        <a:pt x="173831" y="716089"/>
                      </a:lnTo>
                      <a:cubicBezTo>
                        <a:pt x="173831" y="797147"/>
                        <a:pt x="197358" y="824579"/>
                        <a:pt x="265271" y="824579"/>
                      </a:cubicBezTo>
                      <a:cubicBezTo>
                        <a:pt x="294037" y="824579"/>
                        <a:pt x="318801" y="818007"/>
                        <a:pt x="329279" y="811530"/>
                      </a:cubicBezTo>
                      <a:lnTo>
                        <a:pt x="365855" y="811530"/>
                      </a:lnTo>
                      <a:lnTo>
                        <a:pt x="365855" y="861155"/>
                      </a:lnTo>
                      <a:cubicBezTo>
                        <a:pt x="343662" y="868966"/>
                        <a:pt x="303181" y="876872"/>
                        <a:pt x="263938" y="876872"/>
                      </a:cubicBezTo>
                      <a:cubicBezTo>
                        <a:pt x="155543" y="876776"/>
                        <a:pt x="98012" y="833628"/>
                        <a:pt x="98012" y="722567"/>
                      </a:cubicBezTo>
                      <a:close/>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9BDBCD56-3680-B040-D34D-B11A70596181}"/>
                    </a:ext>
                  </a:extLst>
                </p:cNvPr>
                <p:cNvSpPr/>
                <p:nvPr/>
              </p:nvSpPr>
              <p:spPr>
                <a:xfrm>
                  <a:off x="7093076" y="2543651"/>
                  <a:ext cx="1134237" cy="688752"/>
                </a:xfrm>
                <a:custGeom>
                  <a:avLst/>
                  <a:gdLst>
                    <a:gd name="connsiteX0" fmla="*/ 611410 w 1134237"/>
                    <a:gd name="connsiteY0" fmla="*/ 641699 h 688752"/>
                    <a:gd name="connsiteX1" fmla="*/ 715994 w 1134237"/>
                    <a:gd name="connsiteY1" fmla="*/ 641699 h 688752"/>
                    <a:gd name="connsiteX2" fmla="*/ 715994 w 1134237"/>
                    <a:gd name="connsiteY2" fmla="*/ 688753 h 688752"/>
                    <a:gd name="connsiteX3" fmla="*/ 431102 w 1134237"/>
                    <a:gd name="connsiteY3" fmla="*/ 688753 h 688752"/>
                    <a:gd name="connsiteX4" fmla="*/ 431102 w 1134237"/>
                    <a:gd name="connsiteY4" fmla="*/ 641699 h 688752"/>
                    <a:gd name="connsiteX5" fmla="*/ 535686 w 1134237"/>
                    <a:gd name="connsiteY5" fmla="*/ 641699 h 688752"/>
                    <a:gd name="connsiteX6" fmla="*/ 535686 w 1134237"/>
                    <a:gd name="connsiteY6" fmla="*/ 192214 h 688752"/>
                    <a:gd name="connsiteX7" fmla="*/ 421957 w 1134237"/>
                    <a:gd name="connsiteY7" fmla="*/ 61531 h 688752"/>
                    <a:gd name="connsiteX8" fmla="*/ 177641 w 1134237"/>
                    <a:gd name="connsiteY8" fmla="*/ 172593 h 688752"/>
                    <a:gd name="connsiteX9" fmla="*/ 177641 w 1134237"/>
                    <a:gd name="connsiteY9" fmla="*/ 641699 h 688752"/>
                    <a:gd name="connsiteX10" fmla="*/ 295275 w 1134237"/>
                    <a:gd name="connsiteY10" fmla="*/ 641699 h 688752"/>
                    <a:gd name="connsiteX11" fmla="*/ 295275 w 1134237"/>
                    <a:gd name="connsiteY11" fmla="*/ 688753 h 688752"/>
                    <a:gd name="connsiteX12" fmla="*/ 6477 w 1134237"/>
                    <a:gd name="connsiteY12" fmla="*/ 688753 h 688752"/>
                    <a:gd name="connsiteX13" fmla="*/ 6477 w 1134237"/>
                    <a:gd name="connsiteY13" fmla="*/ 641699 h 688752"/>
                    <a:gd name="connsiteX14" fmla="*/ 64008 w 1134237"/>
                    <a:gd name="connsiteY14" fmla="*/ 641699 h 688752"/>
                    <a:gd name="connsiteX15" fmla="*/ 101918 w 1134237"/>
                    <a:gd name="connsiteY15" fmla="*/ 603790 h 688752"/>
                    <a:gd name="connsiteX16" fmla="*/ 101918 w 1134237"/>
                    <a:gd name="connsiteY16" fmla="*/ 95441 h 688752"/>
                    <a:gd name="connsiteX17" fmla="*/ 64008 w 1134237"/>
                    <a:gd name="connsiteY17" fmla="*/ 56197 h 688752"/>
                    <a:gd name="connsiteX18" fmla="*/ 0 w 1134237"/>
                    <a:gd name="connsiteY18" fmla="*/ 56197 h 688752"/>
                    <a:gd name="connsiteX19" fmla="*/ 0 w 1134237"/>
                    <a:gd name="connsiteY19" fmla="*/ 6572 h 688752"/>
                    <a:gd name="connsiteX20" fmla="*/ 154210 w 1134237"/>
                    <a:gd name="connsiteY20" fmla="*/ 6572 h 688752"/>
                    <a:gd name="connsiteX21" fmla="*/ 177737 w 1134237"/>
                    <a:gd name="connsiteY21" fmla="*/ 50959 h 688752"/>
                    <a:gd name="connsiteX22" fmla="*/ 177737 w 1134237"/>
                    <a:gd name="connsiteY22" fmla="*/ 126778 h 688752"/>
                    <a:gd name="connsiteX23" fmla="*/ 443008 w 1134237"/>
                    <a:gd name="connsiteY23" fmla="*/ 0 h 688752"/>
                    <a:gd name="connsiteX24" fmla="*/ 608933 w 1134237"/>
                    <a:gd name="connsiteY24" fmla="*/ 128016 h 688752"/>
                    <a:gd name="connsiteX25" fmla="*/ 876776 w 1134237"/>
                    <a:gd name="connsiteY25" fmla="*/ 0 h 688752"/>
                    <a:gd name="connsiteX26" fmla="*/ 1045369 w 1134237"/>
                    <a:gd name="connsiteY26" fmla="*/ 169831 h 688752"/>
                    <a:gd name="connsiteX27" fmla="*/ 1045369 w 1134237"/>
                    <a:gd name="connsiteY27" fmla="*/ 603694 h 688752"/>
                    <a:gd name="connsiteX28" fmla="*/ 1083278 w 1134237"/>
                    <a:gd name="connsiteY28" fmla="*/ 641604 h 688752"/>
                    <a:gd name="connsiteX29" fmla="*/ 1134237 w 1134237"/>
                    <a:gd name="connsiteY29" fmla="*/ 641604 h 688752"/>
                    <a:gd name="connsiteX30" fmla="*/ 1134237 w 1134237"/>
                    <a:gd name="connsiteY30" fmla="*/ 688658 h 688752"/>
                    <a:gd name="connsiteX31" fmla="*/ 852011 w 1134237"/>
                    <a:gd name="connsiteY31" fmla="*/ 688658 h 688752"/>
                    <a:gd name="connsiteX32" fmla="*/ 852011 w 1134237"/>
                    <a:gd name="connsiteY32" fmla="*/ 641604 h 688752"/>
                    <a:gd name="connsiteX33" fmla="*/ 969645 w 1134237"/>
                    <a:gd name="connsiteY33" fmla="*/ 641604 h 688752"/>
                    <a:gd name="connsiteX34" fmla="*/ 969645 w 1134237"/>
                    <a:gd name="connsiteY34" fmla="*/ 192119 h 688752"/>
                    <a:gd name="connsiteX35" fmla="*/ 854678 w 1134237"/>
                    <a:gd name="connsiteY35" fmla="*/ 61436 h 688752"/>
                    <a:gd name="connsiteX36" fmla="*/ 611600 w 1134237"/>
                    <a:gd name="connsiteY36" fmla="*/ 172498 h 688752"/>
                    <a:gd name="connsiteX37" fmla="*/ 611600 w 1134237"/>
                    <a:gd name="connsiteY37" fmla="*/ 641699 h 68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34237" h="688752">
                      <a:moveTo>
                        <a:pt x="611410" y="641699"/>
                      </a:moveTo>
                      <a:lnTo>
                        <a:pt x="715994" y="641699"/>
                      </a:lnTo>
                      <a:lnTo>
                        <a:pt x="715994" y="688753"/>
                      </a:lnTo>
                      <a:lnTo>
                        <a:pt x="431102" y="688753"/>
                      </a:lnTo>
                      <a:lnTo>
                        <a:pt x="431102" y="641699"/>
                      </a:lnTo>
                      <a:lnTo>
                        <a:pt x="535686" y="641699"/>
                      </a:lnTo>
                      <a:lnTo>
                        <a:pt x="535686" y="192214"/>
                      </a:lnTo>
                      <a:cubicBezTo>
                        <a:pt x="535686" y="85058"/>
                        <a:pt x="486061" y="61531"/>
                        <a:pt x="421957" y="61531"/>
                      </a:cubicBezTo>
                      <a:cubicBezTo>
                        <a:pt x="333090" y="61531"/>
                        <a:pt x="254698" y="107251"/>
                        <a:pt x="177641" y="172593"/>
                      </a:cubicBezTo>
                      <a:lnTo>
                        <a:pt x="177641" y="641699"/>
                      </a:lnTo>
                      <a:lnTo>
                        <a:pt x="295275" y="641699"/>
                      </a:lnTo>
                      <a:lnTo>
                        <a:pt x="295275" y="688753"/>
                      </a:lnTo>
                      <a:lnTo>
                        <a:pt x="6477" y="688753"/>
                      </a:lnTo>
                      <a:lnTo>
                        <a:pt x="6477" y="641699"/>
                      </a:lnTo>
                      <a:lnTo>
                        <a:pt x="64008" y="641699"/>
                      </a:lnTo>
                      <a:cubicBezTo>
                        <a:pt x="83630" y="641699"/>
                        <a:pt x="101918" y="623411"/>
                        <a:pt x="101918" y="603790"/>
                      </a:cubicBezTo>
                      <a:lnTo>
                        <a:pt x="101918" y="95441"/>
                      </a:lnTo>
                      <a:cubicBezTo>
                        <a:pt x="101918" y="77152"/>
                        <a:pt x="83630" y="56197"/>
                        <a:pt x="64008" y="56197"/>
                      </a:cubicBezTo>
                      <a:lnTo>
                        <a:pt x="0" y="56197"/>
                      </a:lnTo>
                      <a:lnTo>
                        <a:pt x="0" y="6572"/>
                      </a:lnTo>
                      <a:lnTo>
                        <a:pt x="154210" y="6572"/>
                      </a:lnTo>
                      <a:cubicBezTo>
                        <a:pt x="169926" y="6572"/>
                        <a:pt x="176403" y="15716"/>
                        <a:pt x="177737" y="50959"/>
                      </a:cubicBezTo>
                      <a:lnTo>
                        <a:pt x="177737" y="126778"/>
                      </a:lnTo>
                      <a:cubicBezTo>
                        <a:pt x="252222" y="58864"/>
                        <a:pt x="337185" y="0"/>
                        <a:pt x="443008" y="0"/>
                      </a:cubicBezTo>
                      <a:cubicBezTo>
                        <a:pt x="521398" y="0"/>
                        <a:pt x="594550" y="27432"/>
                        <a:pt x="608933" y="128016"/>
                      </a:cubicBezTo>
                      <a:cubicBezTo>
                        <a:pt x="691229" y="53530"/>
                        <a:pt x="773621" y="0"/>
                        <a:pt x="876776" y="0"/>
                      </a:cubicBezTo>
                      <a:cubicBezTo>
                        <a:pt x="962978" y="0"/>
                        <a:pt x="1045369" y="34004"/>
                        <a:pt x="1045369" y="169831"/>
                      </a:cubicBezTo>
                      <a:lnTo>
                        <a:pt x="1045369" y="603694"/>
                      </a:lnTo>
                      <a:cubicBezTo>
                        <a:pt x="1045369" y="623316"/>
                        <a:pt x="1064990" y="641604"/>
                        <a:pt x="1083278" y="641604"/>
                      </a:cubicBezTo>
                      <a:lnTo>
                        <a:pt x="1134237" y="641604"/>
                      </a:lnTo>
                      <a:lnTo>
                        <a:pt x="1134237" y="688658"/>
                      </a:lnTo>
                      <a:lnTo>
                        <a:pt x="852011" y="688658"/>
                      </a:lnTo>
                      <a:lnTo>
                        <a:pt x="852011" y="641604"/>
                      </a:lnTo>
                      <a:lnTo>
                        <a:pt x="969645" y="641604"/>
                      </a:lnTo>
                      <a:lnTo>
                        <a:pt x="969645" y="192119"/>
                      </a:lnTo>
                      <a:cubicBezTo>
                        <a:pt x="969645" y="84963"/>
                        <a:pt x="920020" y="61436"/>
                        <a:pt x="854678" y="61436"/>
                      </a:cubicBezTo>
                      <a:cubicBezTo>
                        <a:pt x="767143" y="61436"/>
                        <a:pt x="687419" y="112395"/>
                        <a:pt x="611600" y="172498"/>
                      </a:cubicBezTo>
                      <a:lnTo>
                        <a:pt x="611600" y="641699"/>
                      </a:lnTo>
                      <a:close/>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1EF7097A-BFA3-C1AB-8696-1C428558EDD5}"/>
                    </a:ext>
                  </a:extLst>
                </p:cNvPr>
                <p:cNvSpPr/>
                <p:nvPr/>
              </p:nvSpPr>
              <p:spPr>
                <a:xfrm>
                  <a:off x="8342090" y="2543841"/>
                  <a:ext cx="666369" cy="693896"/>
                </a:xfrm>
                <a:custGeom>
                  <a:avLst/>
                  <a:gdLst>
                    <a:gd name="connsiteX0" fmla="*/ 0 w 666369"/>
                    <a:gd name="connsiteY0" fmla="*/ 347567 h 693896"/>
                    <a:gd name="connsiteX1" fmla="*/ 333184 w 666369"/>
                    <a:gd name="connsiteY1" fmla="*/ 0 h 693896"/>
                    <a:gd name="connsiteX2" fmla="*/ 666369 w 666369"/>
                    <a:gd name="connsiteY2" fmla="*/ 347567 h 693896"/>
                    <a:gd name="connsiteX3" fmla="*/ 333184 w 666369"/>
                    <a:gd name="connsiteY3" fmla="*/ 693896 h 693896"/>
                    <a:gd name="connsiteX4" fmla="*/ 0 w 666369"/>
                    <a:gd name="connsiteY4" fmla="*/ 347567 h 693896"/>
                    <a:gd name="connsiteX5" fmla="*/ 589312 w 666369"/>
                    <a:gd name="connsiteY5" fmla="*/ 348805 h 693896"/>
                    <a:gd name="connsiteX6" fmla="*/ 333184 w 666369"/>
                    <a:gd name="connsiteY6" fmla="*/ 52197 h 693896"/>
                    <a:gd name="connsiteX7" fmla="*/ 77058 w 666369"/>
                    <a:gd name="connsiteY7" fmla="*/ 348805 h 693896"/>
                    <a:gd name="connsiteX8" fmla="*/ 333184 w 666369"/>
                    <a:gd name="connsiteY8" fmla="*/ 644176 h 693896"/>
                    <a:gd name="connsiteX9" fmla="*/ 589312 w 666369"/>
                    <a:gd name="connsiteY9" fmla="*/ 348805 h 693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369" h="693896">
                      <a:moveTo>
                        <a:pt x="0" y="347567"/>
                      </a:moveTo>
                      <a:cubicBezTo>
                        <a:pt x="0" y="131921"/>
                        <a:pt x="142399" y="0"/>
                        <a:pt x="333184" y="0"/>
                      </a:cubicBezTo>
                      <a:cubicBezTo>
                        <a:pt x="525304" y="0"/>
                        <a:pt x="666369" y="132016"/>
                        <a:pt x="666369" y="347567"/>
                      </a:cubicBezTo>
                      <a:cubicBezTo>
                        <a:pt x="666369" y="563118"/>
                        <a:pt x="525209" y="693896"/>
                        <a:pt x="333184" y="693896"/>
                      </a:cubicBezTo>
                      <a:cubicBezTo>
                        <a:pt x="142399" y="693801"/>
                        <a:pt x="0" y="563118"/>
                        <a:pt x="0" y="347567"/>
                      </a:cubicBezTo>
                      <a:close/>
                      <a:moveTo>
                        <a:pt x="589312" y="348805"/>
                      </a:moveTo>
                      <a:cubicBezTo>
                        <a:pt x="589312" y="160687"/>
                        <a:pt x="484727" y="52197"/>
                        <a:pt x="333184" y="52197"/>
                      </a:cubicBezTo>
                      <a:cubicBezTo>
                        <a:pt x="181642" y="52197"/>
                        <a:pt x="77058" y="160687"/>
                        <a:pt x="77058" y="348805"/>
                      </a:cubicBezTo>
                      <a:cubicBezTo>
                        <a:pt x="77058" y="535686"/>
                        <a:pt x="181642" y="644176"/>
                        <a:pt x="333184" y="644176"/>
                      </a:cubicBezTo>
                      <a:cubicBezTo>
                        <a:pt x="484823" y="644176"/>
                        <a:pt x="589312" y="535686"/>
                        <a:pt x="589312" y="348805"/>
                      </a:cubicBezTo>
                      <a:close/>
                    </a:path>
                  </a:pathLst>
                </a:custGeom>
                <a:solidFill>
                  <a:srgbClr val="FFFFFF"/>
                </a:solidFill>
                <a:ln w="952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AD289F00-0DBE-1BF7-78E4-C35A555F9175}"/>
                    </a:ext>
                  </a:extLst>
                </p:cNvPr>
                <p:cNvSpPr/>
                <p:nvPr/>
              </p:nvSpPr>
              <p:spPr>
                <a:xfrm>
                  <a:off x="9110376" y="2550318"/>
                  <a:ext cx="743522" cy="690086"/>
                </a:xfrm>
                <a:custGeom>
                  <a:avLst/>
                  <a:gdLst>
                    <a:gd name="connsiteX0" fmla="*/ 99346 w 743522"/>
                    <a:gd name="connsiteY0" fmla="*/ 521399 h 690086"/>
                    <a:gd name="connsiteX1" fmla="*/ 99346 w 743522"/>
                    <a:gd name="connsiteY1" fmla="*/ 88868 h 690086"/>
                    <a:gd name="connsiteX2" fmla="*/ 61436 w 743522"/>
                    <a:gd name="connsiteY2" fmla="*/ 49625 h 690086"/>
                    <a:gd name="connsiteX3" fmla="*/ 0 w 743522"/>
                    <a:gd name="connsiteY3" fmla="*/ 49625 h 690086"/>
                    <a:gd name="connsiteX4" fmla="*/ 0 w 743522"/>
                    <a:gd name="connsiteY4" fmla="*/ 0 h 690086"/>
                    <a:gd name="connsiteX5" fmla="*/ 175070 w 743522"/>
                    <a:gd name="connsiteY5" fmla="*/ 0 h 690086"/>
                    <a:gd name="connsiteX6" fmla="*/ 175070 w 743522"/>
                    <a:gd name="connsiteY6" fmla="*/ 499205 h 690086"/>
                    <a:gd name="connsiteX7" fmla="*/ 301847 w 743522"/>
                    <a:gd name="connsiteY7" fmla="*/ 631222 h 690086"/>
                    <a:gd name="connsiteX8" fmla="*/ 565785 w 743522"/>
                    <a:gd name="connsiteY8" fmla="*/ 518827 h 690086"/>
                    <a:gd name="connsiteX9" fmla="*/ 565785 w 743522"/>
                    <a:gd name="connsiteY9" fmla="*/ 49721 h 690086"/>
                    <a:gd name="connsiteX10" fmla="*/ 457295 w 743522"/>
                    <a:gd name="connsiteY10" fmla="*/ 49721 h 690086"/>
                    <a:gd name="connsiteX11" fmla="*/ 457295 w 743522"/>
                    <a:gd name="connsiteY11" fmla="*/ 95 h 690086"/>
                    <a:gd name="connsiteX12" fmla="*/ 640271 w 743522"/>
                    <a:gd name="connsiteY12" fmla="*/ 95 h 690086"/>
                    <a:gd name="connsiteX13" fmla="*/ 640271 w 743522"/>
                    <a:gd name="connsiteY13" fmla="*/ 595979 h 690086"/>
                    <a:gd name="connsiteX14" fmla="*/ 679514 w 743522"/>
                    <a:gd name="connsiteY14" fmla="*/ 635222 h 690086"/>
                    <a:gd name="connsiteX15" fmla="*/ 743522 w 743522"/>
                    <a:gd name="connsiteY15" fmla="*/ 635222 h 690086"/>
                    <a:gd name="connsiteX16" fmla="*/ 743522 w 743522"/>
                    <a:gd name="connsiteY16" fmla="*/ 682276 h 690086"/>
                    <a:gd name="connsiteX17" fmla="*/ 587979 w 743522"/>
                    <a:gd name="connsiteY17" fmla="*/ 682276 h 690086"/>
                    <a:gd name="connsiteX18" fmla="*/ 565785 w 743522"/>
                    <a:gd name="connsiteY18" fmla="*/ 639128 h 690086"/>
                    <a:gd name="connsiteX19" fmla="*/ 565785 w 743522"/>
                    <a:gd name="connsiteY19" fmla="*/ 567214 h 690086"/>
                    <a:gd name="connsiteX20" fmla="*/ 279654 w 743522"/>
                    <a:gd name="connsiteY20" fmla="*/ 690086 h 690086"/>
                    <a:gd name="connsiteX21" fmla="*/ 99346 w 743522"/>
                    <a:gd name="connsiteY21" fmla="*/ 521399 h 69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3522" h="690086">
                      <a:moveTo>
                        <a:pt x="99346" y="521399"/>
                      </a:moveTo>
                      <a:lnTo>
                        <a:pt x="99346" y="88868"/>
                      </a:lnTo>
                      <a:cubicBezTo>
                        <a:pt x="99346" y="69247"/>
                        <a:pt x="79725" y="49625"/>
                        <a:pt x="61436" y="49625"/>
                      </a:cubicBezTo>
                      <a:lnTo>
                        <a:pt x="0" y="49625"/>
                      </a:lnTo>
                      <a:lnTo>
                        <a:pt x="0" y="0"/>
                      </a:lnTo>
                      <a:lnTo>
                        <a:pt x="175070" y="0"/>
                      </a:lnTo>
                      <a:lnTo>
                        <a:pt x="175070" y="499205"/>
                      </a:lnTo>
                      <a:cubicBezTo>
                        <a:pt x="175070" y="605028"/>
                        <a:pt x="231267" y="631222"/>
                        <a:pt x="301847" y="631222"/>
                      </a:cubicBezTo>
                      <a:cubicBezTo>
                        <a:pt x="399860" y="631222"/>
                        <a:pt x="492633" y="578930"/>
                        <a:pt x="565785" y="518827"/>
                      </a:cubicBezTo>
                      <a:lnTo>
                        <a:pt x="565785" y="49721"/>
                      </a:lnTo>
                      <a:lnTo>
                        <a:pt x="457295" y="49721"/>
                      </a:lnTo>
                      <a:lnTo>
                        <a:pt x="457295" y="95"/>
                      </a:lnTo>
                      <a:lnTo>
                        <a:pt x="640271" y="95"/>
                      </a:lnTo>
                      <a:lnTo>
                        <a:pt x="640271" y="595979"/>
                      </a:lnTo>
                      <a:cubicBezTo>
                        <a:pt x="640271" y="615601"/>
                        <a:pt x="659892" y="635222"/>
                        <a:pt x="679514" y="635222"/>
                      </a:cubicBezTo>
                      <a:lnTo>
                        <a:pt x="743522" y="635222"/>
                      </a:lnTo>
                      <a:lnTo>
                        <a:pt x="743522" y="682276"/>
                      </a:lnTo>
                      <a:lnTo>
                        <a:pt x="587979" y="682276"/>
                      </a:lnTo>
                      <a:cubicBezTo>
                        <a:pt x="573596" y="682276"/>
                        <a:pt x="567024" y="674465"/>
                        <a:pt x="565785" y="639128"/>
                      </a:cubicBezTo>
                      <a:lnTo>
                        <a:pt x="565785" y="567214"/>
                      </a:lnTo>
                      <a:cubicBezTo>
                        <a:pt x="486061" y="632555"/>
                        <a:pt x="394621" y="690086"/>
                        <a:pt x="279654" y="690086"/>
                      </a:cubicBezTo>
                      <a:cubicBezTo>
                        <a:pt x="184309" y="689991"/>
                        <a:pt x="99346" y="650748"/>
                        <a:pt x="99346" y="521399"/>
                      </a:cubicBezTo>
                      <a:close/>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B1C44F63-477B-7943-C0BD-F0F2957453F7}"/>
                    </a:ext>
                  </a:extLst>
                </p:cNvPr>
                <p:cNvSpPr/>
                <p:nvPr/>
              </p:nvSpPr>
              <p:spPr>
                <a:xfrm>
                  <a:off x="9941432" y="2362200"/>
                  <a:ext cx="365855" cy="876871"/>
                </a:xfrm>
                <a:custGeom>
                  <a:avLst/>
                  <a:gdLst>
                    <a:gd name="connsiteX0" fmla="*/ 98013 w 365855"/>
                    <a:gd name="connsiteY0" fmla="*/ 722567 h 876871"/>
                    <a:gd name="connsiteX1" fmla="*/ 98013 w 365855"/>
                    <a:gd name="connsiteY1" fmla="*/ 237744 h 876871"/>
                    <a:gd name="connsiteX2" fmla="*/ 0 w 365855"/>
                    <a:gd name="connsiteY2" fmla="*/ 237744 h 876871"/>
                    <a:gd name="connsiteX3" fmla="*/ 0 w 365855"/>
                    <a:gd name="connsiteY3" fmla="*/ 188119 h 876871"/>
                    <a:gd name="connsiteX4" fmla="*/ 98013 w 365855"/>
                    <a:gd name="connsiteY4" fmla="*/ 188119 h 876871"/>
                    <a:gd name="connsiteX5" fmla="*/ 98013 w 365855"/>
                    <a:gd name="connsiteY5" fmla="*/ 0 h 876871"/>
                    <a:gd name="connsiteX6" fmla="*/ 173831 w 365855"/>
                    <a:gd name="connsiteY6" fmla="*/ 0 h 876871"/>
                    <a:gd name="connsiteX7" fmla="*/ 173831 w 365855"/>
                    <a:gd name="connsiteY7" fmla="*/ 188214 h 876871"/>
                    <a:gd name="connsiteX8" fmla="*/ 351568 w 365855"/>
                    <a:gd name="connsiteY8" fmla="*/ 188214 h 876871"/>
                    <a:gd name="connsiteX9" fmla="*/ 351568 w 365855"/>
                    <a:gd name="connsiteY9" fmla="*/ 237839 h 876871"/>
                    <a:gd name="connsiteX10" fmla="*/ 173831 w 365855"/>
                    <a:gd name="connsiteY10" fmla="*/ 237839 h 876871"/>
                    <a:gd name="connsiteX11" fmla="*/ 173831 w 365855"/>
                    <a:gd name="connsiteY11" fmla="*/ 716089 h 876871"/>
                    <a:gd name="connsiteX12" fmla="*/ 265271 w 365855"/>
                    <a:gd name="connsiteY12" fmla="*/ 824579 h 876871"/>
                    <a:gd name="connsiteX13" fmla="*/ 329280 w 365855"/>
                    <a:gd name="connsiteY13" fmla="*/ 811530 h 876871"/>
                    <a:gd name="connsiteX14" fmla="*/ 365856 w 365855"/>
                    <a:gd name="connsiteY14" fmla="*/ 811530 h 876871"/>
                    <a:gd name="connsiteX15" fmla="*/ 365856 w 365855"/>
                    <a:gd name="connsiteY15" fmla="*/ 861155 h 876871"/>
                    <a:gd name="connsiteX16" fmla="*/ 263939 w 365855"/>
                    <a:gd name="connsiteY16" fmla="*/ 876872 h 876871"/>
                    <a:gd name="connsiteX17" fmla="*/ 98013 w 365855"/>
                    <a:gd name="connsiteY17" fmla="*/ 722567 h 87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5855" h="876871">
                      <a:moveTo>
                        <a:pt x="98013" y="722567"/>
                      </a:moveTo>
                      <a:lnTo>
                        <a:pt x="98013" y="237744"/>
                      </a:lnTo>
                      <a:lnTo>
                        <a:pt x="0" y="237744"/>
                      </a:lnTo>
                      <a:lnTo>
                        <a:pt x="0" y="188119"/>
                      </a:lnTo>
                      <a:lnTo>
                        <a:pt x="98013" y="188119"/>
                      </a:lnTo>
                      <a:lnTo>
                        <a:pt x="98013" y="0"/>
                      </a:lnTo>
                      <a:lnTo>
                        <a:pt x="173831" y="0"/>
                      </a:lnTo>
                      <a:lnTo>
                        <a:pt x="173831" y="188214"/>
                      </a:lnTo>
                      <a:lnTo>
                        <a:pt x="351568" y="188214"/>
                      </a:lnTo>
                      <a:lnTo>
                        <a:pt x="351568" y="237839"/>
                      </a:lnTo>
                      <a:lnTo>
                        <a:pt x="173831" y="237839"/>
                      </a:lnTo>
                      <a:lnTo>
                        <a:pt x="173831" y="716089"/>
                      </a:lnTo>
                      <a:cubicBezTo>
                        <a:pt x="173831" y="797147"/>
                        <a:pt x="197358" y="824579"/>
                        <a:pt x="265271" y="824579"/>
                      </a:cubicBezTo>
                      <a:cubicBezTo>
                        <a:pt x="294037" y="824579"/>
                        <a:pt x="318801" y="818007"/>
                        <a:pt x="329280" y="811530"/>
                      </a:cubicBezTo>
                      <a:lnTo>
                        <a:pt x="365856" y="811530"/>
                      </a:lnTo>
                      <a:lnTo>
                        <a:pt x="365856" y="861155"/>
                      </a:lnTo>
                      <a:cubicBezTo>
                        <a:pt x="343663" y="868966"/>
                        <a:pt x="303182" y="876872"/>
                        <a:pt x="263939" y="876872"/>
                      </a:cubicBezTo>
                      <a:cubicBezTo>
                        <a:pt x="155449" y="876776"/>
                        <a:pt x="98013" y="833628"/>
                        <a:pt x="98013" y="722567"/>
                      </a:cubicBezTo>
                      <a:close/>
                    </a:path>
                  </a:pathLst>
                </a:custGeom>
                <a:solidFill>
                  <a:srgbClr val="FFFFFF"/>
                </a:solidFill>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E6439D17-0EB7-AD56-EC93-71B9444B2102}"/>
                    </a:ext>
                  </a:extLst>
                </p:cNvPr>
                <p:cNvSpPr/>
                <p:nvPr/>
              </p:nvSpPr>
              <p:spPr>
                <a:xfrm>
                  <a:off x="10409205" y="2317623"/>
                  <a:ext cx="738378" cy="914780"/>
                </a:xfrm>
                <a:custGeom>
                  <a:avLst/>
                  <a:gdLst>
                    <a:gd name="connsiteX0" fmla="*/ 176403 w 738378"/>
                    <a:gd name="connsiteY0" fmla="*/ 867727 h 914780"/>
                    <a:gd name="connsiteX1" fmla="*/ 294037 w 738378"/>
                    <a:gd name="connsiteY1" fmla="*/ 867727 h 914780"/>
                    <a:gd name="connsiteX2" fmla="*/ 294037 w 738378"/>
                    <a:gd name="connsiteY2" fmla="*/ 914781 h 914780"/>
                    <a:gd name="connsiteX3" fmla="*/ 5239 w 738378"/>
                    <a:gd name="connsiteY3" fmla="*/ 914781 h 914780"/>
                    <a:gd name="connsiteX4" fmla="*/ 5239 w 738378"/>
                    <a:gd name="connsiteY4" fmla="*/ 867727 h 914780"/>
                    <a:gd name="connsiteX5" fmla="*/ 62771 w 738378"/>
                    <a:gd name="connsiteY5" fmla="*/ 867727 h 914780"/>
                    <a:gd name="connsiteX6" fmla="*/ 100680 w 738378"/>
                    <a:gd name="connsiteY6" fmla="*/ 829818 h 914780"/>
                    <a:gd name="connsiteX7" fmla="*/ 100680 w 738378"/>
                    <a:gd name="connsiteY7" fmla="*/ 87630 h 914780"/>
                    <a:gd name="connsiteX8" fmla="*/ 62771 w 738378"/>
                    <a:gd name="connsiteY8" fmla="*/ 48387 h 914780"/>
                    <a:gd name="connsiteX9" fmla="*/ 0 w 738378"/>
                    <a:gd name="connsiteY9" fmla="*/ 48387 h 914780"/>
                    <a:gd name="connsiteX10" fmla="*/ 0 w 738378"/>
                    <a:gd name="connsiteY10" fmla="*/ 0 h 914780"/>
                    <a:gd name="connsiteX11" fmla="*/ 158116 w 738378"/>
                    <a:gd name="connsiteY11" fmla="*/ 0 h 914780"/>
                    <a:gd name="connsiteX12" fmla="*/ 176403 w 738378"/>
                    <a:gd name="connsiteY12" fmla="*/ 23527 h 914780"/>
                    <a:gd name="connsiteX13" fmla="*/ 176403 w 738378"/>
                    <a:gd name="connsiteY13" fmla="*/ 352806 h 914780"/>
                    <a:gd name="connsiteX14" fmla="*/ 466535 w 738378"/>
                    <a:gd name="connsiteY14" fmla="*/ 226028 h 914780"/>
                    <a:gd name="connsiteX15" fmla="*/ 649510 w 738378"/>
                    <a:gd name="connsiteY15" fmla="*/ 395859 h 914780"/>
                    <a:gd name="connsiteX16" fmla="*/ 649510 w 738378"/>
                    <a:gd name="connsiteY16" fmla="*/ 829723 h 914780"/>
                    <a:gd name="connsiteX17" fmla="*/ 687420 w 738378"/>
                    <a:gd name="connsiteY17" fmla="*/ 867632 h 914780"/>
                    <a:gd name="connsiteX18" fmla="*/ 738378 w 738378"/>
                    <a:gd name="connsiteY18" fmla="*/ 867632 h 914780"/>
                    <a:gd name="connsiteX19" fmla="*/ 738378 w 738378"/>
                    <a:gd name="connsiteY19" fmla="*/ 914686 h 914780"/>
                    <a:gd name="connsiteX20" fmla="*/ 456152 w 738378"/>
                    <a:gd name="connsiteY20" fmla="*/ 914686 h 914780"/>
                    <a:gd name="connsiteX21" fmla="*/ 456152 w 738378"/>
                    <a:gd name="connsiteY21" fmla="*/ 867632 h 914780"/>
                    <a:gd name="connsiteX22" fmla="*/ 573786 w 738378"/>
                    <a:gd name="connsiteY22" fmla="*/ 867632 h 914780"/>
                    <a:gd name="connsiteX23" fmla="*/ 573786 w 738378"/>
                    <a:gd name="connsiteY23" fmla="*/ 418147 h 914780"/>
                    <a:gd name="connsiteX24" fmla="*/ 441770 w 738378"/>
                    <a:gd name="connsiteY24" fmla="*/ 287464 h 914780"/>
                    <a:gd name="connsiteX25" fmla="*/ 176499 w 738378"/>
                    <a:gd name="connsiteY25" fmla="*/ 399859 h 914780"/>
                    <a:gd name="connsiteX26" fmla="*/ 176499 w 738378"/>
                    <a:gd name="connsiteY26" fmla="*/ 867727 h 91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38378" h="914780">
                      <a:moveTo>
                        <a:pt x="176403" y="867727"/>
                      </a:moveTo>
                      <a:lnTo>
                        <a:pt x="294037" y="867727"/>
                      </a:lnTo>
                      <a:lnTo>
                        <a:pt x="294037" y="914781"/>
                      </a:lnTo>
                      <a:lnTo>
                        <a:pt x="5239" y="914781"/>
                      </a:lnTo>
                      <a:lnTo>
                        <a:pt x="5239" y="867727"/>
                      </a:lnTo>
                      <a:lnTo>
                        <a:pt x="62771" y="867727"/>
                      </a:lnTo>
                      <a:cubicBezTo>
                        <a:pt x="82391" y="867727"/>
                        <a:pt x="100680" y="849439"/>
                        <a:pt x="100680" y="829818"/>
                      </a:cubicBezTo>
                      <a:lnTo>
                        <a:pt x="100680" y="87630"/>
                      </a:lnTo>
                      <a:cubicBezTo>
                        <a:pt x="100680" y="69342"/>
                        <a:pt x="82391" y="48387"/>
                        <a:pt x="62771" y="48387"/>
                      </a:cubicBezTo>
                      <a:lnTo>
                        <a:pt x="0" y="48387"/>
                      </a:lnTo>
                      <a:lnTo>
                        <a:pt x="0" y="0"/>
                      </a:lnTo>
                      <a:lnTo>
                        <a:pt x="158116" y="0"/>
                      </a:lnTo>
                      <a:cubicBezTo>
                        <a:pt x="171165" y="0"/>
                        <a:pt x="176403" y="7810"/>
                        <a:pt x="176403" y="23527"/>
                      </a:cubicBezTo>
                      <a:lnTo>
                        <a:pt x="176403" y="352806"/>
                      </a:lnTo>
                      <a:cubicBezTo>
                        <a:pt x="250889" y="287464"/>
                        <a:pt x="355378" y="226028"/>
                        <a:pt x="466535" y="226028"/>
                      </a:cubicBezTo>
                      <a:cubicBezTo>
                        <a:pt x="568453" y="226028"/>
                        <a:pt x="649510" y="260032"/>
                        <a:pt x="649510" y="395859"/>
                      </a:cubicBezTo>
                      <a:lnTo>
                        <a:pt x="649510" y="829723"/>
                      </a:lnTo>
                      <a:cubicBezTo>
                        <a:pt x="649510" y="849344"/>
                        <a:pt x="669131" y="867632"/>
                        <a:pt x="687420" y="867632"/>
                      </a:cubicBezTo>
                      <a:lnTo>
                        <a:pt x="738378" y="867632"/>
                      </a:lnTo>
                      <a:lnTo>
                        <a:pt x="738378" y="914686"/>
                      </a:lnTo>
                      <a:lnTo>
                        <a:pt x="456152" y="914686"/>
                      </a:lnTo>
                      <a:lnTo>
                        <a:pt x="456152" y="867632"/>
                      </a:lnTo>
                      <a:lnTo>
                        <a:pt x="573786" y="867632"/>
                      </a:lnTo>
                      <a:lnTo>
                        <a:pt x="573786" y="418147"/>
                      </a:lnTo>
                      <a:cubicBezTo>
                        <a:pt x="573786" y="309658"/>
                        <a:pt x="518923" y="287464"/>
                        <a:pt x="441770" y="287464"/>
                      </a:cubicBezTo>
                      <a:cubicBezTo>
                        <a:pt x="343758" y="287464"/>
                        <a:pt x="253555" y="337090"/>
                        <a:pt x="176499" y="399859"/>
                      </a:cubicBezTo>
                      <a:lnTo>
                        <a:pt x="176499" y="867727"/>
                      </a:lnTo>
                      <a:close/>
                    </a:path>
                  </a:pathLst>
                </a:custGeom>
                <a:solidFill>
                  <a:srgbClr val="FFFFFF"/>
                </a:solidFill>
                <a:ln w="9525" cap="flat">
                  <a:noFill/>
                  <a:prstDash val="solid"/>
                  <a:miter/>
                </a:ln>
              </p:spPr>
              <p:txBody>
                <a:bodyPr rtlCol="0" anchor="ctr"/>
                <a:lstStyle/>
                <a:p>
                  <a:endParaRPr lang="en-US"/>
                </a:p>
              </p:txBody>
            </p:sp>
          </p:grpSp>
          <p:grpSp>
            <p:nvGrpSpPr>
              <p:cNvPr id="29" name="Graphic 4">
                <a:extLst>
                  <a:ext uri="{FF2B5EF4-FFF2-40B4-BE49-F238E27FC236}">
                    <a16:creationId xmlns:a16="http://schemas.microsoft.com/office/drawing/2014/main" id="{84572E89-2FEF-70FC-9828-093455950853}"/>
                  </a:ext>
                </a:extLst>
              </p:cNvPr>
              <p:cNvGrpSpPr/>
              <p:nvPr/>
            </p:nvGrpSpPr>
            <p:grpSpPr>
              <a:xfrm>
                <a:off x="4478369" y="3643122"/>
                <a:ext cx="3599594" cy="923925"/>
                <a:chOff x="4478369" y="3643122"/>
                <a:chExt cx="3599594" cy="923925"/>
              </a:xfrm>
              <a:solidFill>
                <a:srgbClr val="FFFFFF"/>
              </a:solidFill>
            </p:grpSpPr>
            <p:sp>
              <p:nvSpPr>
                <p:cNvPr id="32" name="Freeform 31">
                  <a:extLst>
                    <a:ext uri="{FF2B5EF4-FFF2-40B4-BE49-F238E27FC236}">
                      <a16:creationId xmlns:a16="http://schemas.microsoft.com/office/drawing/2014/main" id="{907EE4D8-64ED-3FF1-4612-9DF83406907F}"/>
                    </a:ext>
                  </a:extLst>
                </p:cNvPr>
                <p:cNvSpPr/>
                <p:nvPr/>
              </p:nvSpPr>
              <p:spPr>
                <a:xfrm>
                  <a:off x="4478369" y="3643122"/>
                  <a:ext cx="670369" cy="917352"/>
                </a:xfrm>
                <a:custGeom>
                  <a:avLst/>
                  <a:gdLst>
                    <a:gd name="connsiteX0" fmla="*/ 598456 w 670369"/>
                    <a:gd name="connsiteY0" fmla="*/ 414242 h 917352"/>
                    <a:gd name="connsiteX1" fmla="*/ 71914 w 670369"/>
                    <a:gd name="connsiteY1" fmla="*/ 414242 h 917352"/>
                    <a:gd name="connsiteX2" fmla="*/ 71914 w 670369"/>
                    <a:gd name="connsiteY2" fmla="*/ 0 h 917352"/>
                    <a:gd name="connsiteX3" fmla="*/ 0 w 670369"/>
                    <a:gd name="connsiteY3" fmla="*/ 0 h 917352"/>
                    <a:gd name="connsiteX4" fmla="*/ 0 w 670369"/>
                    <a:gd name="connsiteY4" fmla="*/ 917353 h 917352"/>
                    <a:gd name="connsiteX5" fmla="*/ 71914 w 670369"/>
                    <a:gd name="connsiteY5" fmla="*/ 917353 h 917352"/>
                    <a:gd name="connsiteX6" fmla="*/ 71914 w 670369"/>
                    <a:gd name="connsiteY6" fmla="*/ 474345 h 917352"/>
                    <a:gd name="connsiteX7" fmla="*/ 598456 w 670369"/>
                    <a:gd name="connsiteY7" fmla="*/ 474345 h 917352"/>
                    <a:gd name="connsiteX8" fmla="*/ 598456 w 670369"/>
                    <a:gd name="connsiteY8" fmla="*/ 917353 h 917352"/>
                    <a:gd name="connsiteX9" fmla="*/ 670369 w 670369"/>
                    <a:gd name="connsiteY9" fmla="*/ 917353 h 917352"/>
                    <a:gd name="connsiteX10" fmla="*/ 670369 w 670369"/>
                    <a:gd name="connsiteY10" fmla="*/ 0 h 917352"/>
                    <a:gd name="connsiteX11" fmla="*/ 598456 w 670369"/>
                    <a:gd name="connsiteY11" fmla="*/ 0 h 9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0369" h="917352">
                      <a:moveTo>
                        <a:pt x="598456" y="414242"/>
                      </a:moveTo>
                      <a:lnTo>
                        <a:pt x="71914" y="414242"/>
                      </a:lnTo>
                      <a:lnTo>
                        <a:pt x="71914" y="0"/>
                      </a:lnTo>
                      <a:lnTo>
                        <a:pt x="0" y="0"/>
                      </a:lnTo>
                      <a:lnTo>
                        <a:pt x="0" y="917353"/>
                      </a:lnTo>
                      <a:lnTo>
                        <a:pt x="71914" y="917353"/>
                      </a:lnTo>
                      <a:lnTo>
                        <a:pt x="71914" y="474345"/>
                      </a:lnTo>
                      <a:lnTo>
                        <a:pt x="598456" y="474345"/>
                      </a:lnTo>
                      <a:lnTo>
                        <a:pt x="598456" y="917353"/>
                      </a:lnTo>
                      <a:lnTo>
                        <a:pt x="670369" y="917353"/>
                      </a:lnTo>
                      <a:lnTo>
                        <a:pt x="670369" y="0"/>
                      </a:lnTo>
                      <a:lnTo>
                        <a:pt x="598456" y="0"/>
                      </a:lnTo>
                      <a:close/>
                    </a:path>
                  </a:pathLst>
                </a:custGeom>
                <a:solidFill>
                  <a:srgbClr val="FFFFFF"/>
                </a:solidFill>
                <a:ln w="952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62C75E27-9EB5-42DA-EECE-0AE3536DA502}"/>
                    </a:ext>
                  </a:extLst>
                </p:cNvPr>
                <p:cNvSpPr/>
                <p:nvPr/>
              </p:nvSpPr>
              <p:spPr>
                <a:xfrm>
                  <a:off x="5321141" y="3869245"/>
                  <a:ext cx="584167" cy="696467"/>
                </a:xfrm>
                <a:custGeom>
                  <a:avLst/>
                  <a:gdLst>
                    <a:gd name="connsiteX0" fmla="*/ 303180 w 584167"/>
                    <a:gd name="connsiteY0" fmla="*/ 0 h 696467"/>
                    <a:gd name="connsiteX1" fmla="*/ 86106 w 584167"/>
                    <a:gd name="connsiteY1" fmla="*/ 95155 h 696467"/>
                    <a:gd name="connsiteX2" fmla="*/ 0 w 584167"/>
                    <a:gd name="connsiteY2" fmla="*/ 351472 h 696467"/>
                    <a:gd name="connsiteX3" fmla="*/ 82867 w 584167"/>
                    <a:gd name="connsiteY3" fmla="*/ 603599 h 696467"/>
                    <a:gd name="connsiteX4" fmla="*/ 320230 w 584167"/>
                    <a:gd name="connsiteY4" fmla="*/ 696468 h 696467"/>
                    <a:gd name="connsiteX5" fmla="*/ 567976 w 584167"/>
                    <a:gd name="connsiteY5" fmla="*/ 620363 h 696467"/>
                    <a:gd name="connsiteX6" fmla="*/ 568452 w 584167"/>
                    <a:gd name="connsiteY6" fmla="*/ 619982 h 696467"/>
                    <a:gd name="connsiteX7" fmla="*/ 568452 w 584167"/>
                    <a:gd name="connsiteY7" fmla="*/ 569690 h 696467"/>
                    <a:gd name="connsiteX8" fmla="*/ 537877 w 584167"/>
                    <a:gd name="connsiteY8" fmla="*/ 569690 h 696467"/>
                    <a:gd name="connsiteX9" fmla="*/ 537496 w 584167"/>
                    <a:gd name="connsiteY9" fmla="*/ 570071 h 696467"/>
                    <a:gd name="connsiteX10" fmla="*/ 326707 w 584167"/>
                    <a:gd name="connsiteY10" fmla="*/ 640271 h 696467"/>
                    <a:gd name="connsiteX11" fmla="*/ 134588 w 584167"/>
                    <a:gd name="connsiteY11" fmla="*/ 567214 h 696467"/>
                    <a:gd name="connsiteX12" fmla="*/ 69246 w 584167"/>
                    <a:gd name="connsiteY12" fmla="*/ 352806 h 696467"/>
                    <a:gd name="connsiteX13" fmla="*/ 582835 w 584167"/>
                    <a:gd name="connsiteY13" fmla="*/ 352806 h 696467"/>
                    <a:gd name="connsiteX14" fmla="*/ 582835 w 584167"/>
                    <a:gd name="connsiteY14" fmla="*/ 351472 h 696467"/>
                    <a:gd name="connsiteX15" fmla="*/ 583120 w 584167"/>
                    <a:gd name="connsiteY15" fmla="*/ 345853 h 696467"/>
                    <a:gd name="connsiteX16" fmla="*/ 584168 w 584167"/>
                    <a:gd name="connsiteY16" fmla="*/ 320135 h 696467"/>
                    <a:gd name="connsiteX17" fmla="*/ 506730 w 584167"/>
                    <a:gd name="connsiteY17" fmla="*/ 76486 h 696467"/>
                    <a:gd name="connsiteX18" fmla="*/ 303180 w 584167"/>
                    <a:gd name="connsiteY18" fmla="*/ 0 h 696467"/>
                    <a:gd name="connsiteX19" fmla="*/ 303180 w 584167"/>
                    <a:gd name="connsiteY19" fmla="*/ 52197 h 696467"/>
                    <a:gd name="connsiteX20" fmla="*/ 455390 w 584167"/>
                    <a:gd name="connsiteY20" fmla="*/ 109156 h 696467"/>
                    <a:gd name="connsiteX21" fmla="*/ 516064 w 584167"/>
                    <a:gd name="connsiteY21" fmla="*/ 300514 h 696467"/>
                    <a:gd name="connsiteX22" fmla="*/ 70675 w 584167"/>
                    <a:gd name="connsiteY22" fmla="*/ 300514 h 696467"/>
                    <a:gd name="connsiteX23" fmla="*/ 145922 w 584167"/>
                    <a:gd name="connsiteY23" fmla="*/ 114586 h 696467"/>
                    <a:gd name="connsiteX24" fmla="*/ 303180 w 584167"/>
                    <a:gd name="connsiteY24" fmla="*/ 52197 h 69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4167" h="696467">
                      <a:moveTo>
                        <a:pt x="303180" y="0"/>
                      </a:moveTo>
                      <a:cubicBezTo>
                        <a:pt x="217455" y="0"/>
                        <a:pt x="140398" y="33814"/>
                        <a:pt x="86106" y="95155"/>
                      </a:cubicBezTo>
                      <a:cubicBezTo>
                        <a:pt x="29813" y="158782"/>
                        <a:pt x="0" y="247460"/>
                        <a:pt x="0" y="351472"/>
                      </a:cubicBezTo>
                      <a:cubicBezTo>
                        <a:pt x="0" y="456819"/>
                        <a:pt x="28670" y="543973"/>
                        <a:pt x="82867" y="603599"/>
                      </a:cubicBezTo>
                      <a:cubicBezTo>
                        <a:pt x="138113" y="664369"/>
                        <a:pt x="220218" y="696468"/>
                        <a:pt x="320230" y="696468"/>
                      </a:cubicBezTo>
                      <a:cubicBezTo>
                        <a:pt x="421671" y="696468"/>
                        <a:pt x="502729" y="671608"/>
                        <a:pt x="567976" y="620363"/>
                      </a:cubicBezTo>
                      <a:lnTo>
                        <a:pt x="568452" y="619982"/>
                      </a:lnTo>
                      <a:lnTo>
                        <a:pt x="568452" y="569690"/>
                      </a:lnTo>
                      <a:lnTo>
                        <a:pt x="537877" y="569690"/>
                      </a:lnTo>
                      <a:lnTo>
                        <a:pt x="537496" y="570071"/>
                      </a:lnTo>
                      <a:cubicBezTo>
                        <a:pt x="476440" y="631127"/>
                        <a:pt x="379190" y="640271"/>
                        <a:pt x="326707" y="640271"/>
                      </a:cubicBezTo>
                      <a:cubicBezTo>
                        <a:pt x="242506" y="640271"/>
                        <a:pt x="177927" y="615696"/>
                        <a:pt x="134588" y="567214"/>
                      </a:cubicBezTo>
                      <a:cubicBezTo>
                        <a:pt x="91440" y="518922"/>
                        <a:pt x="69437" y="446722"/>
                        <a:pt x="69246" y="352806"/>
                      </a:cubicBezTo>
                      <a:lnTo>
                        <a:pt x="582835" y="352806"/>
                      </a:lnTo>
                      <a:lnTo>
                        <a:pt x="582835" y="351472"/>
                      </a:lnTo>
                      <a:cubicBezTo>
                        <a:pt x="582835" y="350711"/>
                        <a:pt x="582930" y="348615"/>
                        <a:pt x="583120" y="345853"/>
                      </a:cubicBezTo>
                      <a:cubicBezTo>
                        <a:pt x="583501" y="339566"/>
                        <a:pt x="584168" y="329184"/>
                        <a:pt x="584168" y="320135"/>
                      </a:cubicBezTo>
                      <a:cubicBezTo>
                        <a:pt x="584168" y="212979"/>
                        <a:pt x="558069" y="130969"/>
                        <a:pt x="506730" y="76486"/>
                      </a:cubicBezTo>
                      <a:cubicBezTo>
                        <a:pt x="458724" y="25718"/>
                        <a:pt x="390334" y="0"/>
                        <a:pt x="303180" y="0"/>
                      </a:cubicBezTo>
                      <a:close/>
                      <a:moveTo>
                        <a:pt x="303180" y="52197"/>
                      </a:moveTo>
                      <a:cubicBezTo>
                        <a:pt x="369094" y="52197"/>
                        <a:pt x="420243" y="71342"/>
                        <a:pt x="455390" y="109156"/>
                      </a:cubicBezTo>
                      <a:cubicBezTo>
                        <a:pt x="493585" y="150209"/>
                        <a:pt x="514064" y="214598"/>
                        <a:pt x="516064" y="300514"/>
                      </a:cubicBezTo>
                      <a:lnTo>
                        <a:pt x="70675" y="300514"/>
                      </a:lnTo>
                      <a:cubicBezTo>
                        <a:pt x="78391" y="220313"/>
                        <a:pt x="103727" y="157829"/>
                        <a:pt x="145922" y="114586"/>
                      </a:cubicBezTo>
                      <a:cubicBezTo>
                        <a:pt x="185832" y="73819"/>
                        <a:pt x="240125" y="52197"/>
                        <a:pt x="303180" y="52197"/>
                      </a:cubicBezTo>
                      <a:close/>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8A8437B7-ABE2-7945-C14B-C1F6D6809395}"/>
                    </a:ext>
                  </a:extLst>
                </p:cNvPr>
                <p:cNvSpPr/>
                <p:nvPr/>
              </p:nvSpPr>
              <p:spPr>
                <a:xfrm>
                  <a:off x="6039897" y="3869245"/>
                  <a:ext cx="520065" cy="697801"/>
                </a:xfrm>
                <a:custGeom>
                  <a:avLst/>
                  <a:gdLst>
                    <a:gd name="connsiteX0" fmla="*/ 456438 w 520065"/>
                    <a:gd name="connsiteY0" fmla="*/ 43339 h 697801"/>
                    <a:gd name="connsiteX1" fmla="*/ 288703 w 520065"/>
                    <a:gd name="connsiteY1" fmla="*/ 0 h 697801"/>
                    <a:gd name="connsiteX2" fmla="*/ 46291 w 520065"/>
                    <a:gd name="connsiteY2" fmla="*/ 58960 h 697801"/>
                    <a:gd name="connsiteX3" fmla="*/ 45625 w 520065"/>
                    <a:gd name="connsiteY3" fmla="*/ 59341 h 697801"/>
                    <a:gd name="connsiteX4" fmla="*/ 45625 w 520065"/>
                    <a:gd name="connsiteY4" fmla="*/ 114967 h 697801"/>
                    <a:gd name="connsiteX5" fmla="*/ 74866 w 520065"/>
                    <a:gd name="connsiteY5" fmla="*/ 114967 h 697801"/>
                    <a:gd name="connsiteX6" fmla="*/ 75248 w 520065"/>
                    <a:gd name="connsiteY6" fmla="*/ 114681 h 697801"/>
                    <a:gd name="connsiteX7" fmla="*/ 286131 w 520065"/>
                    <a:gd name="connsiteY7" fmla="*/ 54864 h 697801"/>
                    <a:gd name="connsiteX8" fmla="*/ 406241 w 520065"/>
                    <a:gd name="connsiteY8" fmla="*/ 86773 h 697801"/>
                    <a:gd name="connsiteX9" fmla="*/ 452152 w 520065"/>
                    <a:gd name="connsiteY9" fmla="*/ 197263 h 697801"/>
                    <a:gd name="connsiteX10" fmla="*/ 452152 w 520065"/>
                    <a:gd name="connsiteY10" fmla="*/ 318421 h 697801"/>
                    <a:gd name="connsiteX11" fmla="*/ 274415 w 520065"/>
                    <a:gd name="connsiteY11" fmla="*/ 297942 h 697801"/>
                    <a:gd name="connsiteX12" fmla="*/ 0 w 520065"/>
                    <a:gd name="connsiteY12" fmla="*/ 499205 h 697801"/>
                    <a:gd name="connsiteX13" fmla="*/ 62675 w 520065"/>
                    <a:gd name="connsiteY13" fmla="*/ 646843 h 697801"/>
                    <a:gd name="connsiteX14" fmla="*/ 220789 w 520065"/>
                    <a:gd name="connsiteY14" fmla="*/ 697802 h 697801"/>
                    <a:gd name="connsiteX15" fmla="*/ 358235 w 520065"/>
                    <a:gd name="connsiteY15" fmla="*/ 670560 h 697801"/>
                    <a:gd name="connsiteX16" fmla="*/ 452057 w 520065"/>
                    <a:gd name="connsiteY16" fmla="*/ 600456 h 697801"/>
                    <a:gd name="connsiteX17" fmla="*/ 452057 w 520065"/>
                    <a:gd name="connsiteY17" fmla="*/ 623316 h 697801"/>
                    <a:gd name="connsiteX18" fmla="*/ 500444 w 520065"/>
                    <a:gd name="connsiteY18" fmla="*/ 691229 h 697801"/>
                    <a:gd name="connsiteX19" fmla="*/ 520065 w 520065"/>
                    <a:gd name="connsiteY19" fmla="*/ 691229 h 697801"/>
                    <a:gd name="connsiteX20" fmla="*/ 520065 w 520065"/>
                    <a:gd name="connsiteY20" fmla="*/ 193357 h 697801"/>
                    <a:gd name="connsiteX21" fmla="*/ 456438 w 520065"/>
                    <a:gd name="connsiteY21" fmla="*/ 43339 h 697801"/>
                    <a:gd name="connsiteX22" fmla="*/ 229838 w 520065"/>
                    <a:gd name="connsiteY22" fmla="*/ 644176 h 697801"/>
                    <a:gd name="connsiteX23" fmla="*/ 69152 w 520065"/>
                    <a:gd name="connsiteY23" fmla="*/ 493871 h 697801"/>
                    <a:gd name="connsiteX24" fmla="*/ 278225 w 520065"/>
                    <a:gd name="connsiteY24" fmla="*/ 347472 h 697801"/>
                    <a:gd name="connsiteX25" fmla="*/ 452057 w 520065"/>
                    <a:gd name="connsiteY25" fmla="*/ 368141 h 697801"/>
                    <a:gd name="connsiteX26" fmla="*/ 452057 w 520065"/>
                    <a:gd name="connsiteY26" fmla="*/ 533876 h 697801"/>
                    <a:gd name="connsiteX27" fmla="*/ 229838 w 520065"/>
                    <a:gd name="connsiteY27" fmla="*/ 644176 h 697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0065" h="697801">
                      <a:moveTo>
                        <a:pt x="456438" y="43339"/>
                      </a:moveTo>
                      <a:cubicBezTo>
                        <a:pt x="418338" y="14573"/>
                        <a:pt x="361950" y="0"/>
                        <a:pt x="288703" y="0"/>
                      </a:cubicBezTo>
                      <a:cubicBezTo>
                        <a:pt x="196787" y="0"/>
                        <a:pt x="119825" y="18764"/>
                        <a:pt x="46291" y="58960"/>
                      </a:cubicBezTo>
                      <a:lnTo>
                        <a:pt x="45625" y="59341"/>
                      </a:lnTo>
                      <a:lnTo>
                        <a:pt x="45625" y="114967"/>
                      </a:lnTo>
                      <a:lnTo>
                        <a:pt x="74866" y="114967"/>
                      </a:lnTo>
                      <a:lnTo>
                        <a:pt x="75248" y="114681"/>
                      </a:lnTo>
                      <a:cubicBezTo>
                        <a:pt x="124968" y="75533"/>
                        <a:pt x="197834" y="54864"/>
                        <a:pt x="286131" y="54864"/>
                      </a:cubicBezTo>
                      <a:cubicBezTo>
                        <a:pt x="338424" y="54864"/>
                        <a:pt x="378809" y="65627"/>
                        <a:pt x="406241" y="86773"/>
                      </a:cubicBezTo>
                      <a:cubicBezTo>
                        <a:pt x="436722" y="110299"/>
                        <a:pt x="452152" y="147447"/>
                        <a:pt x="452152" y="197263"/>
                      </a:cubicBezTo>
                      <a:lnTo>
                        <a:pt x="452152" y="318421"/>
                      </a:lnTo>
                      <a:cubicBezTo>
                        <a:pt x="396812" y="304419"/>
                        <a:pt x="340233" y="297942"/>
                        <a:pt x="274415" y="297942"/>
                      </a:cubicBezTo>
                      <a:cubicBezTo>
                        <a:pt x="100013" y="297942"/>
                        <a:pt x="0" y="371285"/>
                        <a:pt x="0" y="499205"/>
                      </a:cubicBezTo>
                      <a:cubicBezTo>
                        <a:pt x="0" y="560832"/>
                        <a:pt x="21717" y="611886"/>
                        <a:pt x="62675" y="646843"/>
                      </a:cubicBezTo>
                      <a:cubicBezTo>
                        <a:pt x="101727" y="680180"/>
                        <a:pt x="156401" y="697802"/>
                        <a:pt x="220789" y="697802"/>
                      </a:cubicBezTo>
                      <a:cubicBezTo>
                        <a:pt x="274225" y="697802"/>
                        <a:pt x="319183" y="688848"/>
                        <a:pt x="358235" y="670560"/>
                      </a:cubicBezTo>
                      <a:cubicBezTo>
                        <a:pt x="391096" y="655130"/>
                        <a:pt x="420148" y="633508"/>
                        <a:pt x="452057" y="600456"/>
                      </a:cubicBezTo>
                      <a:lnTo>
                        <a:pt x="452057" y="623316"/>
                      </a:lnTo>
                      <a:cubicBezTo>
                        <a:pt x="452057" y="678561"/>
                        <a:pt x="461106" y="691229"/>
                        <a:pt x="500444" y="691229"/>
                      </a:cubicBezTo>
                      <a:lnTo>
                        <a:pt x="520065" y="691229"/>
                      </a:lnTo>
                      <a:lnTo>
                        <a:pt x="520065" y="193357"/>
                      </a:lnTo>
                      <a:cubicBezTo>
                        <a:pt x="519970" y="125730"/>
                        <a:pt x="498634" y="75247"/>
                        <a:pt x="456438" y="43339"/>
                      </a:cubicBezTo>
                      <a:close/>
                      <a:moveTo>
                        <a:pt x="229838" y="644176"/>
                      </a:moveTo>
                      <a:cubicBezTo>
                        <a:pt x="90011" y="644176"/>
                        <a:pt x="69152" y="549973"/>
                        <a:pt x="69152" y="493871"/>
                      </a:cubicBezTo>
                      <a:cubicBezTo>
                        <a:pt x="69152" y="439198"/>
                        <a:pt x="96298" y="347472"/>
                        <a:pt x="278225" y="347472"/>
                      </a:cubicBezTo>
                      <a:cubicBezTo>
                        <a:pt x="333851" y="347472"/>
                        <a:pt x="389097" y="354044"/>
                        <a:pt x="452057" y="368141"/>
                      </a:cubicBezTo>
                      <a:lnTo>
                        <a:pt x="452057" y="533876"/>
                      </a:lnTo>
                      <a:cubicBezTo>
                        <a:pt x="396526" y="600170"/>
                        <a:pt x="337471" y="644176"/>
                        <a:pt x="229838" y="644176"/>
                      </a:cubicBez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BB9A9CC0-D854-C2B1-B5D5-342136D621DB}"/>
                    </a:ext>
                  </a:extLst>
                </p:cNvPr>
                <p:cNvSpPr/>
                <p:nvPr/>
              </p:nvSpPr>
              <p:spPr>
                <a:xfrm>
                  <a:off x="6793706" y="3643122"/>
                  <a:ext cx="67915" cy="917352"/>
                </a:xfrm>
                <a:custGeom>
                  <a:avLst/>
                  <a:gdLst>
                    <a:gd name="connsiteX0" fmla="*/ 24860 w 67915"/>
                    <a:gd name="connsiteY0" fmla="*/ 0 h 917352"/>
                    <a:gd name="connsiteX1" fmla="*/ 0 w 67915"/>
                    <a:gd name="connsiteY1" fmla="*/ 0 h 917352"/>
                    <a:gd name="connsiteX2" fmla="*/ 0 w 67915"/>
                    <a:gd name="connsiteY2" fmla="*/ 917353 h 917352"/>
                    <a:gd name="connsiteX3" fmla="*/ 67913 w 67915"/>
                    <a:gd name="connsiteY3" fmla="*/ 917353 h 917352"/>
                    <a:gd name="connsiteX4" fmla="*/ 67913 w 67915"/>
                    <a:gd name="connsiteY4" fmla="*/ 64103 h 917352"/>
                    <a:gd name="connsiteX5" fmla="*/ 24860 w 67915"/>
                    <a:gd name="connsiteY5" fmla="*/ 0 h 9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15" h="917352">
                      <a:moveTo>
                        <a:pt x="24860" y="0"/>
                      </a:moveTo>
                      <a:lnTo>
                        <a:pt x="0" y="0"/>
                      </a:lnTo>
                      <a:lnTo>
                        <a:pt x="0" y="917353"/>
                      </a:lnTo>
                      <a:lnTo>
                        <a:pt x="67913" y="917353"/>
                      </a:lnTo>
                      <a:lnTo>
                        <a:pt x="67913" y="64103"/>
                      </a:lnTo>
                      <a:cubicBezTo>
                        <a:pt x="68009" y="10573"/>
                        <a:pt x="64484" y="0"/>
                        <a:pt x="24860" y="0"/>
                      </a:cubicBezTo>
                      <a:close/>
                    </a:path>
                  </a:pathLst>
                </a:custGeom>
                <a:solidFill>
                  <a:srgbClr val="FFFFFF"/>
                </a:solidFill>
                <a:ln w="952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D3277F9A-A98C-E6AE-8C7F-14BA29326C97}"/>
                    </a:ext>
                  </a:extLst>
                </p:cNvPr>
                <p:cNvSpPr/>
                <p:nvPr/>
              </p:nvSpPr>
              <p:spPr>
                <a:xfrm>
                  <a:off x="7028878" y="3687603"/>
                  <a:ext cx="354139" cy="878109"/>
                </a:xfrm>
                <a:custGeom>
                  <a:avLst/>
                  <a:gdLst>
                    <a:gd name="connsiteX0" fmla="*/ 158115 w 354139"/>
                    <a:gd name="connsiteY0" fmla="*/ 716089 h 878109"/>
                    <a:gd name="connsiteX1" fmla="*/ 158115 w 354139"/>
                    <a:gd name="connsiteY1" fmla="*/ 241745 h 878109"/>
                    <a:gd name="connsiteX2" fmla="*/ 339757 w 354139"/>
                    <a:gd name="connsiteY2" fmla="*/ 241745 h 878109"/>
                    <a:gd name="connsiteX3" fmla="*/ 339757 w 354139"/>
                    <a:gd name="connsiteY3" fmla="*/ 189452 h 878109"/>
                    <a:gd name="connsiteX4" fmla="*/ 158115 w 354139"/>
                    <a:gd name="connsiteY4" fmla="*/ 189452 h 878109"/>
                    <a:gd name="connsiteX5" fmla="*/ 158115 w 354139"/>
                    <a:gd name="connsiteY5" fmla="*/ 0 h 878109"/>
                    <a:gd name="connsiteX6" fmla="*/ 90201 w 354139"/>
                    <a:gd name="connsiteY6" fmla="*/ 0 h 878109"/>
                    <a:gd name="connsiteX7" fmla="*/ 90201 w 354139"/>
                    <a:gd name="connsiteY7" fmla="*/ 189452 h 878109"/>
                    <a:gd name="connsiteX8" fmla="*/ 0 w 354139"/>
                    <a:gd name="connsiteY8" fmla="*/ 189452 h 878109"/>
                    <a:gd name="connsiteX9" fmla="*/ 0 w 354139"/>
                    <a:gd name="connsiteY9" fmla="*/ 241745 h 878109"/>
                    <a:gd name="connsiteX10" fmla="*/ 90201 w 354139"/>
                    <a:gd name="connsiteY10" fmla="*/ 241745 h 878109"/>
                    <a:gd name="connsiteX11" fmla="*/ 90201 w 354139"/>
                    <a:gd name="connsiteY11" fmla="*/ 723900 h 878109"/>
                    <a:gd name="connsiteX12" fmla="*/ 252222 w 354139"/>
                    <a:gd name="connsiteY12" fmla="*/ 878110 h 878109"/>
                    <a:gd name="connsiteX13" fmla="*/ 353092 w 354139"/>
                    <a:gd name="connsiteY13" fmla="*/ 870204 h 878109"/>
                    <a:gd name="connsiteX14" fmla="*/ 354139 w 354139"/>
                    <a:gd name="connsiteY14" fmla="*/ 870013 h 878109"/>
                    <a:gd name="connsiteX15" fmla="*/ 354139 w 354139"/>
                    <a:gd name="connsiteY15" fmla="*/ 821912 h 878109"/>
                    <a:gd name="connsiteX16" fmla="*/ 274415 w 354139"/>
                    <a:gd name="connsiteY16" fmla="*/ 821912 h 878109"/>
                    <a:gd name="connsiteX17" fmla="*/ 158115 w 354139"/>
                    <a:gd name="connsiteY17" fmla="*/ 716089 h 87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4139" h="878109">
                      <a:moveTo>
                        <a:pt x="158115" y="716089"/>
                      </a:moveTo>
                      <a:lnTo>
                        <a:pt x="158115" y="241745"/>
                      </a:lnTo>
                      <a:lnTo>
                        <a:pt x="339757" y="241745"/>
                      </a:lnTo>
                      <a:lnTo>
                        <a:pt x="339757" y="189452"/>
                      </a:lnTo>
                      <a:lnTo>
                        <a:pt x="158115" y="189452"/>
                      </a:lnTo>
                      <a:lnTo>
                        <a:pt x="158115" y="0"/>
                      </a:lnTo>
                      <a:lnTo>
                        <a:pt x="90201" y="0"/>
                      </a:lnTo>
                      <a:lnTo>
                        <a:pt x="90201" y="189452"/>
                      </a:lnTo>
                      <a:lnTo>
                        <a:pt x="0" y="189452"/>
                      </a:lnTo>
                      <a:lnTo>
                        <a:pt x="0" y="241745"/>
                      </a:lnTo>
                      <a:lnTo>
                        <a:pt x="90201" y="241745"/>
                      </a:lnTo>
                      <a:lnTo>
                        <a:pt x="90201" y="723900"/>
                      </a:lnTo>
                      <a:cubicBezTo>
                        <a:pt x="90201" y="829056"/>
                        <a:pt x="141732" y="878110"/>
                        <a:pt x="252222" y="878110"/>
                      </a:cubicBezTo>
                      <a:cubicBezTo>
                        <a:pt x="292894" y="878110"/>
                        <a:pt x="332137" y="874205"/>
                        <a:pt x="353092" y="870204"/>
                      </a:cubicBezTo>
                      <a:lnTo>
                        <a:pt x="354139" y="870013"/>
                      </a:lnTo>
                      <a:lnTo>
                        <a:pt x="354139" y="821912"/>
                      </a:lnTo>
                      <a:lnTo>
                        <a:pt x="274415" y="821912"/>
                      </a:lnTo>
                      <a:cubicBezTo>
                        <a:pt x="189643" y="821912"/>
                        <a:pt x="158115" y="793242"/>
                        <a:pt x="158115" y="716089"/>
                      </a:cubicBez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6D6330E9-DED2-6EE8-1763-B01BE9DB4BAD}"/>
                    </a:ext>
                  </a:extLst>
                </p:cNvPr>
                <p:cNvSpPr/>
                <p:nvPr/>
              </p:nvSpPr>
              <p:spPr>
                <a:xfrm>
                  <a:off x="7534465" y="3643217"/>
                  <a:ext cx="543497" cy="917352"/>
                </a:xfrm>
                <a:custGeom>
                  <a:avLst/>
                  <a:gdLst>
                    <a:gd name="connsiteX0" fmla="*/ 490823 w 543497"/>
                    <a:gd name="connsiteY0" fmla="*/ 263747 h 917352"/>
                    <a:gd name="connsiteX1" fmla="*/ 365950 w 543497"/>
                    <a:gd name="connsiteY1" fmla="*/ 226028 h 917352"/>
                    <a:gd name="connsiteX2" fmla="*/ 68008 w 543497"/>
                    <a:gd name="connsiteY2" fmla="*/ 340900 h 917352"/>
                    <a:gd name="connsiteX3" fmla="*/ 68008 w 543497"/>
                    <a:gd name="connsiteY3" fmla="*/ 64008 h 917352"/>
                    <a:gd name="connsiteX4" fmla="*/ 24860 w 543497"/>
                    <a:gd name="connsiteY4" fmla="*/ 0 h 917352"/>
                    <a:gd name="connsiteX5" fmla="*/ 0 w 543497"/>
                    <a:gd name="connsiteY5" fmla="*/ 0 h 917352"/>
                    <a:gd name="connsiteX6" fmla="*/ 0 w 543497"/>
                    <a:gd name="connsiteY6" fmla="*/ 917353 h 917352"/>
                    <a:gd name="connsiteX7" fmla="*/ 67913 w 543497"/>
                    <a:gd name="connsiteY7" fmla="*/ 917353 h 917352"/>
                    <a:gd name="connsiteX8" fmla="*/ 67913 w 543497"/>
                    <a:gd name="connsiteY8" fmla="*/ 397955 h 917352"/>
                    <a:gd name="connsiteX9" fmla="*/ 340995 w 543497"/>
                    <a:gd name="connsiteY9" fmla="*/ 283655 h 917352"/>
                    <a:gd name="connsiteX10" fmla="*/ 475583 w 543497"/>
                    <a:gd name="connsiteY10" fmla="*/ 416909 h 917352"/>
                    <a:gd name="connsiteX11" fmla="*/ 475583 w 543497"/>
                    <a:gd name="connsiteY11" fmla="*/ 917353 h 917352"/>
                    <a:gd name="connsiteX12" fmla="*/ 543497 w 543497"/>
                    <a:gd name="connsiteY12" fmla="*/ 917353 h 917352"/>
                    <a:gd name="connsiteX13" fmla="*/ 543497 w 543497"/>
                    <a:gd name="connsiteY13" fmla="*/ 409004 h 917352"/>
                    <a:gd name="connsiteX14" fmla="*/ 490823 w 543497"/>
                    <a:gd name="connsiteY14" fmla="*/ 263747 h 9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3497" h="917352">
                      <a:moveTo>
                        <a:pt x="490823" y="263747"/>
                      </a:moveTo>
                      <a:cubicBezTo>
                        <a:pt x="461676" y="238696"/>
                        <a:pt x="419671" y="226028"/>
                        <a:pt x="365950" y="226028"/>
                      </a:cubicBezTo>
                      <a:cubicBezTo>
                        <a:pt x="264700" y="226028"/>
                        <a:pt x="164496" y="264700"/>
                        <a:pt x="68008" y="340900"/>
                      </a:cubicBezTo>
                      <a:lnTo>
                        <a:pt x="68008" y="64008"/>
                      </a:lnTo>
                      <a:cubicBezTo>
                        <a:pt x="68008" y="7715"/>
                        <a:pt x="62769" y="0"/>
                        <a:pt x="24860" y="0"/>
                      </a:cubicBezTo>
                      <a:lnTo>
                        <a:pt x="0" y="0"/>
                      </a:lnTo>
                      <a:lnTo>
                        <a:pt x="0" y="917353"/>
                      </a:lnTo>
                      <a:lnTo>
                        <a:pt x="67913" y="917353"/>
                      </a:lnTo>
                      <a:lnTo>
                        <a:pt x="67913" y="397955"/>
                      </a:lnTo>
                      <a:cubicBezTo>
                        <a:pt x="168878" y="320993"/>
                        <a:pt x="258223" y="283655"/>
                        <a:pt x="340995" y="283655"/>
                      </a:cubicBezTo>
                      <a:cubicBezTo>
                        <a:pt x="403670" y="283655"/>
                        <a:pt x="475583" y="298799"/>
                        <a:pt x="475583" y="416909"/>
                      </a:cubicBezTo>
                      <a:lnTo>
                        <a:pt x="475583" y="917353"/>
                      </a:lnTo>
                      <a:lnTo>
                        <a:pt x="543497" y="917353"/>
                      </a:lnTo>
                      <a:lnTo>
                        <a:pt x="543497" y="409004"/>
                      </a:lnTo>
                      <a:cubicBezTo>
                        <a:pt x="543687" y="342710"/>
                        <a:pt x="525970" y="293846"/>
                        <a:pt x="490823" y="263747"/>
                      </a:cubicBezTo>
                      <a:close/>
                    </a:path>
                  </a:pathLst>
                </a:custGeom>
                <a:solidFill>
                  <a:srgbClr val="FFFFFF"/>
                </a:solidFill>
                <a:ln w="9525" cap="flat">
                  <a:noFill/>
                  <a:prstDash val="solid"/>
                  <a:miter/>
                </a:ln>
              </p:spPr>
              <p:txBody>
                <a:bodyPr rtlCol="0" anchor="ctr"/>
                <a:lstStyle/>
                <a:p>
                  <a:endParaRPr lang="en-US"/>
                </a:p>
              </p:txBody>
            </p:sp>
          </p:grpSp>
        </p:grpSp>
        <p:grpSp>
          <p:nvGrpSpPr>
            <p:cNvPr id="15" name="Graphic 4">
              <a:extLst>
                <a:ext uri="{FF2B5EF4-FFF2-40B4-BE49-F238E27FC236}">
                  <a16:creationId xmlns:a16="http://schemas.microsoft.com/office/drawing/2014/main" id="{55F4CF3A-5B89-934E-A5E3-D9828BA6B815}"/>
                </a:ext>
              </a:extLst>
            </p:cNvPr>
            <p:cNvGrpSpPr/>
            <p:nvPr/>
          </p:nvGrpSpPr>
          <p:grpSpPr>
            <a:xfrm>
              <a:off x="1048035" y="2000440"/>
              <a:ext cx="2857500" cy="2857690"/>
              <a:chOff x="1048035" y="2000440"/>
              <a:chExt cx="2857500" cy="2857690"/>
            </a:xfrm>
          </p:grpSpPr>
          <p:sp>
            <p:nvSpPr>
              <p:cNvPr id="16" name="Freeform 15">
                <a:extLst>
                  <a:ext uri="{FF2B5EF4-FFF2-40B4-BE49-F238E27FC236}">
                    <a16:creationId xmlns:a16="http://schemas.microsoft.com/office/drawing/2014/main" id="{D5545CB1-E48C-E853-DC3F-BF5F52721CD7}"/>
                  </a:ext>
                </a:extLst>
              </p:cNvPr>
              <p:cNvSpPr/>
              <p:nvPr/>
            </p:nvSpPr>
            <p:spPr>
              <a:xfrm>
                <a:off x="1048035" y="2953226"/>
                <a:ext cx="2857500" cy="952309"/>
              </a:xfrm>
              <a:custGeom>
                <a:avLst/>
                <a:gdLst>
                  <a:gd name="connsiteX0" fmla="*/ 2653379 w 2857500"/>
                  <a:gd name="connsiteY0" fmla="*/ 952309 h 952309"/>
                  <a:gd name="connsiteX1" fmla="*/ 68008 w 2857500"/>
                  <a:gd name="connsiteY1" fmla="*/ 952309 h 952309"/>
                  <a:gd name="connsiteX2" fmla="*/ 0 w 2857500"/>
                  <a:gd name="connsiteY2" fmla="*/ 884301 h 952309"/>
                  <a:gd name="connsiteX3" fmla="*/ 68008 w 2857500"/>
                  <a:gd name="connsiteY3" fmla="*/ 816293 h 952309"/>
                  <a:gd name="connsiteX4" fmla="*/ 2653379 w 2857500"/>
                  <a:gd name="connsiteY4" fmla="*/ 816293 h 952309"/>
                  <a:gd name="connsiteX5" fmla="*/ 2721388 w 2857500"/>
                  <a:gd name="connsiteY5" fmla="*/ 748284 h 952309"/>
                  <a:gd name="connsiteX6" fmla="*/ 2653379 w 2857500"/>
                  <a:gd name="connsiteY6" fmla="*/ 680276 h 952309"/>
                  <a:gd name="connsiteX7" fmla="*/ 204121 w 2857500"/>
                  <a:gd name="connsiteY7" fmla="*/ 680276 h 952309"/>
                  <a:gd name="connsiteX8" fmla="*/ 0 w 2857500"/>
                  <a:gd name="connsiteY8" fmla="*/ 476155 h 952309"/>
                  <a:gd name="connsiteX9" fmla="*/ 204121 w 2857500"/>
                  <a:gd name="connsiteY9" fmla="*/ 272034 h 952309"/>
                  <a:gd name="connsiteX10" fmla="*/ 2653379 w 2857500"/>
                  <a:gd name="connsiteY10" fmla="*/ 272034 h 952309"/>
                  <a:gd name="connsiteX11" fmla="*/ 2721388 w 2857500"/>
                  <a:gd name="connsiteY11" fmla="*/ 204025 h 952309"/>
                  <a:gd name="connsiteX12" fmla="*/ 2653379 w 2857500"/>
                  <a:gd name="connsiteY12" fmla="*/ 136017 h 952309"/>
                  <a:gd name="connsiteX13" fmla="*/ 68008 w 2857500"/>
                  <a:gd name="connsiteY13" fmla="*/ 136017 h 952309"/>
                  <a:gd name="connsiteX14" fmla="*/ 0 w 2857500"/>
                  <a:gd name="connsiteY14" fmla="*/ 68008 h 952309"/>
                  <a:gd name="connsiteX15" fmla="*/ 68008 w 2857500"/>
                  <a:gd name="connsiteY15" fmla="*/ 0 h 952309"/>
                  <a:gd name="connsiteX16" fmla="*/ 2653379 w 2857500"/>
                  <a:gd name="connsiteY16" fmla="*/ 0 h 952309"/>
                  <a:gd name="connsiteX17" fmla="*/ 2857500 w 2857500"/>
                  <a:gd name="connsiteY17" fmla="*/ 204121 h 952309"/>
                  <a:gd name="connsiteX18" fmla="*/ 2653379 w 2857500"/>
                  <a:gd name="connsiteY18" fmla="*/ 408242 h 952309"/>
                  <a:gd name="connsiteX19" fmla="*/ 204121 w 2857500"/>
                  <a:gd name="connsiteY19" fmla="*/ 408242 h 952309"/>
                  <a:gd name="connsiteX20" fmla="*/ 136112 w 2857500"/>
                  <a:gd name="connsiteY20" fmla="*/ 476250 h 952309"/>
                  <a:gd name="connsiteX21" fmla="*/ 204121 w 2857500"/>
                  <a:gd name="connsiteY21" fmla="*/ 544259 h 952309"/>
                  <a:gd name="connsiteX22" fmla="*/ 2653379 w 2857500"/>
                  <a:gd name="connsiteY22" fmla="*/ 544259 h 952309"/>
                  <a:gd name="connsiteX23" fmla="*/ 2857500 w 2857500"/>
                  <a:gd name="connsiteY23" fmla="*/ 748379 h 952309"/>
                  <a:gd name="connsiteX24" fmla="*/ 2653379 w 2857500"/>
                  <a:gd name="connsiteY24" fmla="*/ 952309 h 95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57500" h="952309">
                    <a:moveTo>
                      <a:pt x="2653379" y="952309"/>
                    </a:moveTo>
                    <a:lnTo>
                      <a:pt x="68008" y="952309"/>
                    </a:lnTo>
                    <a:cubicBezTo>
                      <a:pt x="30385" y="952309"/>
                      <a:pt x="0" y="921829"/>
                      <a:pt x="0" y="884301"/>
                    </a:cubicBezTo>
                    <a:cubicBezTo>
                      <a:pt x="0" y="846677"/>
                      <a:pt x="30480" y="816293"/>
                      <a:pt x="68008" y="816293"/>
                    </a:cubicBezTo>
                    <a:lnTo>
                      <a:pt x="2653379" y="816293"/>
                    </a:lnTo>
                    <a:cubicBezTo>
                      <a:pt x="2690908" y="816293"/>
                      <a:pt x="2721388" y="785812"/>
                      <a:pt x="2721388" y="748284"/>
                    </a:cubicBezTo>
                    <a:cubicBezTo>
                      <a:pt x="2721388" y="710756"/>
                      <a:pt x="2690908" y="680276"/>
                      <a:pt x="2653379" y="680276"/>
                    </a:cubicBezTo>
                    <a:lnTo>
                      <a:pt x="204121" y="680276"/>
                    </a:lnTo>
                    <a:cubicBezTo>
                      <a:pt x="91535" y="680276"/>
                      <a:pt x="0" y="588740"/>
                      <a:pt x="0" y="476155"/>
                    </a:cubicBezTo>
                    <a:cubicBezTo>
                      <a:pt x="0" y="363569"/>
                      <a:pt x="91535" y="272034"/>
                      <a:pt x="204121" y="272034"/>
                    </a:cubicBezTo>
                    <a:lnTo>
                      <a:pt x="2653379" y="272034"/>
                    </a:lnTo>
                    <a:cubicBezTo>
                      <a:pt x="2690908" y="272034"/>
                      <a:pt x="2721388" y="241554"/>
                      <a:pt x="2721388" y="204025"/>
                    </a:cubicBezTo>
                    <a:cubicBezTo>
                      <a:pt x="2721388" y="166497"/>
                      <a:pt x="2690908" y="136017"/>
                      <a:pt x="2653379" y="136017"/>
                    </a:cubicBezTo>
                    <a:lnTo>
                      <a:pt x="68008" y="136017"/>
                    </a:lnTo>
                    <a:cubicBezTo>
                      <a:pt x="30385" y="136017"/>
                      <a:pt x="0" y="105537"/>
                      <a:pt x="0" y="68008"/>
                    </a:cubicBezTo>
                    <a:cubicBezTo>
                      <a:pt x="0" y="30480"/>
                      <a:pt x="30480" y="0"/>
                      <a:pt x="68008" y="0"/>
                    </a:cubicBezTo>
                    <a:lnTo>
                      <a:pt x="2653379" y="0"/>
                    </a:lnTo>
                    <a:cubicBezTo>
                      <a:pt x="2765965" y="0"/>
                      <a:pt x="2857500" y="91535"/>
                      <a:pt x="2857500" y="204121"/>
                    </a:cubicBezTo>
                    <a:cubicBezTo>
                      <a:pt x="2857500" y="316706"/>
                      <a:pt x="2765965" y="408242"/>
                      <a:pt x="2653379" y="408242"/>
                    </a:cubicBezTo>
                    <a:lnTo>
                      <a:pt x="204121" y="408242"/>
                    </a:lnTo>
                    <a:cubicBezTo>
                      <a:pt x="166592" y="408242"/>
                      <a:pt x="136112" y="438721"/>
                      <a:pt x="136112" y="476250"/>
                    </a:cubicBezTo>
                    <a:cubicBezTo>
                      <a:pt x="136112" y="513779"/>
                      <a:pt x="166592" y="544259"/>
                      <a:pt x="204121" y="544259"/>
                    </a:cubicBezTo>
                    <a:lnTo>
                      <a:pt x="2653379" y="544259"/>
                    </a:lnTo>
                    <a:cubicBezTo>
                      <a:pt x="2765965" y="544259"/>
                      <a:pt x="2857500" y="635794"/>
                      <a:pt x="2857500" y="748379"/>
                    </a:cubicBezTo>
                    <a:cubicBezTo>
                      <a:pt x="2857500" y="860965"/>
                      <a:pt x="2765965" y="952309"/>
                      <a:pt x="2653379" y="952309"/>
                    </a:cubicBezTo>
                    <a:close/>
                  </a:path>
                </a:pathLst>
              </a:custGeom>
              <a:solidFill>
                <a:srgbClr val="6ECEB2"/>
              </a:solidFill>
              <a:ln w="9525" cap="flat">
                <a:noFill/>
                <a:prstDash val="solid"/>
                <a:miter/>
              </a:ln>
            </p:spPr>
            <p:txBody>
              <a:bodyPr rtlCol="0" anchor="ctr"/>
              <a:lstStyle/>
              <a:p>
                <a:endParaRPr lang="en-US"/>
              </a:p>
            </p:txBody>
          </p:sp>
          <p:grpSp>
            <p:nvGrpSpPr>
              <p:cNvPr id="17" name="Graphic 4">
                <a:extLst>
                  <a:ext uri="{FF2B5EF4-FFF2-40B4-BE49-F238E27FC236}">
                    <a16:creationId xmlns:a16="http://schemas.microsoft.com/office/drawing/2014/main" id="{BD2F0458-EE7D-C838-72E4-0129DDB66642}"/>
                  </a:ext>
                </a:extLst>
              </p:cNvPr>
              <p:cNvGrpSpPr/>
              <p:nvPr/>
            </p:nvGrpSpPr>
            <p:grpSpPr>
              <a:xfrm>
                <a:off x="1087469" y="2000440"/>
                <a:ext cx="2778633" cy="2857690"/>
                <a:chOff x="1087469" y="2000440"/>
                <a:chExt cx="2778633" cy="2857690"/>
              </a:xfrm>
              <a:solidFill>
                <a:srgbClr val="FFFFFF"/>
              </a:solidFill>
            </p:grpSpPr>
            <p:sp>
              <p:nvSpPr>
                <p:cNvPr id="18" name="Freeform 17">
                  <a:extLst>
                    <a:ext uri="{FF2B5EF4-FFF2-40B4-BE49-F238E27FC236}">
                      <a16:creationId xmlns:a16="http://schemas.microsoft.com/office/drawing/2014/main" id="{1820F187-08D0-B2F2-00EF-514E3373BE43}"/>
                    </a:ext>
                  </a:extLst>
                </p:cNvPr>
                <p:cNvSpPr/>
                <p:nvPr/>
              </p:nvSpPr>
              <p:spPr>
                <a:xfrm>
                  <a:off x="1087469" y="3633406"/>
                  <a:ext cx="2778156" cy="1224724"/>
                </a:xfrm>
                <a:custGeom>
                  <a:avLst/>
                  <a:gdLst>
                    <a:gd name="connsiteX0" fmla="*/ 2758631 w 2778156"/>
                    <a:gd name="connsiteY0" fmla="*/ 630269 h 1224724"/>
                    <a:gd name="connsiteX1" fmla="*/ 2262854 w 2778156"/>
                    <a:gd name="connsiteY1" fmla="*/ 630269 h 1224724"/>
                    <a:gd name="connsiteX2" fmla="*/ 2262854 w 2778156"/>
                    <a:gd name="connsiteY2" fmla="*/ 0 h 1224724"/>
                    <a:gd name="connsiteX3" fmla="*/ 2223611 w 2778156"/>
                    <a:gd name="connsiteY3" fmla="*/ 0 h 1224724"/>
                    <a:gd name="connsiteX4" fmla="*/ 2223611 w 2778156"/>
                    <a:gd name="connsiteY4" fmla="*/ 630269 h 1224724"/>
                    <a:gd name="connsiteX5" fmla="*/ 1865471 w 2778156"/>
                    <a:gd name="connsiteY5" fmla="*/ 630269 h 1224724"/>
                    <a:gd name="connsiteX6" fmla="*/ 1865471 w 2778156"/>
                    <a:gd name="connsiteY6" fmla="*/ 0 h 1224724"/>
                    <a:gd name="connsiteX7" fmla="*/ 1729359 w 2778156"/>
                    <a:gd name="connsiteY7" fmla="*/ 0 h 1224724"/>
                    <a:gd name="connsiteX8" fmla="*/ 1729359 w 2778156"/>
                    <a:gd name="connsiteY8" fmla="*/ 630269 h 1224724"/>
                    <a:gd name="connsiteX9" fmla="*/ 1593247 w 2778156"/>
                    <a:gd name="connsiteY9" fmla="*/ 630269 h 1224724"/>
                    <a:gd name="connsiteX10" fmla="*/ 1593247 w 2778156"/>
                    <a:gd name="connsiteY10" fmla="*/ 272129 h 1224724"/>
                    <a:gd name="connsiteX11" fmla="*/ 1457230 w 2778156"/>
                    <a:gd name="connsiteY11" fmla="*/ 272129 h 1224724"/>
                    <a:gd name="connsiteX12" fmla="*/ 1457230 w 2778156"/>
                    <a:gd name="connsiteY12" fmla="*/ 630269 h 1224724"/>
                    <a:gd name="connsiteX13" fmla="*/ 1321118 w 2778156"/>
                    <a:gd name="connsiteY13" fmla="*/ 630269 h 1224724"/>
                    <a:gd name="connsiteX14" fmla="*/ 1321118 w 2778156"/>
                    <a:gd name="connsiteY14" fmla="*/ 0 h 1224724"/>
                    <a:gd name="connsiteX15" fmla="*/ 1185005 w 2778156"/>
                    <a:gd name="connsiteY15" fmla="*/ 0 h 1224724"/>
                    <a:gd name="connsiteX16" fmla="*/ 1185005 w 2778156"/>
                    <a:gd name="connsiteY16" fmla="*/ 630269 h 1224724"/>
                    <a:gd name="connsiteX17" fmla="*/ 1048893 w 2778156"/>
                    <a:gd name="connsiteY17" fmla="*/ 630269 h 1224724"/>
                    <a:gd name="connsiteX18" fmla="*/ 1048893 w 2778156"/>
                    <a:gd name="connsiteY18" fmla="*/ 272129 h 1224724"/>
                    <a:gd name="connsiteX19" fmla="*/ 912876 w 2778156"/>
                    <a:gd name="connsiteY19" fmla="*/ 272129 h 1224724"/>
                    <a:gd name="connsiteX20" fmla="*/ 912876 w 2778156"/>
                    <a:gd name="connsiteY20" fmla="*/ 630269 h 1224724"/>
                    <a:gd name="connsiteX21" fmla="*/ 554641 w 2778156"/>
                    <a:gd name="connsiteY21" fmla="*/ 630269 h 1224724"/>
                    <a:gd name="connsiteX22" fmla="*/ 554641 w 2778156"/>
                    <a:gd name="connsiteY22" fmla="*/ 272129 h 1224724"/>
                    <a:gd name="connsiteX23" fmla="*/ 515398 w 2778156"/>
                    <a:gd name="connsiteY23" fmla="*/ 272129 h 1224724"/>
                    <a:gd name="connsiteX24" fmla="*/ 515398 w 2778156"/>
                    <a:gd name="connsiteY24" fmla="*/ 630269 h 1224724"/>
                    <a:gd name="connsiteX25" fmla="*/ 19622 w 2778156"/>
                    <a:gd name="connsiteY25" fmla="*/ 630269 h 1224724"/>
                    <a:gd name="connsiteX26" fmla="*/ 0 w 2778156"/>
                    <a:gd name="connsiteY26" fmla="*/ 649891 h 1224724"/>
                    <a:gd name="connsiteX27" fmla="*/ 19622 w 2778156"/>
                    <a:gd name="connsiteY27" fmla="*/ 669512 h 1224724"/>
                    <a:gd name="connsiteX28" fmla="*/ 515398 w 2778156"/>
                    <a:gd name="connsiteY28" fmla="*/ 669512 h 1224724"/>
                    <a:gd name="connsiteX29" fmla="*/ 515398 w 2778156"/>
                    <a:gd name="connsiteY29" fmla="*/ 1165289 h 1224724"/>
                    <a:gd name="connsiteX30" fmla="*/ 535019 w 2778156"/>
                    <a:gd name="connsiteY30" fmla="*/ 1184910 h 1224724"/>
                    <a:gd name="connsiteX31" fmla="*/ 554641 w 2778156"/>
                    <a:gd name="connsiteY31" fmla="*/ 1165289 h 1224724"/>
                    <a:gd name="connsiteX32" fmla="*/ 554641 w 2778156"/>
                    <a:gd name="connsiteY32" fmla="*/ 669512 h 1224724"/>
                    <a:gd name="connsiteX33" fmla="*/ 912876 w 2778156"/>
                    <a:gd name="connsiteY33" fmla="*/ 669512 h 1224724"/>
                    <a:gd name="connsiteX34" fmla="*/ 912876 w 2778156"/>
                    <a:gd name="connsiteY34" fmla="*/ 1156621 h 1224724"/>
                    <a:gd name="connsiteX35" fmla="*/ 980884 w 2778156"/>
                    <a:gd name="connsiteY35" fmla="*/ 1224629 h 1224724"/>
                    <a:gd name="connsiteX36" fmla="*/ 1048893 w 2778156"/>
                    <a:gd name="connsiteY36" fmla="*/ 1156621 h 1224724"/>
                    <a:gd name="connsiteX37" fmla="*/ 1048893 w 2778156"/>
                    <a:gd name="connsiteY37" fmla="*/ 669512 h 1224724"/>
                    <a:gd name="connsiteX38" fmla="*/ 1185005 w 2778156"/>
                    <a:gd name="connsiteY38" fmla="*/ 669512 h 1224724"/>
                    <a:gd name="connsiteX39" fmla="*/ 1185005 w 2778156"/>
                    <a:gd name="connsiteY39" fmla="*/ 1020604 h 1224724"/>
                    <a:gd name="connsiteX40" fmla="*/ 1389126 w 2778156"/>
                    <a:gd name="connsiteY40" fmla="*/ 1224725 h 1224724"/>
                    <a:gd name="connsiteX41" fmla="*/ 1593247 w 2778156"/>
                    <a:gd name="connsiteY41" fmla="*/ 1020604 h 1224724"/>
                    <a:gd name="connsiteX42" fmla="*/ 1593247 w 2778156"/>
                    <a:gd name="connsiteY42" fmla="*/ 669512 h 1224724"/>
                    <a:gd name="connsiteX43" fmla="*/ 1729359 w 2778156"/>
                    <a:gd name="connsiteY43" fmla="*/ 669512 h 1224724"/>
                    <a:gd name="connsiteX44" fmla="*/ 1729359 w 2778156"/>
                    <a:gd name="connsiteY44" fmla="*/ 1156621 h 1224724"/>
                    <a:gd name="connsiteX45" fmla="*/ 1797368 w 2778156"/>
                    <a:gd name="connsiteY45" fmla="*/ 1224629 h 1224724"/>
                    <a:gd name="connsiteX46" fmla="*/ 1865376 w 2778156"/>
                    <a:gd name="connsiteY46" fmla="*/ 1156621 h 1224724"/>
                    <a:gd name="connsiteX47" fmla="*/ 1865376 w 2778156"/>
                    <a:gd name="connsiteY47" fmla="*/ 669512 h 1224724"/>
                    <a:gd name="connsiteX48" fmla="*/ 2223516 w 2778156"/>
                    <a:gd name="connsiteY48" fmla="*/ 669512 h 1224724"/>
                    <a:gd name="connsiteX49" fmla="*/ 2223516 w 2778156"/>
                    <a:gd name="connsiteY49" fmla="*/ 1165289 h 1224724"/>
                    <a:gd name="connsiteX50" fmla="*/ 2243138 w 2778156"/>
                    <a:gd name="connsiteY50" fmla="*/ 1184910 h 1224724"/>
                    <a:gd name="connsiteX51" fmla="*/ 2262759 w 2778156"/>
                    <a:gd name="connsiteY51" fmla="*/ 1165289 h 1224724"/>
                    <a:gd name="connsiteX52" fmla="*/ 2262759 w 2778156"/>
                    <a:gd name="connsiteY52" fmla="*/ 669512 h 1224724"/>
                    <a:gd name="connsiteX53" fmla="*/ 2758535 w 2778156"/>
                    <a:gd name="connsiteY53" fmla="*/ 669512 h 1224724"/>
                    <a:gd name="connsiteX54" fmla="*/ 2778157 w 2778156"/>
                    <a:gd name="connsiteY54" fmla="*/ 649891 h 1224724"/>
                    <a:gd name="connsiteX55" fmla="*/ 2758631 w 2778156"/>
                    <a:gd name="connsiteY55" fmla="*/ 630269 h 1224724"/>
                    <a:gd name="connsiteX56" fmla="*/ 1457420 w 2778156"/>
                    <a:gd name="connsiteY56" fmla="*/ 1020509 h 1224724"/>
                    <a:gd name="connsiteX57" fmla="*/ 1389412 w 2778156"/>
                    <a:gd name="connsiteY57" fmla="*/ 1088517 h 1224724"/>
                    <a:gd name="connsiteX58" fmla="*/ 1321403 w 2778156"/>
                    <a:gd name="connsiteY58" fmla="*/ 1020509 h 1224724"/>
                    <a:gd name="connsiteX59" fmla="*/ 1321403 w 2778156"/>
                    <a:gd name="connsiteY59" fmla="*/ 669417 h 1224724"/>
                    <a:gd name="connsiteX60" fmla="*/ 1457516 w 2778156"/>
                    <a:gd name="connsiteY60" fmla="*/ 669417 h 1224724"/>
                    <a:gd name="connsiteX61" fmla="*/ 1457516 w 2778156"/>
                    <a:gd name="connsiteY61" fmla="*/ 1020509 h 122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778156" h="1224724">
                      <a:moveTo>
                        <a:pt x="2758631" y="630269"/>
                      </a:moveTo>
                      <a:lnTo>
                        <a:pt x="2262854" y="630269"/>
                      </a:lnTo>
                      <a:lnTo>
                        <a:pt x="2262854" y="0"/>
                      </a:lnTo>
                      <a:lnTo>
                        <a:pt x="2223611" y="0"/>
                      </a:lnTo>
                      <a:lnTo>
                        <a:pt x="2223611" y="630269"/>
                      </a:lnTo>
                      <a:lnTo>
                        <a:pt x="1865471" y="630269"/>
                      </a:lnTo>
                      <a:lnTo>
                        <a:pt x="1865471" y="0"/>
                      </a:lnTo>
                      <a:lnTo>
                        <a:pt x="1729359" y="0"/>
                      </a:lnTo>
                      <a:lnTo>
                        <a:pt x="1729359" y="630269"/>
                      </a:lnTo>
                      <a:lnTo>
                        <a:pt x="1593247" y="630269"/>
                      </a:lnTo>
                      <a:lnTo>
                        <a:pt x="1593247" y="272129"/>
                      </a:lnTo>
                      <a:lnTo>
                        <a:pt x="1457230" y="272129"/>
                      </a:lnTo>
                      <a:lnTo>
                        <a:pt x="1457230" y="630269"/>
                      </a:lnTo>
                      <a:lnTo>
                        <a:pt x="1321118" y="630269"/>
                      </a:lnTo>
                      <a:lnTo>
                        <a:pt x="1321118" y="0"/>
                      </a:lnTo>
                      <a:lnTo>
                        <a:pt x="1185005" y="0"/>
                      </a:lnTo>
                      <a:lnTo>
                        <a:pt x="1185005" y="630269"/>
                      </a:lnTo>
                      <a:lnTo>
                        <a:pt x="1048893" y="630269"/>
                      </a:lnTo>
                      <a:lnTo>
                        <a:pt x="1048893" y="272129"/>
                      </a:lnTo>
                      <a:lnTo>
                        <a:pt x="912876" y="272129"/>
                      </a:lnTo>
                      <a:lnTo>
                        <a:pt x="912876" y="630269"/>
                      </a:lnTo>
                      <a:lnTo>
                        <a:pt x="554641" y="630269"/>
                      </a:lnTo>
                      <a:lnTo>
                        <a:pt x="554641" y="272129"/>
                      </a:lnTo>
                      <a:lnTo>
                        <a:pt x="515398" y="272129"/>
                      </a:lnTo>
                      <a:lnTo>
                        <a:pt x="515398" y="630269"/>
                      </a:lnTo>
                      <a:lnTo>
                        <a:pt x="19622" y="630269"/>
                      </a:lnTo>
                      <a:cubicBezTo>
                        <a:pt x="8763" y="630269"/>
                        <a:pt x="0" y="639032"/>
                        <a:pt x="0" y="649891"/>
                      </a:cubicBezTo>
                      <a:cubicBezTo>
                        <a:pt x="0" y="660749"/>
                        <a:pt x="8763" y="669512"/>
                        <a:pt x="19622" y="669512"/>
                      </a:cubicBezTo>
                      <a:lnTo>
                        <a:pt x="515398" y="669512"/>
                      </a:lnTo>
                      <a:lnTo>
                        <a:pt x="515398" y="1165289"/>
                      </a:lnTo>
                      <a:cubicBezTo>
                        <a:pt x="515398" y="1176147"/>
                        <a:pt x="524161" y="1184910"/>
                        <a:pt x="535019" y="1184910"/>
                      </a:cubicBezTo>
                      <a:cubicBezTo>
                        <a:pt x="545878" y="1184910"/>
                        <a:pt x="554641" y="1176147"/>
                        <a:pt x="554641" y="1165289"/>
                      </a:cubicBezTo>
                      <a:lnTo>
                        <a:pt x="554641" y="669512"/>
                      </a:lnTo>
                      <a:lnTo>
                        <a:pt x="912876" y="669512"/>
                      </a:lnTo>
                      <a:lnTo>
                        <a:pt x="912876" y="1156621"/>
                      </a:lnTo>
                      <a:cubicBezTo>
                        <a:pt x="912876" y="1194245"/>
                        <a:pt x="943356" y="1224629"/>
                        <a:pt x="980884" y="1224629"/>
                      </a:cubicBezTo>
                      <a:cubicBezTo>
                        <a:pt x="1018413" y="1224629"/>
                        <a:pt x="1048893" y="1194149"/>
                        <a:pt x="1048893" y="1156621"/>
                      </a:cubicBezTo>
                      <a:lnTo>
                        <a:pt x="1048893" y="669512"/>
                      </a:lnTo>
                      <a:lnTo>
                        <a:pt x="1185005" y="669512"/>
                      </a:lnTo>
                      <a:lnTo>
                        <a:pt x="1185005" y="1020604"/>
                      </a:lnTo>
                      <a:cubicBezTo>
                        <a:pt x="1185005" y="1133189"/>
                        <a:pt x="1276541" y="1224725"/>
                        <a:pt x="1389126" y="1224725"/>
                      </a:cubicBezTo>
                      <a:cubicBezTo>
                        <a:pt x="1501711" y="1224725"/>
                        <a:pt x="1593247" y="1133189"/>
                        <a:pt x="1593247" y="1020604"/>
                      </a:cubicBezTo>
                      <a:lnTo>
                        <a:pt x="1593247" y="669512"/>
                      </a:lnTo>
                      <a:lnTo>
                        <a:pt x="1729359" y="669512"/>
                      </a:lnTo>
                      <a:lnTo>
                        <a:pt x="1729359" y="1156621"/>
                      </a:lnTo>
                      <a:cubicBezTo>
                        <a:pt x="1729359" y="1194245"/>
                        <a:pt x="1759839" y="1224629"/>
                        <a:pt x="1797368" y="1224629"/>
                      </a:cubicBezTo>
                      <a:cubicBezTo>
                        <a:pt x="1834896" y="1224629"/>
                        <a:pt x="1865376" y="1194149"/>
                        <a:pt x="1865376" y="1156621"/>
                      </a:cubicBezTo>
                      <a:lnTo>
                        <a:pt x="1865376" y="669512"/>
                      </a:lnTo>
                      <a:lnTo>
                        <a:pt x="2223516" y="669512"/>
                      </a:lnTo>
                      <a:lnTo>
                        <a:pt x="2223516" y="1165289"/>
                      </a:lnTo>
                      <a:cubicBezTo>
                        <a:pt x="2223516" y="1176147"/>
                        <a:pt x="2232279" y="1184910"/>
                        <a:pt x="2243138" y="1184910"/>
                      </a:cubicBezTo>
                      <a:cubicBezTo>
                        <a:pt x="2253996" y="1184910"/>
                        <a:pt x="2262759" y="1176147"/>
                        <a:pt x="2262759" y="1165289"/>
                      </a:cubicBezTo>
                      <a:lnTo>
                        <a:pt x="2262759" y="669512"/>
                      </a:lnTo>
                      <a:lnTo>
                        <a:pt x="2758535" y="669512"/>
                      </a:lnTo>
                      <a:cubicBezTo>
                        <a:pt x="2769394" y="669512"/>
                        <a:pt x="2778157" y="660749"/>
                        <a:pt x="2778157" y="649891"/>
                      </a:cubicBezTo>
                      <a:cubicBezTo>
                        <a:pt x="2778157" y="639032"/>
                        <a:pt x="2769489" y="630269"/>
                        <a:pt x="2758631" y="630269"/>
                      </a:cubicBezTo>
                      <a:close/>
                      <a:moveTo>
                        <a:pt x="1457420" y="1020509"/>
                      </a:moveTo>
                      <a:cubicBezTo>
                        <a:pt x="1457420" y="1058037"/>
                        <a:pt x="1426940" y="1088517"/>
                        <a:pt x="1389412" y="1088517"/>
                      </a:cubicBezTo>
                      <a:cubicBezTo>
                        <a:pt x="1351883" y="1088517"/>
                        <a:pt x="1321403" y="1058037"/>
                        <a:pt x="1321403" y="1020509"/>
                      </a:cubicBezTo>
                      <a:lnTo>
                        <a:pt x="1321403" y="669417"/>
                      </a:lnTo>
                      <a:lnTo>
                        <a:pt x="1457516" y="669417"/>
                      </a:lnTo>
                      <a:lnTo>
                        <a:pt x="1457516" y="1020509"/>
                      </a:lnTo>
                      <a:close/>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1AD956BB-F9BC-AC10-5A0D-969B94491B99}"/>
                    </a:ext>
                  </a:extLst>
                </p:cNvPr>
                <p:cNvSpPr/>
                <p:nvPr/>
              </p:nvSpPr>
              <p:spPr>
                <a:xfrm>
                  <a:off x="1087850" y="2000440"/>
                  <a:ext cx="2778252" cy="1224724"/>
                </a:xfrm>
                <a:custGeom>
                  <a:avLst/>
                  <a:gdLst>
                    <a:gd name="connsiteX0" fmla="*/ 19621 w 2778252"/>
                    <a:gd name="connsiteY0" fmla="*/ 594455 h 1224724"/>
                    <a:gd name="connsiteX1" fmla="*/ 515398 w 2778252"/>
                    <a:gd name="connsiteY1" fmla="*/ 594455 h 1224724"/>
                    <a:gd name="connsiteX2" fmla="*/ 515398 w 2778252"/>
                    <a:gd name="connsiteY2" fmla="*/ 1224725 h 1224724"/>
                    <a:gd name="connsiteX3" fmla="*/ 554641 w 2778252"/>
                    <a:gd name="connsiteY3" fmla="*/ 1224725 h 1224724"/>
                    <a:gd name="connsiteX4" fmla="*/ 554641 w 2778252"/>
                    <a:gd name="connsiteY4" fmla="*/ 594455 h 1224724"/>
                    <a:gd name="connsiteX5" fmla="*/ 912876 w 2778252"/>
                    <a:gd name="connsiteY5" fmla="*/ 594455 h 1224724"/>
                    <a:gd name="connsiteX6" fmla="*/ 912876 w 2778252"/>
                    <a:gd name="connsiteY6" fmla="*/ 1224725 h 1224724"/>
                    <a:gd name="connsiteX7" fmla="*/ 1048893 w 2778252"/>
                    <a:gd name="connsiteY7" fmla="*/ 1224725 h 1224724"/>
                    <a:gd name="connsiteX8" fmla="*/ 1048893 w 2778252"/>
                    <a:gd name="connsiteY8" fmla="*/ 594455 h 1224724"/>
                    <a:gd name="connsiteX9" fmla="*/ 1185005 w 2778252"/>
                    <a:gd name="connsiteY9" fmla="*/ 594455 h 1224724"/>
                    <a:gd name="connsiteX10" fmla="*/ 1185005 w 2778252"/>
                    <a:gd name="connsiteY10" fmla="*/ 952595 h 1224724"/>
                    <a:gd name="connsiteX11" fmla="*/ 1321118 w 2778252"/>
                    <a:gd name="connsiteY11" fmla="*/ 952595 h 1224724"/>
                    <a:gd name="connsiteX12" fmla="*/ 1321118 w 2778252"/>
                    <a:gd name="connsiteY12" fmla="*/ 594455 h 1224724"/>
                    <a:gd name="connsiteX13" fmla="*/ 1457230 w 2778252"/>
                    <a:gd name="connsiteY13" fmla="*/ 594455 h 1224724"/>
                    <a:gd name="connsiteX14" fmla="*/ 1457230 w 2778252"/>
                    <a:gd name="connsiteY14" fmla="*/ 1224725 h 1224724"/>
                    <a:gd name="connsiteX15" fmla="*/ 1593247 w 2778252"/>
                    <a:gd name="connsiteY15" fmla="*/ 1224725 h 1224724"/>
                    <a:gd name="connsiteX16" fmla="*/ 1593247 w 2778252"/>
                    <a:gd name="connsiteY16" fmla="*/ 594455 h 1224724"/>
                    <a:gd name="connsiteX17" fmla="*/ 1729359 w 2778252"/>
                    <a:gd name="connsiteY17" fmla="*/ 594455 h 1224724"/>
                    <a:gd name="connsiteX18" fmla="*/ 1729359 w 2778252"/>
                    <a:gd name="connsiteY18" fmla="*/ 952595 h 1224724"/>
                    <a:gd name="connsiteX19" fmla="*/ 1865471 w 2778252"/>
                    <a:gd name="connsiteY19" fmla="*/ 952595 h 1224724"/>
                    <a:gd name="connsiteX20" fmla="*/ 1865471 w 2778252"/>
                    <a:gd name="connsiteY20" fmla="*/ 594455 h 1224724"/>
                    <a:gd name="connsiteX21" fmla="*/ 2223611 w 2778252"/>
                    <a:gd name="connsiteY21" fmla="*/ 594455 h 1224724"/>
                    <a:gd name="connsiteX22" fmla="*/ 2223611 w 2778252"/>
                    <a:gd name="connsiteY22" fmla="*/ 952595 h 1224724"/>
                    <a:gd name="connsiteX23" fmla="*/ 2262854 w 2778252"/>
                    <a:gd name="connsiteY23" fmla="*/ 952595 h 1224724"/>
                    <a:gd name="connsiteX24" fmla="*/ 2262854 w 2778252"/>
                    <a:gd name="connsiteY24" fmla="*/ 594455 h 1224724"/>
                    <a:gd name="connsiteX25" fmla="*/ 2758631 w 2778252"/>
                    <a:gd name="connsiteY25" fmla="*/ 594455 h 1224724"/>
                    <a:gd name="connsiteX26" fmla="*/ 2778252 w 2778252"/>
                    <a:gd name="connsiteY26" fmla="*/ 574834 h 1224724"/>
                    <a:gd name="connsiteX27" fmla="*/ 2758631 w 2778252"/>
                    <a:gd name="connsiteY27" fmla="*/ 555212 h 1224724"/>
                    <a:gd name="connsiteX28" fmla="*/ 2262854 w 2778252"/>
                    <a:gd name="connsiteY28" fmla="*/ 555212 h 1224724"/>
                    <a:gd name="connsiteX29" fmla="*/ 2262854 w 2778252"/>
                    <a:gd name="connsiteY29" fmla="*/ 59436 h 1224724"/>
                    <a:gd name="connsiteX30" fmla="*/ 2243233 w 2778252"/>
                    <a:gd name="connsiteY30" fmla="*/ 39815 h 1224724"/>
                    <a:gd name="connsiteX31" fmla="*/ 2223611 w 2778252"/>
                    <a:gd name="connsiteY31" fmla="*/ 59436 h 1224724"/>
                    <a:gd name="connsiteX32" fmla="*/ 2223611 w 2778252"/>
                    <a:gd name="connsiteY32" fmla="*/ 555212 h 1224724"/>
                    <a:gd name="connsiteX33" fmla="*/ 1865471 w 2778252"/>
                    <a:gd name="connsiteY33" fmla="*/ 555212 h 1224724"/>
                    <a:gd name="connsiteX34" fmla="*/ 1865471 w 2778252"/>
                    <a:gd name="connsiteY34" fmla="*/ 204121 h 1224724"/>
                    <a:gd name="connsiteX35" fmla="*/ 1661351 w 2778252"/>
                    <a:gd name="connsiteY35" fmla="*/ 0 h 1224724"/>
                    <a:gd name="connsiteX36" fmla="*/ 1457230 w 2778252"/>
                    <a:gd name="connsiteY36" fmla="*/ 204121 h 1224724"/>
                    <a:gd name="connsiteX37" fmla="*/ 1457230 w 2778252"/>
                    <a:gd name="connsiteY37" fmla="*/ 555212 h 1224724"/>
                    <a:gd name="connsiteX38" fmla="*/ 1321118 w 2778252"/>
                    <a:gd name="connsiteY38" fmla="*/ 555212 h 1224724"/>
                    <a:gd name="connsiteX39" fmla="*/ 1321118 w 2778252"/>
                    <a:gd name="connsiteY39" fmla="*/ 204121 h 1224724"/>
                    <a:gd name="connsiteX40" fmla="*/ 1116997 w 2778252"/>
                    <a:gd name="connsiteY40" fmla="*/ 0 h 1224724"/>
                    <a:gd name="connsiteX41" fmla="*/ 912876 w 2778252"/>
                    <a:gd name="connsiteY41" fmla="*/ 204121 h 1224724"/>
                    <a:gd name="connsiteX42" fmla="*/ 912876 w 2778252"/>
                    <a:gd name="connsiteY42" fmla="*/ 555212 h 1224724"/>
                    <a:gd name="connsiteX43" fmla="*/ 554641 w 2778252"/>
                    <a:gd name="connsiteY43" fmla="*/ 555212 h 1224724"/>
                    <a:gd name="connsiteX44" fmla="*/ 554641 w 2778252"/>
                    <a:gd name="connsiteY44" fmla="*/ 59436 h 1224724"/>
                    <a:gd name="connsiteX45" fmla="*/ 535019 w 2778252"/>
                    <a:gd name="connsiteY45" fmla="*/ 39815 h 1224724"/>
                    <a:gd name="connsiteX46" fmla="*/ 515398 w 2778252"/>
                    <a:gd name="connsiteY46" fmla="*/ 59436 h 1224724"/>
                    <a:gd name="connsiteX47" fmla="*/ 515398 w 2778252"/>
                    <a:gd name="connsiteY47" fmla="*/ 555212 h 1224724"/>
                    <a:gd name="connsiteX48" fmla="*/ 19621 w 2778252"/>
                    <a:gd name="connsiteY48" fmla="*/ 555212 h 1224724"/>
                    <a:gd name="connsiteX49" fmla="*/ 0 w 2778252"/>
                    <a:gd name="connsiteY49" fmla="*/ 574834 h 1224724"/>
                    <a:gd name="connsiteX50" fmla="*/ 19621 w 2778252"/>
                    <a:gd name="connsiteY50" fmla="*/ 594455 h 1224724"/>
                    <a:gd name="connsiteX51" fmla="*/ 1593152 w 2778252"/>
                    <a:gd name="connsiteY51" fmla="*/ 204216 h 1224724"/>
                    <a:gd name="connsiteX52" fmla="*/ 1661160 w 2778252"/>
                    <a:gd name="connsiteY52" fmla="*/ 136208 h 1224724"/>
                    <a:gd name="connsiteX53" fmla="*/ 1729169 w 2778252"/>
                    <a:gd name="connsiteY53" fmla="*/ 204216 h 1224724"/>
                    <a:gd name="connsiteX54" fmla="*/ 1729169 w 2778252"/>
                    <a:gd name="connsiteY54" fmla="*/ 555308 h 1224724"/>
                    <a:gd name="connsiteX55" fmla="*/ 1593056 w 2778252"/>
                    <a:gd name="connsiteY55" fmla="*/ 555308 h 1224724"/>
                    <a:gd name="connsiteX56" fmla="*/ 1593056 w 2778252"/>
                    <a:gd name="connsiteY56" fmla="*/ 204216 h 1224724"/>
                    <a:gd name="connsiteX57" fmla="*/ 1048798 w 2778252"/>
                    <a:gd name="connsiteY57" fmla="*/ 204216 h 1224724"/>
                    <a:gd name="connsiteX58" fmla="*/ 1116806 w 2778252"/>
                    <a:gd name="connsiteY58" fmla="*/ 136208 h 1224724"/>
                    <a:gd name="connsiteX59" fmla="*/ 1184815 w 2778252"/>
                    <a:gd name="connsiteY59" fmla="*/ 204216 h 1224724"/>
                    <a:gd name="connsiteX60" fmla="*/ 1184815 w 2778252"/>
                    <a:gd name="connsiteY60" fmla="*/ 555308 h 1224724"/>
                    <a:gd name="connsiteX61" fmla="*/ 1048703 w 2778252"/>
                    <a:gd name="connsiteY61" fmla="*/ 555308 h 1224724"/>
                    <a:gd name="connsiteX62" fmla="*/ 1048703 w 2778252"/>
                    <a:gd name="connsiteY62" fmla="*/ 204216 h 122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778252" h="1224724">
                      <a:moveTo>
                        <a:pt x="19621" y="594455"/>
                      </a:moveTo>
                      <a:lnTo>
                        <a:pt x="515398" y="594455"/>
                      </a:lnTo>
                      <a:lnTo>
                        <a:pt x="515398" y="1224725"/>
                      </a:lnTo>
                      <a:lnTo>
                        <a:pt x="554641" y="1224725"/>
                      </a:lnTo>
                      <a:lnTo>
                        <a:pt x="554641" y="594455"/>
                      </a:lnTo>
                      <a:lnTo>
                        <a:pt x="912876" y="594455"/>
                      </a:lnTo>
                      <a:lnTo>
                        <a:pt x="912876" y="1224725"/>
                      </a:lnTo>
                      <a:lnTo>
                        <a:pt x="1048893" y="1224725"/>
                      </a:lnTo>
                      <a:lnTo>
                        <a:pt x="1048893" y="594455"/>
                      </a:lnTo>
                      <a:lnTo>
                        <a:pt x="1185005" y="594455"/>
                      </a:lnTo>
                      <a:lnTo>
                        <a:pt x="1185005" y="952595"/>
                      </a:lnTo>
                      <a:lnTo>
                        <a:pt x="1321118" y="952595"/>
                      </a:lnTo>
                      <a:lnTo>
                        <a:pt x="1321118" y="594455"/>
                      </a:lnTo>
                      <a:lnTo>
                        <a:pt x="1457230" y="594455"/>
                      </a:lnTo>
                      <a:lnTo>
                        <a:pt x="1457230" y="1224725"/>
                      </a:lnTo>
                      <a:lnTo>
                        <a:pt x="1593247" y="1224725"/>
                      </a:lnTo>
                      <a:lnTo>
                        <a:pt x="1593247" y="594455"/>
                      </a:lnTo>
                      <a:lnTo>
                        <a:pt x="1729359" y="594455"/>
                      </a:lnTo>
                      <a:lnTo>
                        <a:pt x="1729359" y="952595"/>
                      </a:lnTo>
                      <a:lnTo>
                        <a:pt x="1865471" y="952595"/>
                      </a:lnTo>
                      <a:lnTo>
                        <a:pt x="1865471" y="594455"/>
                      </a:lnTo>
                      <a:lnTo>
                        <a:pt x="2223611" y="594455"/>
                      </a:lnTo>
                      <a:lnTo>
                        <a:pt x="2223611" y="952595"/>
                      </a:lnTo>
                      <a:lnTo>
                        <a:pt x="2262854" y="952595"/>
                      </a:lnTo>
                      <a:lnTo>
                        <a:pt x="2262854" y="594455"/>
                      </a:lnTo>
                      <a:lnTo>
                        <a:pt x="2758631" y="594455"/>
                      </a:lnTo>
                      <a:cubicBezTo>
                        <a:pt x="2769489" y="594455"/>
                        <a:pt x="2778252" y="585692"/>
                        <a:pt x="2778252" y="574834"/>
                      </a:cubicBezTo>
                      <a:cubicBezTo>
                        <a:pt x="2778252" y="563975"/>
                        <a:pt x="2769489" y="555212"/>
                        <a:pt x="2758631" y="555212"/>
                      </a:cubicBezTo>
                      <a:lnTo>
                        <a:pt x="2262854" y="555212"/>
                      </a:lnTo>
                      <a:lnTo>
                        <a:pt x="2262854" y="59436"/>
                      </a:lnTo>
                      <a:cubicBezTo>
                        <a:pt x="2262854" y="48578"/>
                        <a:pt x="2254091" y="39815"/>
                        <a:pt x="2243233" y="39815"/>
                      </a:cubicBezTo>
                      <a:cubicBezTo>
                        <a:pt x="2232374" y="39815"/>
                        <a:pt x="2223611" y="48578"/>
                        <a:pt x="2223611" y="59436"/>
                      </a:cubicBezTo>
                      <a:lnTo>
                        <a:pt x="2223611" y="555212"/>
                      </a:lnTo>
                      <a:lnTo>
                        <a:pt x="1865471" y="555212"/>
                      </a:lnTo>
                      <a:lnTo>
                        <a:pt x="1865471" y="204121"/>
                      </a:lnTo>
                      <a:cubicBezTo>
                        <a:pt x="1865471" y="91535"/>
                        <a:pt x="1773936" y="0"/>
                        <a:pt x="1661351" y="0"/>
                      </a:cubicBezTo>
                      <a:cubicBezTo>
                        <a:pt x="1548765" y="0"/>
                        <a:pt x="1457230" y="91535"/>
                        <a:pt x="1457230" y="204121"/>
                      </a:cubicBezTo>
                      <a:lnTo>
                        <a:pt x="1457230" y="555212"/>
                      </a:lnTo>
                      <a:lnTo>
                        <a:pt x="1321118" y="555212"/>
                      </a:lnTo>
                      <a:lnTo>
                        <a:pt x="1321118" y="204121"/>
                      </a:lnTo>
                      <a:cubicBezTo>
                        <a:pt x="1321118" y="91535"/>
                        <a:pt x="1229582" y="0"/>
                        <a:pt x="1116997" y="0"/>
                      </a:cubicBezTo>
                      <a:cubicBezTo>
                        <a:pt x="1004411" y="0"/>
                        <a:pt x="912876" y="91535"/>
                        <a:pt x="912876" y="204121"/>
                      </a:cubicBezTo>
                      <a:lnTo>
                        <a:pt x="912876" y="555212"/>
                      </a:lnTo>
                      <a:lnTo>
                        <a:pt x="554641" y="555212"/>
                      </a:lnTo>
                      <a:lnTo>
                        <a:pt x="554641" y="59436"/>
                      </a:lnTo>
                      <a:cubicBezTo>
                        <a:pt x="554641" y="48578"/>
                        <a:pt x="545878" y="39815"/>
                        <a:pt x="535019" y="39815"/>
                      </a:cubicBezTo>
                      <a:cubicBezTo>
                        <a:pt x="524161" y="39815"/>
                        <a:pt x="515398" y="48578"/>
                        <a:pt x="515398" y="59436"/>
                      </a:cubicBezTo>
                      <a:lnTo>
                        <a:pt x="515398" y="555212"/>
                      </a:lnTo>
                      <a:lnTo>
                        <a:pt x="19621" y="555212"/>
                      </a:lnTo>
                      <a:cubicBezTo>
                        <a:pt x="8763" y="555212"/>
                        <a:pt x="0" y="563975"/>
                        <a:pt x="0" y="574834"/>
                      </a:cubicBezTo>
                      <a:cubicBezTo>
                        <a:pt x="0" y="585692"/>
                        <a:pt x="8763" y="594455"/>
                        <a:pt x="19621" y="594455"/>
                      </a:cubicBezTo>
                      <a:close/>
                      <a:moveTo>
                        <a:pt x="1593152" y="204216"/>
                      </a:moveTo>
                      <a:cubicBezTo>
                        <a:pt x="1593152" y="166688"/>
                        <a:pt x="1623632" y="136208"/>
                        <a:pt x="1661160" y="136208"/>
                      </a:cubicBezTo>
                      <a:cubicBezTo>
                        <a:pt x="1698688" y="136208"/>
                        <a:pt x="1729169" y="166688"/>
                        <a:pt x="1729169" y="204216"/>
                      </a:cubicBezTo>
                      <a:lnTo>
                        <a:pt x="1729169" y="555308"/>
                      </a:lnTo>
                      <a:lnTo>
                        <a:pt x="1593056" y="555308"/>
                      </a:lnTo>
                      <a:lnTo>
                        <a:pt x="1593056" y="204216"/>
                      </a:lnTo>
                      <a:close/>
                      <a:moveTo>
                        <a:pt x="1048798" y="204216"/>
                      </a:moveTo>
                      <a:cubicBezTo>
                        <a:pt x="1048798" y="166688"/>
                        <a:pt x="1079278" y="136208"/>
                        <a:pt x="1116806" y="136208"/>
                      </a:cubicBezTo>
                      <a:cubicBezTo>
                        <a:pt x="1154335" y="136208"/>
                        <a:pt x="1184815" y="166688"/>
                        <a:pt x="1184815" y="204216"/>
                      </a:cubicBezTo>
                      <a:lnTo>
                        <a:pt x="1184815" y="555308"/>
                      </a:lnTo>
                      <a:lnTo>
                        <a:pt x="1048703" y="555308"/>
                      </a:lnTo>
                      <a:lnTo>
                        <a:pt x="1048703" y="204216"/>
                      </a:lnTo>
                      <a:close/>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0B030553-C463-1AAE-3922-FE2DFA4FC937}"/>
                    </a:ext>
                  </a:extLst>
                </p:cNvPr>
                <p:cNvSpPr/>
                <p:nvPr/>
              </p:nvSpPr>
              <p:spPr>
                <a:xfrm>
                  <a:off x="2817018" y="3089148"/>
                  <a:ext cx="136112" cy="408241"/>
                </a:xfrm>
                <a:custGeom>
                  <a:avLst/>
                  <a:gdLst>
                    <a:gd name="connsiteX0" fmla="*/ 0 w 136112"/>
                    <a:gd name="connsiteY0" fmla="*/ 0 h 408241"/>
                    <a:gd name="connsiteX1" fmla="*/ 136112 w 136112"/>
                    <a:gd name="connsiteY1" fmla="*/ 0 h 408241"/>
                    <a:gd name="connsiteX2" fmla="*/ 136112 w 136112"/>
                    <a:gd name="connsiteY2" fmla="*/ 408242 h 408241"/>
                    <a:gd name="connsiteX3" fmla="*/ 0 w 136112"/>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112" h="408241">
                      <a:moveTo>
                        <a:pt x="0" y="0"/>
                      </a:moveTo>
                      <a:lnTo>
                        <a:pt x="136112" y="0"/>
                      </a:lnTo>
                      <a:lnTo>
                        <a:pt x="136112" y="408242"/>
                      </a:lnTo>
                      <a:lnTo>
                        <a:pt x="0" y="408242"/>
                      </a:lnTo>
                      <a:close/>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06382AE4-C76F-9313-2AD7-5BBF3B77022A}"/>
                    </a:ext>
                  </a:extLst>
                </p:cNvPr>
                <p:cNvSpPr/>
                <p:nvPr/>
              </p:nvSpPr>
              <p:spPr>
                <a:xfrm>
                  <a:off x="2272760" y="3089148"/>
                  <a:ext cx="136112" cy="408241"/>
                </a:xfrm>
                <a:custGeom>
                  <a:avLst/>
                  <a:gdLst>
                    <a:gd name="connsiteX0" fmla="*/ 0 w 136112"/>
                    <a:gd name="connsiteY0" fmla="*/ 0 h 408241"/>
                    <a:gd name="connsiteX1" fmla="*/ 136112 w 136112"/>
                    <a:gd name="connsiteY1" fmla="*/ 0 h 408241"/>
                    <a:gd name="connsiteX2" fmla="*/ 136112 w 136112"/>
                    <a:gd name="connsiteY2" fmla="*/ 408242 h 408241"/>
                    <a:gd name="connsiteX3" fmla="*/ 0 w 136112"/>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112" h="408241">
                      <a:moveTo>
                        <a:pt x="0" y="0"/>
                      </a:moveTo>
                      <a:lnTo>
                        <a:pt x="136112" y="0"/>
                      </a:lnTo>
                      <a:lnTo>
                        <a:pt x="136112" y="408242"/>
                      </a:lnTo>
                      <a:lnTo>
                        <a:pt x="0" y="408242"/>
                      </a:lnTo>
                      <a:close/>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F6BC0E87-60F3-FD2A-1498-C5CC3F3EF2BC}"/>
                    </a:ext>
                  </a:extLst>
                </p:cNvPr>
                <p:cNvSpPr/>
                <p:nvPr/>
              </p:nvSpPr>
              <p:spPr>
                <a:xfrm>
                  <a:off x="2544889" y="3361277"/>
                  <a:ext cx="136112" cy="408241"/>
                </a:xfrm>
                <a:custGeom>
                  <a:avLst/>
                  <a:gdLst>
                    <a:gd name="connsiteX0" fmla="*/ 0 w 136112"/>
                    <a:gd name="connsiteY0" fmla="*/ 0 h 408241"/>
                    <a:gd name="connsiteX1" fmla="*/ 136112 w 136112"/>
                    <a:gd name="connsiteY1" fmla="*/ 0 h 408241"/>
                    <a:gd name="connsiteX2" fmla="*/ 136112 w 136112"/>
                    <a:gd name="connsiteY2" fmla="*/ 408242 h 408241"/>
                    <a:gd name="connsiteX3" fmla="*/ 0 w 136112"/>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112" h="408241">
                      <a:moveTo>
                        <a:pt x="0" y="0"/>
                      </a:moveTo>
                      <a:lnTo>
                        <a:pt x="136112" y="0"/>
                      </a:lnTo>
                      <a:lnTo>
                        <a:pt x="136112" y="408242"/>
                      </a:lnTo>
                      <a:lnTo>
                        <a:pt x="0" y="408242"/>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11B4772C-5FB3-91D8-79EC-E50C950CA224}"/>
                    </a:ext>
                  </a:extLst>
                </p:cNvPr>
                <p:cNvSpPr/>
                <p:nvPr/>
              </p:nvSpPr>
              <p:spPr>
                <a:xfrm>
                  <a:off x="2000631" y="3361277"/>
                  <a:ext cx="136017" cy="408241"/>
                </a:xfrm>
                <a:custGeom>
                  <a:avLst/>
                  <a:gdLst>
                    <a:gd name="connsiteX0" fmla="*/ 0 w 136017"/>
                    <a:gd name="connsiteY0" fmla="*/ 0 h 408241"/>
                    <a:gd name="connsiteX1" fmla="*/ 136017 w 136017"/>
                    <a:gd name="connsiteY1" fmla="*/ 0 h 408241"/>
                    <a:gd name="connsiteX2" fmla="*/ 136017 w 136017"/>
                    <a:gd name="connsiteY2" fmla="*/ 408242 h 408241"/>
                    <a:gd name="connsiteX3" fmla="*/ 0 w 136017"/>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017" h="408241">
                      <a:moveTo>
                        <a:pt x="0" y="0"/>
                      </a:moveTo>
                      <a:lnTo>
                        <a:pt x="136017" y="0"/>
                      </a:lnTo>
                      <a:lnTo>
                        <a:pt x="136017" y="408242"/>
                      </a:lnTo>
                      <a:lnTo>
                        <a:pt x="0" y="408242"/>
                      </a:lnTo>
                      <a:close/>
                    </a:path>
                  </a:pathLst>
                </a:custGeom>
                <a:solidFill>
                  <a:srgbClr val="FFFFFF"/>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326C87BD-1C98-AD4F-D631-92B0A84D98ED}"/>
                    </a:ext>
                  </a:extLst>
                </p:cNvPr>
                <p:cNvSpPr/>
                <p:nvPr/>
              </p:nvSpPr>
              <p:spPr>
                <a:xfrm>
                  <a:off x="1603248" y="3361277"/>
                  <a:ext cx="39243" cy="408241"/>
                </a:xfrm>
                <a:custGeom>
                  <a:avLst/>
                  <a:gdLst>
                    <a:gd name="connsiteX0" fmla="*/ 0 w 39243"/>
                    <a:gd name="connsiteY0" fmla="*/ 0 h 408241"/>
                    <a:gd name="connsiteX1" fmla="*/ 39243 w 39243"/>
                    <a:gd name="connsiteY1" fmla="*/ 0 h 408241"/>
                    <a:gd name="connsiteX2" fmla="*/ 39243 w 39243"/>
                    <a:gd name="connsiteY2" fmla="*/ 408242 h 408241"/>
                    <a:gd name="connsiteX3" fmla="*/ 0 w 39243"/>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39243" h="408241">
                      <a:moveTo>
                        <a:pt x="0" y="0"/>
                      </a:moveTo>
                      <a:lnTo>
                        <a:pt x="39243" y="0"/>
                      </a:lnTo>
                      <a:lnTo>
                        <a:pt x="39243" y="408242"/>
                      </a:lnTo>
                      <a:lnTo>
                        <a:pt x="0" y="408242"/>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44EFD18E-9E1B-68FA-35DB-F1C9549B76A0}"/>
                    </a:ext>
                  </a:extLst>
                </p:cNvPr>
                <p:cNvSpPr/>
                <p:nvPr/>
              </p:nvSpPr>
              <p:spPr>
                <a:xfrm>
                  <a:off x="3311175" y="3089148"/>
                  <a:ext cx="39243" cy="408241"/>
                </a:xfrm>
                <a:custGeom>
                  <a:avLst/>
                  <a:gdLst>
                    <a:gd name="connsiteX0" fmla="*/ 0 w 39243"/>
                    <a:gd name="connsiteY0" fmla="*/ 0 h 408241"/>
                    <a:gd name="connsiteX1" fmla="*/ 39243 w 39243"/>
                    <a:gd name="connsiteY1" fmla="*/ 0 h 408241"/>
                    <a:gd name="connsiteX2" fmla="*/ 39243 w 39243"/>
                    <a:gd name="connsiteY2" fmla="*/ 408242 h 408241"/>
                    <a:gd name="connsiteX3" fmla="*/ 0 w 39243"/>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39243" h="408241">
                      <a:moveTo>
                        <a:pt x="0" y="0"/>
                      </a:moveTo>
                      <a:lnTo>
                        <a:pt x="39243" y="0"/>
                      </a:lnTo>
                      <a:lnTo>
                        <a:pt x="39243" y="408242"/>
                      </a:lnTo>
                      <a:lnTo>
                        <a:pt x="0" y="408242"/>
                      </a:lnTo>
                      <a:close/>
                    </a:path>
                  </a:pathLst>
                </a:custGeom>
                <a:solidFill>
                  <a:srgbClr val="FFFFFF"/>
                </a:solidFill>
                <a:ln w="9525" cap="flat">
                  <a:noFill/>
                  <a:prstDash val="solid"/>
                  <a:miter/>
                </a:ln>
              </p:spPr>
              <p:txBody>
                <a:bodyPr rtlCol="0" anchor="ctr"/>
                <a:lstStyle/>
                <a:p>
                  <a:endParaRPr lang="en-US"/>
                </a:p>
              </p:txBody>
            </p:sp>
          </p:grpSp>
        </p:grpSp>
      </p:grpSp>
    </p:spTree>
    <p:extLst>
      <p:ext uri="{BB962C8B-B14F-4D97-AF65-F5344CB8AC3E}">
        <p14:creationId xmlns:p14="http://schemas.microsoft.com/office/powerpoint/2010/main" val="31571758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DHMC-Signpost-Arial">
    <p:bg>
      <p:bgPr>
        <a:solidFill>
          <a:schemeClr val="bg1"/>
        </a:solid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B79B2DA-F5D2-4D33-8E7E-8CA206B51E37}"/>
              </a:ext>
            </a:extLst>
          </p:cNvPr>
          <p:cNvGrpSpPr/>
          <p:nvPr/>
        </p:nvGrpSpPr>
        <p:grpSpPr>
          <a:xfrm>
            <a:off x="0" y="0"/>
            <a:ext cx="12192000" cy="228600"/>
            <a:chOff x="0" y="0"/>
            <a:chExt cx="12192000" cy="219456"/>
          </a:xfrm>
        </p:grpSpPr>
        <p:sp>
          <p:nvSpPr>
            <p:cNvPr id="24" name="Rectangle 23">
              <a:extLst>
                <a:ext uri="{FF2B5EF4-FFF2-40B4-BE49-F238E27FC236}">
                  <a16:creationId xmlns:a16="http://schemas.microsoft.com/office/drawing/2014/main" id="{B33AE42D-3896-4FFD-9E45-3B70BC5DE456}"/>
                </a:ext>
              </a:extLst>
            </p:cNvPr>
            <p:cNvSpPr/>
            <p:nvPr userDrawn="1"/>
          </p:nvSpPr>
          <p:spPr>
            <a:xfrm>
              <a:off x="1927860" y="0"/>
              <a:ext cx="10264140" cy="2194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B17CAAD-0AB1-48C5-A965-670C38ECFE6C}"/>
                </a:ext>
              </a:extLst>
            </p:cNvPr>
            <p:cNvSpPr/>
            <p:nvPr userDrawn="1"/>
          </p:nvSpPr>
          <p:spPr>
            <a:xfrm>
              <a:off x="0" y="0"/>
              <a:ext cx="1927860" cy="2194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A9415E3-B150-4BF0-8391-2481F6FA2E56}"/>
                </a:ext>
              </a:extLst>
            </p:cNvPr>
            <p:cNvSpPr/>
            <p:nvPr userDrawn="1"/>
          </p:nvSpPr>
          <p:spPr>
            <a:xfrm>
              <a:off x="9208770" y="0"/>
              <a:ext cx="2297430" cy="2194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4B7C068-AD5F-47E1-9FEF-02493D9DAE71}"/>
                </a:ext>
              </a:extLst>
            </p:cNvPr>
            <p:cNvSpPr/>
            <p:nvPr userDrawn="1"/>
          </p:nvSpPr>
          <p:spPr>
            <a:xfrm>
              <a:off x="1242060" y="0"/>
              <a:ext cx="230505" cy="2194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C800BAE-10DA-4E4E-95DC-91F31218AE9F}"/>
                </a:ext>
              </a:extLst>
            </p:cNvPr>
            <p:cNvSpPr/>
            <p:nvPr userDrawn="1"/>
          </p:nvSpPr>
          <p:spPr>
            <a:xfrm>
              <a:off x="1703070" y="0"/>
              <a:ext cx="230505" cy="2194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itle 1">
            <a:extLst>
              <a:ext uri="{FF2B5EF4-FFF2-40B4-BE49-F238E27FC236}">
                <a16:creationId xmlns:a16="http://schemas.microsoft.com/office/drawing/2014/main" id="{9E01D9C1-F714-4DA4-B37C-F275A2C67B59}"/>
              </a:ext>
            </a:extLst>
          </p:cNvPr>
          <p:cNvSpPr>
            <a:spLocks noGrp="1"/>
          </p:cNvSpPr>
          <p:nvPr>
            <p:ph type="ctrTitle" hasCustomPrompt="1"/>
          </p:nvPr>
        </p:nvSpPr>
        <p:spPr>
          <a:xfrm>
            <a:off x="3524801" y="2574864"/>
            <a:ext cx="7129926" cy="1560718"/>
          </a:xfrm>
        </p:spPr>
        <p:txBody>
          <a:bodyPr anchor="b">
            <a:noAutofit/>
          </a:bodyPr>
          <a:lstStyle>
            <a:lvl1pPr algn="l">
              <a:lnSpc>
                <a:spcPct val="100000"/>
              </a:lnSpc>
              <a:defRPr sz="3600" spc="0" baseline="0">
                <a:solidFill>
                  <a:schemeClr val="tx1"/>
                </a:solidFill>
              </a:defRPr>
            </a:lvl1pPr>
          </a:lstStyle>
          <a:p>
            <a:r>
              <a:rPr lang="en-US" dirty="0"/>
              <a:t>Click To Edit Master Title Style</a:t>
            </a:r>
          </a:p>
        </p:txBody>
      </p:sp>
      <p:sp>
        <p:nvSpPr>
          <p:cNvPr id="14" name="Subtitle 2">
            <a:extLst>
              <a:ext uri="{FF2B5EF4-FFF2-40B4-BE49-F238E27FC236}">
                <a16:creationId xmlns:a16="http://schemas.microsoft.com/office/drawing/2014/main" id="{516722AF-8044-466B-B631-C2A6B70642EF}"/>
              </a:ext>
            </a:extLst>
          </p:cNvPr>
          <p:cNvSpPr>
            <a:spLocks noGrp="1"/>
          </p:cNvSpPr>
          <p:nvPr>
            <p:ph type="subTitle" idx="1"/>
          </p:nvPr>
        </p:nvSpPr>
        <p:spPr>
          <a:xfrm>
            <a:off x="3504019" y="4318553"/>
            <a:ext cx="7143026" cy="892554"/>
          </a:xfrm>
        </p:spPr>
        <p:txBody>
          <a:bodyPr>
            <a:noAutofit/>
          </a:bodyPr>
          <a:lstStyle>
            <a:lvl1pPr marL="0" indent="0" algn="l">
              <a:lnSpc>
                <a:spcPct val="110000"/>
              </a:lnSpc>
              <a:buNone/>
              <a:defRPr sz="1200" b="0" spc="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Rectangle 1">
            <a:extLst>
              <a:ext uri="{FF2B5EF4-FFF2-40B4-BE49-F238E27FC236}">
                <a16:creationId xmlns:a16="http://schemas.microsoft.com/office/drawing/2014/main" id="{891837DD-4041-BBFB-CE2E-F8FE95F7C9A7}"/>
              </a:ext>
            </a:extLst>
          </p:cNvPr>
          <p:cNvSpPr/>
          <p:nvPr/>
        </p:nvSpPr>
        <p:spPr>
          <a:xfrm>
            <a:off x="0" y="6281530"/>
            <a:ext cx="12192000" cy="5764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6">
            <a:extLst>
              <a:ext uri="{FF2B5EF4-FFF2-40B4-BE49-F238E27FC236}">
                <a16:creationId xmlns:a16="http://schemas.microsoft.com/office/drawing/2014/main" id="{1E49D94A-0DCD-C2EB-8243-B30BD8D7CD95}"/>
              </a:ext>
            </a:extLst>
          </p:cNvPr>
          <p:cNvSpPr>
            <a:spLocks noGrp="1"/>
          </p:cNvSpPr>
          <p:nvPr>
            <p:ph type="ftr" sz="quarter" idx="3"/>
          </p:nvPr>
        </p:nvSpPr>
        <p:spPr>
          <a:xfrm>
            <a:off x="3524801" y="6406450"/>
            <a:ext cx="2783402" cy="174939"/>
          </a:xfrm>
          <a:prstGeom prst="rect">
            <a:avLst/>
          </a:prstGeom>
        </p:spPr>
        <p:txBody>
          <a:bodyPr vert="horz" lIns="0" tIns="0" rIns="0" bIns="0" rtlCol="0" anchor="t" anchorCtr="0"/>
          <a:lstStyle>
            <a:lvl1pPr algn="l">
              <a:lnSpc>
                <a:spcPct val="120000"/>
              </a:lnSpc>
              <a:defRPr sz="1200">
                <a:solidFill>
                  <a:schemeClr val="bg1"/>
                </a:solidFill>
              </a:defRPr>
            </a:lvl1pPr>
          </a:lstStyle>
          <a:p>
            <a:endParaRPr lang="en-US"/>
          </a:p>
        </p:txBody>
      </p:sp>
      <p:grpSp>
        <p:nvGrpSpPr>
          <p:cNvPr id="4" name="Graphic 4">
            <a:extLst>
              <a:ext uri="{FF2B5EF4-FFF2-40B4-BE49-F238E27FC236}">
                <a16:creationId xmlns:a16="http://schemas.microsoft.com/office/drawing/2014/main" id="{DA023873-EF0C-83DE-7304-55D47B7E2A05}"/>
              </a:ext>
            </a:extLst>
          </p:cNvPr>
          <p:cNvGrpSpPr>
            <a:grpSpLocks noChangeAspect="1"/>
          </p:cNvGrpSpPr>
          <p:nvPr/>
        </p:nvGrpSpPr>
        <p:grpSpPr>
          <a:xfrm>
            <a:off x="685448" y="6406450"/>
            <a:ext cx="1357289" cy="384048"/>
            <a:chOff x="1048035" y="2000440"/>
            <a:chExt cx="10099547" cy="2857690"/>
          </a:xfrm>
        </p:grpSpPr>
        <p:grpSp>
          <p:nvGrpSpPr>
            <p:cNvPr id="5" name="Graphic 4">
              <a:extLst>
                <a:ext uri="{FF2B5EF4-FFF2-40B4-BE49-F238E27FC236}">
                  <a16:creationId xmlns:a16="http://schemas.microsoft.com/office/drawing/2014/main" id="{B01C0B41-811D-DD1A-FA02-5733CE1FABAF}"/>
                </a:ext>
              </a:extLst>
            </p:cNvPr>
            <p:cNvGrpSpPr/>
            <p:nvPr/>
          </p:nvGrpSpPr>
          <p:grpSpPr>
            <a:xfrm>
              <a:off x="4377785" y="2317623"/>
              <a:ext cx="6769798" cy="2249424"/>
              <a:chOff x="4377785" y="2317623"/>
              <a:chExt cx="6769798" cy="2249424"/>
            </a:xfrm>
            <a:solidFill>
              <a:srgbClr val="FFFFFF"/>
            </a:solidFill>
          </p:grpSpPr>
          <p:grpSp>
            <p:nvGrpSpPr>
              <p:cNvPr id="57" name="Graphic 4">
                <a:extLst>
                  <a:ext uri="{FF2B5EF4-FFF2-40B4-BE49-F238E27FC236}">
                    <a16:creationId xmlns:a16="http://schemas.microsoft.com/office/drawing/2014/main" id="{D9122492-DF23-5619-9461-42550BF699F2}"/>
                  </a:ext>
                </a:extLst>
              </p:cNvPr>
              <p:cNvGrpSpPr/>
              <p:nvPr/>
            </p:nvGrpSpPr>
            <p:grpSpPr>
              <a:xfrm>
                <a:off x="4377785" y="2317623"/>
                <a:ext cx="6769798" cy="922781"/>
                <a:chOff x="4377785" y="2317623"/>
                <a:chExt cx="6769798" cy="922781"/>
              </a:xfrm>
              <a:solidFill>
                <a:srgbClr val="FFFFFF"/>
              </a:solidFill>
            </p:grpSpPr>
            <p:sp>
              <p:nvSpPr>
                <p:cNvPr id="65" name="Freeform 64">
                  <a:extLst>
                    <a:ext uri="{FF2B5EF4-FFF2-40B4-BE49-F238E27FC236}">
                      <a16:creationId xmlns:a16="http://schemas.microsoft.com/office/drawing/2014/main" id="{E59B2B45-7444-584E-B720-D31327D50ACE}"/>
                    </a:ext>
                  </a:extLst>
                </p:cNvPr>
                <p:cNvSpPr/>
                <p:nvPr/>
              </p:nvSpPr>
              <p:spPr>
                <a:xfrm>
                  <a:off x="4377785" y="2317718"/>
                  <a:ext cx="823245" cy="914685"/>
                </a:xfrm>
                <a:custGeom>
                  <a:avLst/>
                  <a:gdLst>
                    <a:gd name="connsiteX0" fmla="*/ 0 w 823245"/>
                    <a:gd name="connsiteY0" fmla="*/ 867632 h 914685"/>
                    <a:gd name="connsiteX1" fmla="*/ 60103 w 823245"/>
                    <a:gd name="connsiteY1" fmla="*/ 867632 h 914685"/>
                    <a:gd name="connsiteX2" fmla="*/ 104489 w 823245"/>
                    <a:gd name="connsiteY2" fmla="*/ 823246 h 914685"/>
                    <a:gd name="connsiteX3" fmla="*/ 104489 w 823245"/>
                    <a:gd name="connsiteY3" fmla="*/ 94107 h 914685"/>
                    <a:gd name="connsiteX4" fmla="*/ 60103 w 823245"/>
                    <a:gd name="connsiteY4" fmla="*/ 48387 h 914685"/>
                    <a:gd name="connsiteX5" fmla="*/ 0 w 823245"/>
                    <a:gd name="connsiteY5" fmla="*/ 48387 h 914685"/>
                    <a:gd name="connsiteX6" fmla="*/ 0 w 823245"/>
                    <a:gd name="connsiteY6" fmla="*/ 0 h 914685"/>
                    <a:gd name="connsiteX7" fmla="*/ 359378 w 823245"/>
                    <a:gd name="connsiteY7" fmla="*/ 0 h 914685"/>
                    <a:gd name="connsiteX8" fmla="*/ 823246 w 823245"/>
                    <a:gd name="connsiteY8" fmla="*/ 456057 h 914685"/>
                    <a:gd name="connsiteX9" fmla="*/ 356711 w 823245"/>
                    <a:gd name="connsiteY9" fmla="*/ 914686 h 914685"/>
                    <a:gd name="connsiteX10" fmla="*/ 0 w 823245"/>
                    <a:gd name="connsiteY10" fmla="*/ 914686 h 914685"/>
                    <a:gd name="connsiteX11" fmla="*/ 0 w 823245"/>
                    <a:gd name="connsiteY11" fmla="*/ 867632 h 914685"/>
                    <a:gd name="connsiteX12" fmla="*/ 356711 w 823245"/>
                    <a:gd name="connsiteY12" fmla="*/ 863727 h 914685"/>
                    <a:gd name="connsiteX13" fmla="*/ 740855 w 823245"/>
                    <a:gd name="connsiteY13" fmla="*/ 457295 h 914685"/>
                    <a:gd name="connsiteX14" fmla="*/ 356711 w 823245"/>
                    <a:gd name="connsiteY14" fmla="*/ 50863 h 914685"/>
                    <a:gd name="connsiteX15" fmla="*/ 185547 w 823245"/>
                    <a:gd name="connsiteY15" fmla="*/ 50863 h 914685"/>
                    <a:gd name="connsiteX16" fmla="*/ 185547 w 823245"/>
                    <a:gd name="connsiteY16" fmla="*/ 863632 h 914685"/>
                    <a:gd name="connsiteX17" fmla="*/ 356711 w 823245"/>
                    <a:gd name="connsiteY17" fmla="*/ 863632 h 914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23245" h="914685">
                      <a:moveTo>
                        <a:pt x="0" y="867632"/>
                      </a:moveTo>
                      <a:lnTo>
                        <a:pt x="60103" y="867632"/>
                      </a:lnTo>
                      <a:cubicBezTo>
                        <a:pt x="82296" y="867632"/>
                        <a:pt x="104489" y="844105"/>
                        <a:pt x="104489" y="823246"/>
                      </a:cubicBezTo>
                      <a:lnTo>
                        <a:pt x="104489" y="94107"/>
                      </a:lnTo>
                      <a:cubicBezTo>
                        <a:pt x="104489" y="73152"/>
                        <a:pt x="82296" y="48387"/>
                        <a:pt x="60103" y="48387"/>
                      </a:cubicBezTo>
                      <a:lnTo>
                        <a:pt x="0" y="48387"/>
                      </a:lnTo>
                      <a:lnTo>
                        <a:pt x="0" y="0"/>
                      </a:lnTo>
                      <a:lnTo>
                        <a:pt x="359378" y="0"/>
                      </a:lnTo>
                      <a:cubicBezTo>
                        <a:pt x="661226" y="0"/>
                        <a:pt x="823246" y="132017"/>
                        <a:pt x="823246" y="456057"/>
                      </a:cubicBezTo>
                      <a:cubicBezTo>
                        <a:pt x="823246" y="778859"/>
                        <a:pt x="661226" y="914686"/>
                        <a:pt x="356711" y="914686"/>
                      </a:cubicBezTo>
                      <a:lnTo>
                        <a:pt x="0" y="914686"/>
                      </a:lnTo>
                      <a:lnTo>
                        <a:pt x="0" y="867632"/>
                      </a:lnTo>
                      <a:close/>
                      <a:moveTo>
                        <a:pt x="356711" y="863727"/>
                      </a:moveTo>
                      <a:cubicBezTo>
                        <a:pt x="616744" y="863727"/>
                        <a:pt x="740855" y="751332"/>
                        <a:pt x="740855" y="457295"/>
                      </a:cubicBezTo>
                      <a:cubicBezTo>
                        <a:pt x="740855" y="161925"/>
                        <a:pt x="616744" y="50863"/>
                        <a:pt x="356711" y="50863"/>
                      </a:cubicBezTo>
                      <a:lnTo>
                        <a:pt x="185547" y="50863"/>
                      </a:lnTo>
                      <a:lnTo>
                        <a:pt x="185547" y="863632"/>
                      </a:lnTo>
                      <a:lnTo>
                        <a:pt x="356711" y="863632"/>
                      </a:lnTo>
                      <a:close/>
                    </a:path>
                  </a:pathLst>
                </a:custGeom>
                <a:solidFill>
                  <a:srgbClr val="FFFFFF"/>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6D91C6E8-14F2-395A-9FE4-F4FA2246DF3D}"/>
                    </a:ext>
                  </a:extLst>
                </p:cNvPr>
                <p:cNvSpPr/>
                <p:nvPr/>
              </p:nvSpPr>
              <p:spPr>
                <a:xfrm>
                  <a:off x="5330285" y="2543746"/>
                  <a:ext cx="612934" cy="695325"/>
                </a:xfrm>
                <a:custGeom>
                  <a:avLst/>
                  <a:gdLst>
                    <a:gd name="connsiteX0" fmla="*/ 0 w 612934"/>
                    <a:gd name="connsiteY0" fmla="*/ 496634 h 695325"/>
                    <a:gd name="connsiteX1" fmla="*/ 271844 w 612934"/>
                    <a:gd name="connsiteY1" fmla="*/ 298037 h 695325"/>
                    <a:gd name="connsiteX2" fmla="*/ 449580 w 612934"/>
                    <a:gd name="connsiteY2" fmla="*/ 318897 h 695325"/>
                    <a:gd name="connsiteX3" fmla="*/ 449580 w 612934"/>
                    <a:gd name="connsiteY3" fmla="*/ 196025 h 695325"/>
                    <a:gd name="connsiteX4" fmla="*/ 286226 w 612934"/>
                    <a:gd name="connsiteY4" fmla="*/ 53626 h 695325"/>
                    <a:gd name="connsiteX5" fmla="*/ 82391 w 612934"/>
                    <a:gd name="connsiteY5" fmla="*/ 121539 h 695325"/>
                    <a:gd name="connsiteX6" fmla="*/ 44482 w 612934"/>
                    <a:gd name="connsiteY6" fmla="*/ 121539 h 695325"/>
                    <a:gd name="connsiteX7" fmla="*/ 44482 w 612934"/>
                    <a:gd name="connsiteY7" fmla="*/ 57531 h 695325"/>
                    <a:gd name="connsiteX8" fmla="*/ 292798 w 612934"/>
                    <a:gd name="connsiteY8" fmla="*/ 0 h 695325"/>
                    <a:gd name="connsiteX9" fmla="*/ 525399 w 612934"/>
                    <a:gd name="connsiteY9" fmla="*/ 189452 h 695325"/>
                    <a:gd name="connsiteX10" fmla="*/ 525399 w 612934"/>
                    <a:gd name="connsiteY10" fmla="*/ 585407 h 695325"/>
                    <a:gd name="connsiteX11" fmla="*/ 578930 w 612934"/>
                    <a:gd name="connsiteY11" fmla="*/ 642938 h 695325"/>
                    <a:gd name="connsiteX12" fmla="*/ 612934 w 612934"/>
                    <a:gd name="connsiteY12" fmla="*/ 639032 h 695325"/>
                    <a:gd name="connsiteX13" fmla="*/ 612934 w 612934"/>
                    <a:gd name="connsiteY13" fmla="*/ 682180 h 695325"/>
                    <a:gd name="connsiteX14" fmla="*/ 554164 w 612934"/>
                    <a:gd name="connsiteY14" fmla="*/ 693992 h 695325"/>
                    <a:gd name="connsiteX15" fmla="*/ 449580 w 612934"/>
                    <a:gd name="connsiteY15" fmla="*/ 602552 h 695325"/>
                    <a:gd name="connsiteX16" fmla="*/ 449580 w 612934"/>
                    <a:gd name="connsiteY16" fmla="*/ 588169 h 695325"/>
                    <a:gd name="connsiteX17" fmla="*/ 226123 w 612934"/>
                    <a:gd name="connsiteY17" fmla="*/ 695325 h 695325"/>
                    <a:gd name="connsiteX18" fmla="*/ 0 w 612934"/>
                    <a:gd name="connsiteY18" fmla="*/ 496634 h 695325"/>
                    <a:gd name="connsiteX19" fmla="*/ 449580 w 612934"/>
                    <a:gd name="connsiteY19" fmla="*/ 531876 h 695325"/>
                    <a:gd name="connsiteX20" fmla="*/ 449580 w 612934"/>
                    <a:gd name="connsiteY20" fmla="*/ 367189 h 695325"/>
                    <a:gd name="connsiteX21" fmla="*/ 284893 w 612934"/>
                    <a:gd name="connsiteY21" fmla="*/ 347567 h 695325"/>
                    <a:gd name="connsiteX22" fmla="*/ 73247 w 612934"/>
                    <a:gd name="connsiteY22" fmla="*/ 496538 h 695325"/>
                    <a:gd name="connsiteX23" fmla="*/ 236601 w 612934"/>
                    <a:gd name="connsiteY23" fmla="*/ 642938 h 695325"/>
                    <a:gd name="connsiteX24" fmla="*/ 449580 w 612934"/>
                    <a:gd name="connsiteY24" fmla="*/ 531876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12934" h="695325">
                      <a:moveTo>
                        <a:pt x="0" y="496634"/>
                      </a:moveTo>
                      <a:cubicBezTo>
                        <a:pt x="0" y="359474"/>
                        <a:pt x="113729" y="298037"/>
                        <a:pt x="271844" y="298037"/>
                      </a:cubicBezTo>
                      <a:cubicBezTo>
                        <a:pt x="338519" y="298037"/>
                        <a:pt x="395954" y="304609"/>
                        <a:pt x="449580" y="318897"/>
                      </a:cubicBezTo>
                      <a:lnTo>
                        <a:pt x="449580" y="196025"/>
                      </a:lnTo>
                      <a:cubicBezTo>
                        <a:pt x="449580" y="86296"/>
                        <a:pt x="382905" y="53626"/>
                        <a:pt x="286226" y="53626"/>
                      </a:cubicBezTo>
                      <a:cubicBezTo>
                        <a:pt x="185642" y="53626"/>
                        <a:pt x="121539" y="86296"/>
                        <a:pt x="82391" y="121539"/>
                      </a:cubicBezTo>
                      <a:lnTo>
                        <a:pt x="44482" y="121539"/>
                      </a:lnTo>
                      <a:lnTo>
                        <a:pt x="44482" y="57531"/>
                      </a:lnTo>
                      <a:cubicBezTo>
                        <a:pt x="98013" y="27432"/>
                        <a:pt x="179070" y="0"/>
                        <a:pt x="292798" y="0"/>
                      </a:cubicBezTo>
                      <a:cubicBezTo>
                        <a:pt x="431292" y="0"/>
                        <a:pt x="525399" y="43148"/>
                        <a:pt x="525399" y="189452"/>
                      </a:cubicBezTo>
                      <a:lnTo>
                        <a:pt x="525399" y="585407"/>
                      </a:lnTo>
                      <a:cubicBezTo>
                        <a:pt x="525399" y="625888"/>
                        <a:pt x="542354" y="642938"/>
                        <a:pt x="578930" y="642938"/>
                      </a:cubicBezTo>
                      <a:cubicBezTo>
                        <a:pt x="594646" y="642938"/>
                        <a:pt x="612934" y="639032"/>
                        <a:pt x="612934" y="639032"/>
                      </a:cubicBezTo>
                      <a:lnTo>
                        <a:pt x="612934" y="682180"/>
                      </a:lnTo>
                      <a:cubicBezTo>
                        <a:pt x="605124" y="686086"/>
                        <a:pt x="581597" y="693992"/>
                        <a:pt x="554164" y="693992"/>
                      </a:cubicBezTo>
                      <a:cubicBezTo>
                        <a:pt x="488823" y="693992"/>
                        <a:pt x="449580" y="666559"/>
                        <a:pt x="449580" y="602552"/>
                      </a:cubicBezTo>
                      <a:lnTo>
                        <a:pt x="449580" y="588169"/>
                      </a:lnTo>
                      <a:cubicBezTo>
                        <a:pt x="397288" y="653510"/>
                        <a:pt x="326707" y="695325"/>
                        <a:pt x="226123" y="695325"/>
                      </a:cubicBezTo>
                      <a:cubicBezTo>
                        <a:pt x="91535" y="695230"/>
                        <a:pt x="0" y="632555"/>
                        <a:pt x="0" y="496634"/>
                      </a:cubicBezTo>
                      <a:close/>
                      <a:moveTo>
                        <a:pt x="449580" y="531876"/>
                      </a:moveTo>
                      <a:lnTo>
                        <a:pt x="449580" y="367189"/>
                      </a:lnTo>
                      <a:cubicBezTo>
                        <a:pt x="398622" y="355378"/>
                        <a:pt x="343758" y="347567"/>
                        <a:pt x="284893" y="347567"/>
                      </a:cubicBezTo>
                      <a:cubicBezTo>
                        <a:pt x="155543" y="347567"/>
                        <a:pt x="73247" y="390716"/>
                        <a:pt x="73247" y="496538"/>
                      </a:cubicBezTo>
                      <a:cubicBezTo>
                        <a:pt x="73247" y="599789"/>
                        <a:pt x="134684" y="642938"/>
                        <a:pt x="236601" y="642938"/>
                      </a:cubicBezTo>
                      <a:cubicBezTo>
                        <a:pt x="338519" y="642938"/>
                        <a:pt x="397288" y="595884"/>
                        <a:pt x="449580" y="531876"/>
                      </a:cubicBezTo>
                      <a:close/>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34F35507-D3BA-5B3F-114B-5F5CC9F96DFD}"/>
                    </a:ext>
                  </a:extLst>
                </p:cNvPr>
                <p:cNvSpPr/>
                <p:nvPr/>
              </p:nvSpPr>
              <p:spPr>
                <a:xfrm>
                  <a:off x="6056852" y="2546318"/>
                  <a:ext cx="436435" cy="685990"/>
                </a:xfrm>
                <a:custGeom>
                  <a:avLst/>
                  <a:gdLst>
                    <a:gd name="connsiteX0" fmla="*/ 6477 w 436435"/>
                    <a:gd name="connsiteY0" fmla="*/ 639032 h 685990"/>
                    <a:gd name="connsiteX1" fmla="*/ 64008 w 436435"/>
                    <a:gd name="connsiteY1" fmla="*/ 639032 h 685990"/>
                    <a:gd name="connsiteX2" fmla="*/ 101918 w 436435"/>
                    <a:gd name="connsiteY2" fmla="*/ 601123 h 685990"/>
                    <a:gd name="connsiteX3" fmla="*/ 101918 w 436435"/>
                    <a:gd name="connsiteY3" fmla="*/ 92774 h 685990"/>
                    <a:gd name="connsiteX4" fmla="*/ 64008 w 436435"/>
                    <a:gd name="connsiteY4" fmla="*/ 53530 h 685990"/>
                    <a:gd name="connsiteX5" fmla="*/ 0 w 436435"/>
                    <a:gd name="connsiteY5" fmla="*/ 53530 h 685990"/>
                    <a:gd name="connsiteX6" fmla="*/ 0 w 436435"/>
                    <a:gd name="connsiteY6" fmla="*/ 3905 h 685990"/>
                    <a:gd name="connsiteX7" fmla="*/ 154210 w 436435"/>
                    <a:gd name="connsiteY7" fmla="*/ 3905 h 685990"/>
                    <a:gd name="connsiteX8" fmla="*/ 177736 w 436435"/>
                    <a:gd name="connsiteY8" fmla="*/ 50959 h 685990"/>
                    <a:gd name="connsiteX9" fmla="*/ 177736 w 436435"/>
                    <a:gd name="connsiteY9" fmla="*/ 137160 h 685990"/>
                    <a:gd name="connsiteX10" fmla="*/ 403765 w 436435"/>
                    <a:gd name="connsiteY10" fmla="*/ 0 h 685990"/>
                    <a:gd name="connsiteX11" fmla="*/ 436436 w 436435"/>
                    <a:gd name="connsiteY11" fmla="*/ 3905 h 685990"/>
                    <a:gd name="connsiteX12" fmla="*/ 436436 w 436435"/>
                    <a:gd name="connsiteY12" fmla="*/ 66580 h 685990"/>
                    <a:gd name="connsiteX13" fmla="*/ 406432 w 436435"/>
                    <a:gd name="connsiteY13" fmla="*/ 65246 h 685990"/>
                    <a:gd name="connsiteX14" fmla="*/ 177736 w 436435"/>
                    <a:gd name="connsiteY14" fmla="*/ 186785 h 685990"/>
                    <a:gd name="connsiteX15" fmla="*/ 177736 w 436435"/>
                    <a:gd name="connsiteY15" fmla="*/ 638937 h 685990"/>
                    <a:gd name="connsiteX16" fmla="*/ 303180 w 436435"/>
                    <a:gd name="connsiteY16" fmla="*/ 638937 h 685990"/>
                    <a:gd name="connsiteX17" fmla="*/ 303180 w 436435"/>
                    <a:gd name="connsiteY17" fmla="*/ 685991 h 685990"/>
                    <a:gd name="connsiteX18" fmla="*/ 6572 w 436435"/>
                    <a:gd name="connsiteY18" fmla="*/ 685991 h 685990"/>
                    <a:gd name="connsiteX19" fmla="*/ 6572 w 436435"/>
                    <a:gd name="connsiteY19" fmla="*/ 639032 h 685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6435" h="685990">
                      <a:moveTo>
                        <a:pt x="6477" y="639032"/>
                      </a:moveTo>
                      <a:lnTo>
                        <a:pt x="64008" y="639032"/>
                      </a:lnTo>
                      <a:cubicBezTo>
                        <a:pt x="83629" y="639032"/>
                        <a:pt x="101918" y="620744"/>
                        <a:pt x="101918" y="601123"/>
                      </a:cubicBezTo>
                      <a:lnTo>
                        <a:pt x="101918" y="92774"/>
                      </a:lnTo>
                      <a:cubicBezTo>
                        <a:pt x="101918" y="74485"/>
                        <a:pt x="83629" y="53530"/>
                        <a:pt x="64008" y="53530"/>
                      </a:cubicBezTo>
                      <a:lnTo>
                        <a:pt x="0" y="53530"/>
                      </a:lnTo>
                      <a:lnTo>
                        <a:pt x="0" y="3905"/>
                      </a:lnTo>
                      <a:lnTo>
                        <a:pt x="154210" y="3905"/>
                      </a:lnTo>
                      <a:cubicBezTo>
                        <a:pt x="169926" y="3905"/>
                        <a:pt x="177736" y="13049"/>
                        <a:pt x="177736" y="50959"/>
                      </a:cubicBezTo>
                      <a:lnTo>
                        <a:pt x="177736" y="137160"/>
                      </a:lnTo>
                      <a:cubicBezTo>
                        <a:pt x="230028" y="69247"/>
                        <a:pt x="300609" y="0"/>
                        <a:pt x="403765" y="0"/>
                      </a:cubicBezTo>
                      <a:cubicBezTo>
                        <a:pt x="420719" y="0"/>
                        <a:pt x="432530" y="2572"/>
                        <a:pt x="436436" y="3905"/>
                      </a:cubicBezTo>
                      <a:lnTo>
                        <a:pt x="436436" y="66580"/>
                      </a:lnTo>
                      <a:cubicBezTo>
                        <a:pt x="436436" y="66580"/>
                        <a:pt x="418147" y="65246"/>
                        <a:pt x="406432" y="65246"/>
                      </a:cubicBezTo>
                      <a:cubicBezTo>
                        <a:pt x="305848" y="65246"/>
                        <a:pt x="245745" y="110966"/>
                        <a:pt x="177736" y="186785"/>
                      </a:cubicBezTo>
                      <a:lnTo>
                        <a:pt x="177736" y="638937"/>
                      </a:lnTo>
                      <a:lnTo>
                        <a:pt x="303180" y="638937"/>
                      </a:lnTo>
                      <a:lnTo>
                        <a:pt x="303180" y="685991"/>
                      </a:lnTo>
                      <a:lnTo>
                        <a:pt x="6572" y="685991"/>
                      </a:lnTo>
                      <a:lnTo>
                        <a:pt x="6572" y="639032"/>
                      </a:lnTo>
                      <a:close/>
                    </a:path>
                  </a:pathLst>
                </a:custGeom>
                <a:solidFill>
                  <a:srgbClr val="FFFFFF"/>
                </a:solidFill>
                <a:ln w="952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474EC404-6A85-39FA-9556-3CBEF83E09B4}"/>
                    </a:ext>
                  </a:extLst>
                </p:cNvPr>
                <p:cNvSpPr/>
                <p:nvPr/>
              </p:nvSpPr>
              <p:spPr>
                <a:xfrm>
                  <a:off x="6613398" y="2362200"/>
                  <a:ext cx="365854" cy="876871"/>
                </a:xfrm>
                <a:custGeom>
                  <a:avLst/>
                  <a:gdLst>
                    <a:gd name="connsiteX0" fmla="*/ 98012 w 365854"/>
                    <a:gd name="connsiteY0" fmla="*/ 722567 h 876871"/>
                    <a:gd name="connsiteX1" fmla="*/ 98012 w 365854"/>
                    <a:gd name="connsiteY1" fmla="*/ 237744 h 876871"/>
                    <a:gd name="connsiteX2" fmla="*/ 0 w 365854"/>
                    <a:gd name="connsiteY2" fmla="*/ 237744 h 876871"/>
                    <a:gd name="connsiteX3" fmla="*/ 0 w 365854"/>
                    <a:gd name="connsiteY3" fmla="*/ 188119 h 876871"/>
                    <a:gd name="connsiteX4" fmla="*/ 98012 w 365854"/>
                    <a:gd name="connsiteY4" fmla="*/ 188119 h 876871"/>
                    <a:gd name="connsiteX5" fmla="*/ 98012 w 365854"/>
                    <a:gd name="connsiteY5" fmla="*/ 0 h 876871"/>
                    <a:gd name="connsiteX6" fmla="*/ 173831 w 365854"/>
                    <a:gd name="connsiteY6" fmla="*/ 0 h 876871"/>
                    <a:gd name="connsiteX7" fmla="*/ 173831 w 365854"/>
                    <a:gd name="connsiteY7" fmla="*/ 188214 h 876871"/>
                    <a:gd name="connsiteX8" fmla="*/ 351568 w 365854"/>
                    <a:gd name="connsiteY8" fmla="*/ 188214 h 876871"/>
                    <a:gd name="connsiteX9" fmla="*/ 351568 w 365854"/>
                    <a:gd name="connsiteY9" fmla="*/ 237839 h 876871"/>
                    <a:gd name="connsiteX10" fmla="*/ 173831 w 365854"/>
                    <a:gd name="connsiteY10" fmla="*/ 237839 h 876871"/>
                    <a:gd name="connsiteX11" fmla="*/ 173831 w 365854"/>
                    <a:gd name="connsiteY11" fmla="*/ 716089 h 876871"/>
                    <a:gd name="connsiteX12" fmla="*/ 265271 w 365854"/>
                    <a:gd name="connsiteY12" fmla="*/ 824579 h 876871"/>
                    <a:gd name="connsiteX13" fmla="*/ 329279 w 365854"/>
                    <a:gd name="connsiteY13" fmla="*/ 811530 h 876871"/>
                    <a:gd name="connsiteX14" fmla="*/ 365855 w 365854"/>
                    <a:gd name="connsiteY14" fmla="*/ 811530 h 876871"/>
                    <a:gd name="connsiteX15" fmla="*/ 365855 w 365854"/>
                    <a:gd name="connsiteY15" fmla="*/ 861155 h 876871"/>
                    <a:gd name="connsiteX16" fmla="*/ 263938 w 365854"/>
                    <a:gd name="connsiteY16" fmla="*/ 876872 h 876871"/>
                    <a:gd name="connsiteX17" fmla="*/ 98012 w 365854"/>
                    <a:gd name="connsiteY17" fmla="*/ 722567 h 87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5854" h="876871">
                      <a:moveTo>
                        <a:pt x="98012" y="722567"/>
                      </a:moveTo>
                      <a:lnTo>
                        <a:pt x="98012" y="237744"/>
                      </a:lnTo>
                      <a:lnTo>
                        <a:pt x="0" y="237744"/>
                      </a:lnTo>
                      <a:lnTo>
                        <a:pt x="0" y="188119"/>
                      </a:lnTo>
                      <a:lnTo>
                        <a:pt x="98012" y="188119"/>
                      </a:lnTo>
                      <a:lnTo>
                        <a:pt x="98012" y="0"/>
                      </a:lnTo>
                      <a:lnTo>
                        <a:pt x="173831" y="0"/>
                      </a:lnTo>
                      <a:lnTo>
                        <a:pt x="173831" y="188214"/>
                      </a:lnTo>
                      <a:lnTo>
                        <a:pt x="351568" y="188214"/>
                      </a:lnTo>
                      <a:lnTo>
                        <a:pt x="351568" y="237839"/>
                      </a:lnTo>
                      <a:lnTo>
                        <a:pt x="173831" y="237839"/>
                      </a:lnTo>
                      <a:lnTo>
                        <a:pt x="173831" y="716089"/>
                      </a:lnTo>
                      <a:cubicBezTo>
                        <a:pt x="173831" y="797147"/>
                        <a:pt x="197358" y="824579"/>
                        <a:pt x="265271" y="824579"/>
                      </a:cubicBezTo>
                      <a:cubicBezTo>
                        <a:pt x="294037" y="824579"/>
                        <a:pt x="318801" y="818007"/>
                        <a:pt x="329279" y="811530"/>
                      </a:cubicBezTo>
                      <a:lnTo>
                        <a:pt x="365855" y="811530"/>
                      </a:lnTo>
                      <a:lnTo>
                        <a:pt x="365855" y="861155"/>
                      </a:lnTo>
                      <a:cubicBezTo>
                        <a:pt x="343662" y="868966"/>
                        <a:pt x="303181" y="876872"/>
                        <a:pt x="263938" y="876872"/>
                      </a:cubicBezTo>
                      <a:cubicBezTo>
                        <a:pt x="155543" y="876776"/>
                        <a:pt x="98012" y="833628"/>
                        <a:pt x="98012" y="722567"/>
                      </a:cubicBezTo>
                      <a:close/>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81224DE2-0CA5-D4B2-D542-CC0964DDFD13}"/>
                    </a:ext>
                  </a:extLst>
                </p:cNvPr>
                <p:cNvSpPr/>
                <p:nvPr/>
              </p:nvSpPr>
              <p:spPr>
                <a:xfrm>
                  <a:off x="7093076" y="2543651"/>
                  <a:ext cx="1134237" cy="688752"/>
                </a:xfrm>
                <a:custGeom>
                  <a:avLst/>
                  <a:gdLst>
                    <a:gd name="connsiteX0" fmla="*/ 611410 w 1134237"/>
                    <a:gd name="connsiteY0" fmla="*/ 641699 h 688752"/>
                    <a:gd name="connsiteX1" fmla="*/ 715994 w 1134237"/>
                    <a:gd name="connsiteY1" fmla="*/ 641699 h 688752"/>
                    <a:gd name="connsiteX2" fmla="*/ 715994 w 1134237"/>
                    <a:gd name="connsiteY2" fmla="*/ 688753 h 688752"/>
                    <a:gd name="connsiteX3" fmla="*/ 431102 w 1134237"/>
                    <a:gd name="connsiteY3" fmla="*/ 688753 h 688752"/>
                    <a:gd name="connsiteX4" fmla="*/ 431102 w 1134237"/>
                    <a:gd name="connsiteY4" fmla="*/ 641699 h 688752"/>
                    <a:gd name="connsiteX5" fmla="*/ 535686 w 1134237"/>
                    <a:gd name="connsiteY5" fmla="*/ 641699 h 688752"/>
                    <a:gd name="connsiteX6" fmla="*/ 535686 w 1134237"/>
                    <a:gd name="connsiteY6" fmla="*/ 192214 h 688752"/>
                    <a:gd name="connsiteX7" fmla="*/ 421957 w 1134237"/>
                    <a:gd name="connsiteY7" fmla="*/ 61531 h 688752"/>
                    <a:gd name="connsiteX8" fmla="*/ 177641 w 1134237"/>
                    <a:gd name="connsiteY8" fmla="*/ 172593 h 688752"/>
                    <a:gd name="connsiteX9" fmla="*/ 177641 w 1134237"/>
                    <a:gd name="connsiteY9" fmla="*/ 641699 h 688752"/>
                    <a:gd name="connsiteX10" fmla="*/ 295275 w 1134237"/>
                    <a:gd name="connsiteY10" fmla="*/ 641699 h 688752"/>
                    <a:gd name="connsiteX11" fmla="*/ 295275 w 1134237"/>
                    <a:gd name="connsiteY11" fmla="*/ 688753 h 688752"/>
                    <a:gd name="connsiteX12" fmla="*/ 6477 w 1134237"/>
                    <a:gd name="connsiteY12" fmla="*/ 688753 h 688752"/>
                    <a:gd name="connsiteX13" fmla="*/ 6477 w 1134237"/>
                    <a:gd name="connsiteY13" fmla="*/ 641699 h 688752"/>
                    <a:gd name="connsiteX14" fmla="*/ 64008 w 1134237"/>
                    <a:gd name="connsiteY14" fmla="*/ 641699 h 688752"/>
                    <a:gd name="connsiteX15" fmla="*/ 101918 w 1134237"/>
                    <a:gd name="connsiteY15" fmla="*/ 603790 h 688752"/>
                    <a:gd name="connsiteX16" fmla="*/ 101918 w 1134237"/>
                    <a:gd name="connsiteY16" fmla="*/ 95441 h 688752"/>
                    <a:gd name="connsiteX17" fmla="*/ 64008 w 1134237"/>
                    <a:gd name="connsiteY17" fmla="*/ 56197 h 688752"/>
                    <a:gd name="connsiteX18" fmla="*/ 0 w 1134237"/>
                    <a:gd name="connsiteY18" fmla="*/ 56197 h 688752"/>
                    <a:gd name="connsiteX19" fmla="*/ 0 w 1134237"/>
                    <a:gd name="connsiteY19" fmla="*/ 6572 h 688752"/>
                    <a:gd name="connsiteX20" fmla="*/ 154210 w 1134237"/>
                    <a:gd name="connsiteY20" fmla="*/ 6572 h 688752"/>
                    <a:gd name="connsiteX21" fmla="*/ 177737 w 1134237"/>
                    <a:gd name="connsiteY21" fmla="*/ 50959 h 688752"/>
                    <a:gd name="connsiteX22" fmla="*/ 177737 w 1134237"/>
                    <a:gd name="connsiteY22" fmla="*/ 126778 h 688752"/>
                    <a:gd name="connsiteX23" fmla="*/ 443008 w 1134237"/>
                    <a:gd name="connsiteY23" fmla="*/ 0 h 688752"/>
                    <a:gd name="connsiteX24" fmla="*/ 608933 w 1134237"/>
                    <a:gd name="connsiteY24" fmla="*/ 128016 h 688752"/>
                    <a:gd name="connsiteX25" fmla="*/ 876776 w 1134237"/>
                    <a:gd name="connsiteY25" fmla="*/ 0 h 688752"/>
                    <a:gd name="connsiteX26" fmla="*/ 1045369 w 1134237"/>
                    <a:gd name="connsiteY26" fmla="*/ 169831 h 688752"/>
                    <a:gd name="connsiteX27" fmla="*/ 1045369 w 1134237"/>
                    <a:gd name="connsiteY27" fmla="*/ 603694 h 688752"/>
                    <a:gd name="connsiteX28" fmla="*/ 1083278 w 1134237"/>
                    <a:gd name="connsiteY28" fmla="*/ 641604 h 688752"/>
                    <a:gd name="connsiteX29" fmla="*/ 1134237 w 1134237"/>
                    <a:gd name="connsiteY29" fmla="*/ 641604 h 688752"/>
                    <a:gd name="connsiteX30" fmla="*/ 1134237 w 1134237"/>
                    <a:gd name="connsiteY30" fmla="*/ 688658 h 688752"/>
                    <a:gd name="connsiteX31" fmla="*/ 852011 w 1134237"/>
                    <a:gd name="connsiteY31" fmla="*/ 688658 h 688752"/>
                    <a:gd name="connsiteX32" fmla="*/ 852011 w 1134237"/>
                    <a:gd name="connsiteY32" fmla="*/ 641604 h 688752"/>
                    <a:gd name="connsiteX33" fmla="*/ 969645 w 1134237"/>
                    <a:gd name="connsiteY33" fmla="*/ 641604 h 688752"/>
                    <a:gd name="connsiteX34" fmla="*/ 969645 w 1134237"/>
                    <a:gd name="connsiteY34" fmla="*/ 192119 h 688752"/>
                    <a:gd name="connsiteX35" fmla="*/ 854678 w 1134237"/>
                    <a:gd name="connsiteY35" fmla="*/ 61436 h 688752"/>
                    <a:gd name="connsiteX36" fmla="*/ 611600 w 1134237"/>
                    <a:gd name="connsiteY36" fmla="*/ 172498 h 688752"/>
                    <a:gd name="connsiteX37" fmla="*/ 611600 w 1134237"/>
                    <a:gd name="connsiteY37" fmla="*/ 641699 h 68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34237" h="688752">
                      <a:moveTo>
                        <a:pt x="611410" y="641699"/>
                      </a:moveTo>
                      <a:lnTo>
                        <a:pt x="715994" y="641699"/>
                      </a:lnTo>
                      <a:lnTo>
                        <a:pt x="715994" y="688753"/>
                      </a:lnTo>
                      <a:lnTo>
                        <a:pt x="431102" y="688753"/>
                      </a:lnTo>
                      <a:lnTo>
                        <a:pt x="431102" y="641699"/>
                      </a:lnTo>
                      <a:lnTo>
                        <a:pt x="535686" y="641699"/>
                      </a:lnTo>
                      <a:lnTo>
                        <a:pt x="535686" y="192214"/>
                      </a:lnTo>
                      <a:cubicBezTo>
                        <a:pt x="535686" y="85058"/>
                        <a:pt x="486061" y="61531"/>
                        <a:pt x="421957" y="61531"/>
                      </a:cubicBezTo>
                      <a:cubicBezTo>
                        <a:pt x="333090" y="61531"/>
                        <a:pt x="254698" y="107251"/>
                        <a:pt x="177641" y="172593"/>
                      </a:cubicBezTo>
                      <a:lnTo>
                        <a:pt x="177641" y="641699"/>
                      </a:lnTo>
                      <a:lnTo>
                        <a:pt x="295275" y="641699"/>
                      </a:lnTo>
                      <a:lnTo>
                        <a:pt x="295275" y="688753"/>
                      </a:lnTo>
                      <a:lnTo>
                        <a:pt x="6477" y="688753"/>
                      </a:lnTo>
                      <a:lnTo>
                        <a:pt x="6477" y="641699"/>
                      </a:lnTo>
                      <a:lnTo>
                        <a:pt x="64008" y="641699"/>
                      </a:lnTo>
                      <a:cubicBezTo>
                        <a:pt x="83630" y="641699"/>
                        <a:pt x="101918" y="623411"/>
                        <a:pt x="101918" y="603790"/>
                      </a:cubicBezTo>
                      <a:lnTo>
                        <a:pt x="101918" y="95441"/>
                      </a:lnTo>
                      <a:cubicBezTo>
                        <a:pt x="101918" y="77152"/>
                        <a:pt x="83630" y="56197"/>
                        <a:pt x="64008" y="56197"/>
                      </a:cubicBezTo>
                      <a:lnTo>
                        <a:pt x="0" y="56197"/>
                      </a:lnTo>
                      <a:lnTo>
                        <a:pt x="0" y="6572"/>
                      </a:lnTo>
                      <a:lnTo>
                        <a:pt x="154210" y="6572"/>
                      </a:lnTo>
                      <a:cubicBezTo>
                        <a:pt x="169926" y="6572"/>
                        <a:pt x="176403" y="15716"/>
                        <a:pt x="177737" y="50959"/>
                      </a:cubicBezTo>
                      <a:lnTo>
                        <a:pt x="177737" y="126778"/>
                      </a:lnTo>
                      <a:cubicBezTo>
                        <a:pt x="252222" y="58864"/>
                        <a:pt x="337185" y="0"/>
                        <a:pt x="443008" y="0"/>
                      </a:cubicBezTo>
                      <a:cubicBezTo>
                        <a:pt x="521398" y="0"/>
                        <a:pt x="594550" y="27432"/>
                        <a:pt x="608933" y="128016"/>
                      </a:cubicBezTo>
                      <a:cubicBezTo>
                        <a:pt x="691229" y="53530"/>
                        <a:pt x="773621" y="0"/>
                        <a:pt x="876776" y="0"/>
                      </a:cubicBezTo>
                      <a:cubicBezTo>
                        <a:pt x="962978" y="0"/>
                        <a:pt x="1045369" y="34004"/>
                        <a:pt x="1045369" y="169831"/>
                      </a:cubicBezTo>
                      <a:lnTo>
                        <a:pt x="1045369" y="603694"/>
                      </a:lnTo>
                      <a:cubicBezTo>
                        <a:pt x="1045369" y="623316"/>
                        <a:pt x="1064990" y="641604"/>
                        <a:pt x="1083278" y="641604"/>
                      </a:cubicBezTo>
                      <a:lnTo>
                        <a:pt x="1134237" y="641604"/>
                      </a:lnTo>
                      <a:lnTo>
                        <a:pt x="1134237" y="688658"/>
                      </a:lnTo>
                      <a:lnTo>
                        <a:pt x="852011" y="688658"/>
                      </a:lnTo>
                      <a:lnTo>
                        <a:pt x="852011" y="641604"/>
                      </a:lnTo>
                      <a:lnTo>
                        <a:pt x="969645" y="641604"/>
                      </a:lnTo>
                      <a:lnTo>
                        <a:pt x="969645" y="192119"/>
                      </a:lnTo>
                      <a:cubicBezTo>
                        <a:pt x="969645" y="84963"/>
                        <a:pt x="920020" y="61436"/>
                        <a:pt x="854678" y="61436"/>
                      </a:cubicBezTo>
                      <a:cubicBezTo>
                        <a:pt x="767143" y="61436"/>
                        <a:pt x="687419" y="112395"/>
                        <a:pt x="611600" y="172498"/>
                      </a:cubicBezTo>
                      <a:lnTo>
                        <a:pt x="611600" y="641699"/>
                      </a:lnTo>
                      <a:close/>
                    </a:path>
                  </a:pathLst>
                </a:custGeom>
                <a:solidFill>
                  <a:srgbClr val="FFFFFF"/>
                </a:solidFill>
                <a:ln w="952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6F3BEE42-E1B0-C33F-4239-07A4D5C76B06}"/>
                    </a:ext>
                  </a:extLst>
                </p:cNvPr>
                <p:cNvSpPr/>
                <p:nvPr/>
              </p:nvSpPr>
              <p:spPr>
                <a:xfrm>
                  <a:off x="8342090" y="2543841"/>
                  <a:ext cx="666369" cy="693896"/>
                </a:xfrm>
                <a:custGeom>
                  <a:avLst/>
                  <a:gdLst>
                    <a:gd name="connsiteX0" fmla="*/ 0 w 666369"/>
                    <a:gd name="connsiteY0" fmla="*/ 347567 h 693896"/>
                    <a:gd name="connsiteX1" fmla="*/ 333184 w 666369"/>
                    <a:gd name="connsiteY1" fmla="*/ 0 h 693896"/>
                    <a:gd name="connsiteX2" fmla="*/ 666369 w 666369"/>
                    <a:gd name="connsiteY2" fmla="*/ 347567 h 693896"/>
                    <a:gd name="connsiteX3" fmla="*/ 333184 w 666369"/>
                    <a:gd name="connsiteY3" fmla="*/ 693896 h 693896"/>
                    <a:gd name="connsiteX4" fmla="*/ 0 w 666369"/>
                    <a:gd name="connsiteY4" fmla="*/ 347567 h 693896"/>
                    <a:gd name="connsiteX5" fmla="*/ 589312 w 666369"/>
                    <a:gd name="connsiteY5" fmla="*/ 348805 h 693896"/>
                    <a:gd name="connsiteX6" fmla="*/ 333184 w 666369"/>
                    <a:gd name="connsiteY6" fmla="*/ 52197 h 693896"/>
                    <a:gd name="connsiteX7" fmla="*/ 77058 w 666369"/>
                    <a:gd name="connsiteY7" fmla="*/ 348805 h 693896"/>
                    <a:gd name="connsiteX8" fmla="*/ 333184 w 666369"/>
                    <a:gd name="connsiteY8" fmla="*/ 644176 h 693896"/>
                    <a:gd name="connsiteX9" fmla="*/ 589312 w 666369"/>
                    <a:gd name="connsiteY9" fmla="*/ 348805 h 693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369" h="693896">
                      <a:moveTo>
                        <a:pt x="0" y="347567"/>
                      </a:moveTo>
                      <a:cubicBezTo>
                        <a:pt x="0" y="131921"/>
                        <a:pt x="142399" y="0"/>
                        <a:pt x="333184" y="0"/>
                      </a:cubicBezTo>
                      <a:cubicBezTo>
                        <a:pt x="525304" y="0"/>
                        <a:pt x="666369" y="132016"/>
                        <a:pt x="666369" y="347567"/>
                      </a:cubicBezTo>
                      <a:cubicBezTo>
                        <a:pt x="666369" y="563118"/>
                        <a:pt x="525209" y="693896"/>
                        <a:pt x="333184" y="693896"/>
                      </a:cubicBezTo>
                      <a:cubicBezTo>
                        <a:pt x="142399" y="693801"/>
                        <a:pt x="0" y="563118"/>
                        <a:pt x="0" y="347567"/>
                      </a:cubicBezTo>
                      <a:close/>
                      <a:moveTo>
                        <a:pt x="589312" y="348805"/>
                      </a:moveTo>
                      <a:cubicBezTo>
                        <a:pt x="589312" y="160687"/>
                        <a:pt x="484727" y="52197"/>
                        <a:pt x="333184" y="52197"/>
                      </a:cubicBezTo>
                      <a:cubicBezTo>
                        <a:pt x="181642" y="52197"/>
                        <a:pt x="77058" y="160687"/>
                        <a:pt x="77058" y="348805"/>
                      </a:cubicBezTo>
                      <a:cubicBezTo>
                        <a:pt x="77058" y="535686"/>
                        <a:pt x="181642" y="644176"/>
                        <a:pt x="333184" y="644176"/>
                      </a:cubicBezTo>
                      <a:cubicBezTo>
                        <a:pt x="484823" y="644176"/>
                        <a:pt x="589312" y="535686"/>
                        <a:pt x="589312" y="348805"/>
                      </a:cubicBezTo>
                      <a:close/>
                    </a:path>
                  </a:pathLst>
                </a:custGeom>
                <a:solidFill>
                  <a:srgbClr val="FFFFFF"/>
                </a:solidFill>
                <a:ln w="952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71D80D27-5364-2A13-A365-E8B23B784008}"/>
                    </a:ext>
                  </a:extLst>
                </p:cNvPr>
                <p:cNvSpPr/>
                <p:nvPr/>
              </p:nvSpPr>
              <p:spPr>
                <a:xfrm>
                  <a:off x="9110376" y="2550318"/>
                  <a:ext cx="743522" cy="690086"/>
                </a:xfrm>
                <a:custGeom>
                  <a:avLst/>
                  <a:gdLst>
                    <a:gd name="connsiteX0" fmla="*/ 99346 w 743522"/>
                    <a:gd name="connsiteY0" fmla="*/ 521399 h 690086"/>
                    <a:gd name="connsiteX1" fmla="*/ 99346 w 743522"/>
                    <a:gd name="connsiteY1" fmla="*/ 88868 h 690086"/>
                    <a:gd name="connsiteX2" fmla="*/ 61436 w 743522"/>
                    <a:gd name="connsiteY2" fmla="*/ 49625 h 690086"/>
                    <a:gd name="connsiteX3" fmla="*/ 0 w 743522"/>
                    <a:gd name="connsiteY3" fmla="*/ 49625 h 690086"/>
                    <a:gd name="connsiteX4" fmla="*/ 0 w 743522"/>
                    <a:gd name="connsiteY4" fmla="*/ 0 h 690086"/>
                    <a:gd name="connsiteX5" fmla="*/ 175070 w 743522"/>
                    <a:gd name="connsiteY5" fmla="*/ 0 h 690086"/>
                    <a:gd name="connsiteX6" fmla="*/ 175070 w 743522"/>
                    <a:gd name="connsiteY6" fmla="*/ 499205 h 690086"/>
                    <a:gd name="connsiteX7" fmla="*/ 301847 w 743522"/>
                    <a:gd name="connsiteY7" fmla="*/ 631222 h 690086"/>
                    <a:gd name="connsiteX8" fmla="*/ 565785 w 743522"/>
                    <a:gd name="connsiteY8" fmla="*/ 518827 h 690086"/>
                    <a:gd name="connsiteX9" fmla="*/ 565785 w 743522"/>
                    <a:gd name="connsiteY9" fmla="*/ 49721 h 690086"/>
                    <a:gd name="connsiteX10" fmla="*/ 457295 w 743522"/>
                    <a:gd name="connsiteY10" fmla="*/ 49721 h 690086"/>
                    <a:gd name="connsiteX11" fmla="*/ 457295 w 743522"/>
                    <a:gd name="connsiteY11" fmla="*/ 95 h 690086"/>
                    <a:gd name="connsiteX12" fmla="*/ 640271 w 743522"/>
                    <a:gd name="connsiteY12" fmla="*/ 95 h 690086"/>
                    <a:gd name="connsiteX13" fmla="*/ 640271 w 743522"/>
                    <a:gd name="connsiteY13" fmla="*/ 595979 h 690086"/>
                    <a:gd name="connsiteX14" fmla="*/ 679514 w 743522"/>
                    <a:gd name="connsiteY14" fmla="*/ 635222 h 690086"/>
                    <a:gd name="connsiteX15" fmla="*/ 743522 w 743522"/>
                    <a:gd name="connsiteY15" fmla="*/ 635222 h 690086"/>
                    <a:gd name="connsiteX16" fmla="*/ 743522 w 743522"/>
                    <a:gd name="connsiteY16" fmla="*/ 682276 h 690086"/>
                    <a:gd name="connsiteX17" fmla="*/ 587979 w 743522"/>
                    <a:gd name="connsiteY17" fmla="*/ 682276 h 690086"/>
                    <a:gd name="connsiteX18" fmla="*/ 565785 w 743522"/>
                    <a:gd name="connsiteY18" fmla="*/ 639128 h 690086"/>
                    <a:gd name="connsiteX19" fmla="*/ 565785 w 743522"/>
                    <a:gd name="connsiteY19" fmla="*/ 567214 h 690086"/>
                    <a:gd name="connsiteX20" fmla="*/ 279654 w 743522"/>
                    <a:gd name="connsiteY20" fmla="*/ 690086 h 690086"/>
                    <a:gd name="connsiteX21" fmla="*/ 99346 w 743522"/>
                    <a:gd name="connsiteY21" fmla="*/ 521399 h 69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3522" h="690086">
                      <a:moveTo>
                        <a:pt x="99346" y="521399"/>
                      </a:moveTo>
                      <a:lnTo>
                        <a:pt x="99346" y="88868"/>
                      </a:lnTo>
                      <a:cubicBezTo>
                        <a:pt x="99346" y="69247"/>
                        <a:pt x="79725" y="49625"/>
                        <a:pt x="61436" y="49625"/>
                      </a:cubicBezTo>
                      <a:lnTo>
                        <a:pt x="0" y="49625"/>
                      </a:lnTo>
                      <a:lnTo>
                        <a:pt x="0" y="0"/>
                      </a:lnTo>
                      <a:lnTo>
                        <a:pt x="175070" y="0"/>
                      </a:lnTo>
                      <a:lnTo>
                        <a:pt x="175070" y="499205"/>
                      </a:lnTo>
                      <a:cubicBezTo>
                        <a:pt x="175070" y="605028"/>
                        <a:pt x="231267" y="631222"/>
                        <a:pt x="301847" y="631222"/>
                      </a:cubicBezTo>
                      <a:cubicBezTo>
                        <a:pt x="399860" y="631222"/>
                        <a:pt x="492633" y="578930"/>
                        <a:pt x="565785" y="518827"/>
                      </a:cubicBezTo>
                      <a:lnTo>
                        <a:pt x="565785" y="49721"/>
                      </a:lnTo>
                      <a:lnTo>
                        <a:pt x="457295" y="49721"/>
                      </a:lnTo>
                      <a:lnTo>
                        <a:pt x="457295" y="95"/>
                      </a:lnTo>
                      <a:lnTo>
                        <a:pt x="640271" y="95"/>
                      </a:lnTo>
                      <a:lnTo>
                        <a:pt x="640271" y="595979"/>
                      </a:lnTo>
                      <a:cubicBezTo>
                        <a:pt x="640271" y="615601"/>
                        <a:pt x="659892" y="635222"/>
                        <a:pt x="679514" y="635222"/>
                      </a:cubicBezTo>
                      <a:lnTo>
                        <a:pt x="743522" y="635222"/>
                      </a:lnTo>
                      <a:lnTo>
                        <a:pt x="743522" y="682276"/>
                      </a:lnTo>
                      <a:lnTo>
                        <a:pt x="587979" y="682276"/>
                      </a:lnTo>
                      <a:cubicBezTo>
                        <a:pt x="573596" y="682276"/>
                        <a:pt x="567024" y="674465"/>
                        <a:pt x="565785" y="639128"/>
                      </a:cubicBezTo>
                      <a:lnTo>
                        <a:pt x="565785" y="567214"/>
                      </a:lnTo>
                      <a:cubicBezTo>
                        <a:pt x="486061" y="632555"/>
                        <a:pt x="394621" y="690086"/>
                        <a:pt x="279654" y="690086"/>
                      </a:cubicBezTo>
                      <a:cubicBezTo>
                        <a:pt x="184309" y="689991"/>
                        <a:pt x="99346" y="650748"/>
                        <a:pt x="99346" y="521399"/>
                      </a:cubicBezTo>
                      <a:close/>
                    </a:path>
                  </a:pathLst>
                </a:custGeom>
                <a:solidFill>
                  <a:srgbClr val="FFFFFF"/>
                </a:solidFill>
                <a:ln w="952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89AC58C1-2CB8-2C3F-713D-AFDF3CC03124}"/>
                    </a:ext>
                  </a:extLst>
                </p:cNvPr>
                <p:cNvSpPr/>
                <p:nvPr/>
              </p:nvSpPr>
              <p:spPr>
                <a:xfrm>
                  <a:off x="9941432" y="2362200"/>
                  <a:ext cx="365855" cy="876871"/>
                </a:xfrm>
                <a:custGeom>
                  <a:avLst/>
                  <a:gdLst>
                    <a:gd name="connsiteX0" fmla="*/ 98013 w 365855"/>
                    <a:gd name="connsiteY0" fmla="*/ 722567 h 876871"/>
                    <a:gd name="connsiteX1" fmla="*/ 98013 w 365855"/>
                    <a:gd name="connsiteY1" fmla="*/ 237744 h 876871"/>
                    <a:gd name="connsiteX2" fmla="*/ 0 w 365855"/>
                    <a:gd name="connsiteY2" fmla="*/ 237744 h 876871"/>
                    <a:gd name="connsiteX3" fmla="*/ 0 w 365855"/>
                    <a:gd name="connsiteY3" fmla="*/ 188119 h 876871"/>
                    <a:gd name="connsiteX4" fmla="*/ 98013 w 365855"/>
                    <a:gd name="connsiteY4" fmla="*/ 188119 h 876871"/>
                    <a:gd name="connsiteX5" fmla="*/ 98013 w 365855"/>
                    <a:gd name="connsiteY5" fmla="*/ 0 h 876871"/>
                    <a:gd name="connsiteX6" fmla="*/ 173831 w 365855"/>
                    <a:gd name="connsiteY6" fmla="*/ 0 h 876871"/>
                    <a:gd name="connsiteX7" fmla="*/ 173831 w 365855"/>
                    <a:gd name="connsiteY7" fmla="*/ 188214 h 876871"/>
                    <a:gd name="connsiteX8" fmla="*/ 351568 w 365855"/>
                    <a:gd name="connsiteY8" fmla="*/ 188214 h 876871"/>
                    <a:gd name="connsiteX9" fmla="*/ 351568 w 365855"/>
                    <a:gd name="connsiteY9" fmla="*/ 237839 h 876871"/>
                    <a:gd name="connsiteX10" fmla="*/ 173831 w 365855"/>
                    <a:gd name="connsiteY10" fmla="*/ 237839 h 876871"/>
                    <a:gd name="connsiteX11" fmla="*/ 173831 w 365855"/>
                    <a:gd name="connsiteY11" fmla="*/ 716089 h 876871"/>
                    <a:gd name="connsiteX12" fmla="*/ 265271 w 365855"/>
                    <a:gd name="connsiteY12" fmla="*/ 824579 h 876871"/>
                    <a:gd name="connsiteX13" fmla="*/ 329280 w 365855"/>
                    <a:gd name="connsiteY13" fmla="*/ 811530 h 876871"/>
                    <a:gd name="connsiteX14" fmla="*/ 365856 w 365855"/>
                    <a:gd name="connsiteY14" fmla="*/ 811530 h 876871"/>
                    <a:gd name="connsiteX15" fmla="*/ 365856 w 365855"/>
                    <a:gd name="connsiteY15" fmla="*/ 861155 h 876871"/>
                    <a:gd name="connsiteX16" fmla="*/ 263939 w 365855"/>
                    <a:gd name="connsiteY16" fmla="*/ 876872 h 876871"/>
                    <a:gd name="connsiteX17" fmla="*/ 98013 w 365855"/>
                    <a:gd name="connsiteY17" fmla="*/ 722567 h 87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5855" h="876871">
                      <a:moveTo>
                        <a:pt x="98013" y="722567"/>
                      </a:moveTo>
                      <a:lnTo>
                        <a:pt x="98013" y="237744"/>
                      </a:lnTo>
                      <a:lnTo>
                        <a:pt x="0" y="237744"/>
                      </a:lnTo>
                      <a:lnTo>
                        <a:pt x="0" y="188119"/>
                      </a:lnTo>
                      <a:lnTo>
                        <a:pt x="98013" y="188119"/>
                      </a:lnTo>
                      <a:lnTo>
                        <a:pt x="98013" y="0"/>
                      </a:lnTo>
                      <a:lnTo>
                        <a:pt x="173831" y="0"/>
                      </a:lnTo>
                      <a:lnTo>
                        <a:pt x="173831" y="188214"/>
                      </a:lnTo>
                      <a:lnTo>
                        <a:pt x="351568" y="188214"/>
                      </a:lnTo>
                      <a:lnTo>
                        <a:pt x="351568" y="237839"/>
                      </a:lnTo>
                      <a:lnTo>
                        <a:pt x="173831" y="237839"/>
                      </a:lnTo>
                      <a:lnTo>
                        <a:pt x="173831" y="716089"/>
                      </a:lnTo>
                      <a:cubicBezTo>
                        <a:pt x="173831" y="797147"/>
                        <a:pt x="197358" y="824579"/>
                        <a:pt x="265271" y="824579"/>
                      </a:cubicBezTo>
                      <a:cubicBezTo>
                        <a:pt x="294037" y="824579"/>
                        <a:pt x="318801" y="818007"/>
                        <a:pt x="329280" y="811530"/>
                      </a:cubicBezTo>
                      <a:lnTo>
                        <a:pt x="365856" y="811530"/>
                      </a:lnTo>
                      <a:lnTo>
                        <a:pt x="365856" y="861155"/>
                      </a:lnTo>
                      <a:cubicBezTo>
                        <a:pt x="343663" y="868966"/>
                        <a:pt x="303182" y="876872"/>
                        <a:pt x="263939" y="876872"/>
                      </a:cubicBezTo>
                      <a:cubicBezTo>
                        <a:pt x="155449" y="876776"/>
                        <a:pt x="98013" y="833628"/>
                        <a:pt x="98013" y="722567"/>
                      </a:cubicBezTo>
                      <a:close/>
                    </a:path>
                  </a:pathLst>
                </a:custGeom>
                <a:solidFill>
                  <a:srgbClr val="FFFFFF"/>
                </a:solidFill>
                <a:ln w="952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BE4AB20D-2A2B-CAE3-DDB2-5326D0BF5911}"/>
                    </a:ext>
                  </a:extLst>
                </p:cNvPr>
                <p:cNvSpPr/>
                <p:nvPr/>
              </p:nvSpPr>
              <p:spPr>
                <a:xfrm>
                  <a:off x="10409205" y="2317623"/>
                  <a:ext cx="738378" cy="914780"/>
                </a:xfrm>
                <a:custGeom>
                  <a:avLst/>
                  <a:gdLst>
                    <a:gd name="connsiteX0" fmla="*/ 176403 w 738378"/>
                    <a:gd name="connsiteY0" fmla="*/ 867727 h 914780"/>
                    <a:gd name="connsiteX1" fmla="*/ 294037 w 738378"/>
                    <a:gd name="connsiteY1" fmla="*/ 867727 h 914780"/>
                    <a:gd name="connsiteX2" fmla="*/ 294037 w 738378"/>
                    <a:gd name="connsiteY2" fmla="*/ 914781 h 914780"/>
                    <a:gd name="connsiteX3" fmla="*/ 5239 w 738378"/>
                    <a:gd name="connsiteY3" fmla="*/ 914781 h 914780"/>
                    <a:gd name="connsiteX4" fmla="*/ 5239 w 738378"/>
                    <a:gd name="connsiteY4" fmla="*/ 867727 h 914780"/>
                    <a:gd name="connsiteX5" fmla="*/ 62771 w 738378"/>
                    <a:gd name="connsiteY5" fmla="*/ 867727 h 914780"/>
                    <a:gd name="connsiteX6" fmla="*/ 100680 w 738378"/>
                    <a:gd name="connsiteY6" fmla="*/ 829818 h 914780"/>
                    <a:gd name="connsiteX7" fmla="*/ 100680 w 738378"/>
                    <a:gd name="connsiteY7" fmla="*/ 87630 h 914780"/>
                    <a:gd name="connsiteX8" fmla="*/ 62771 w 738378"/>
                    <a:gd name="connsiteY8" fmla="*/ 48387 h 914780"/>
                    <a:gd name="connsiteX9" fmla="*/ 0 w 738378"/>
                    <a:gd name="connsiteY9" fmla="*/ 48387 h 914780"/>
                    <a:gd name="connsiteX10" fmla="*/ 0 w 738378"/>
                    <a:gd name="connsiteY10" fmla="*/ 0 h 914780"/>
                    <a:gd name="connsiteX11" fmla="*/ 158116 w 738378"/>
                    <a:gd name="connsiteY11" fmla="*/ 0 h 914780"/>
                    <a:gd name="connsiteX12" fmla="*/ 176403 w 738378"/>
                    <a:gd name="connsiteY12" fmla="*/ 23527 h 914780"/>
                    <a:gd name="connsiteX13" fmla="*/ 176403 w 738378"/>
                    <a:gd name="connsiteY13" fmla="*/ 352806 h 914780"/>
                    <a:gd name="connsiteX14" fmla="*/ 466535 w 738378"/>
                    <a:gd name="connsiteY14" fmla="*/ 226028 h 914780"/>
                    <a:gd name="connsiteX15" fmla="*/ 649510 w 738378"/>
                    <a:gd name="connsiteY15" fmla="*/ 395859 h 914780"/>
                    <a:gd name="connsiteX16" fmla="*/ 649510 w 738378"/>
                    <a:gd name="connsiteY16" fmla="*/ 829723 h 914780"/>
                    <a:gd name="connsiteX17" fmla="*/ 687420 w 738378"/>
                    <a:gd name="connsiteY17" fmla="*/ 867632 h 914780"/>
                    <a:gd name="connsiteX18" fmla="*/ 738378 w 738378"/>
                    <a:gd name="connsiteY18" fmla="*/ 867632 h 914780"/>
                    <a:gd name="connsiteX19" fmla="*/ 738378 w 738378"/>
                    <a:gd name="connsiteY19" fmla="*/ 914686 h 914780"/>
                    <a:gd name="connsiteX20" fmla="*/ 456152 w 738378"/>
                    <a:gd name="connsiteY20" fmla="*/ 914686 h 914780"/>
                    <a:gd name="connsiteX21" fmla="*/ 456152 w 738378"/>
                    <a:gd name="connsiteY21" fmla="*/ 867632 h 914780"/>
                    <a:gd name="connsiteX22" fmla="*/ 573786 w 738378"/>
                    <a:gd name="connsiteY22" fmla="*/ 867632 h 914780"/>
                    <a:gd name="connsiteX23" fmla="*/ 573786 w 738378"/>
                    <a:gd name="connsiteY23" fmla="*/ 418147 h 914780"/>
                    <a:gd name="connsiteX24" fmla="*/ 441770 w 738378"/>
                    <a:gd name="connsiteY24" fmla="*/ 287464 h 914780"/>
                    <a:gd name="connsiteX25" fmla="*/ 176499 w 738378"/>
                    <a:gd name="connsiteY25" fmla="*/ 399859 h 914780"/>
                    <a:gd name="connsiteX26" fmla="*/ 176499 w 738378"/>
                    <a:gd name="connsiteY26" fmla="*/ 867727 h 91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38378" h="914780">
                      <a:moveTo>
                        <a:pt x="176403" y="867727"/>
                      </a:moveTo>
                      <a:lnTo>
                        <a:pt x="294037" y="867727"/>
                      </a:lnTo>
                      <a:lnTo>
                        <a:pt x="294037" y="914781"/>
                      </a:lnTo>
                      <a:lnTo>
                        <a:pt x="5239" y="914781"/>
                      </a:lnTo>
                      <a:lnTo>
                        <a:pt x="5239" y="867727"/>
                      </a:lnTo>
                      <a:lnTo>
                        <a:pt x="62771" y="867727"/>
                      </a:lnTo>
                      <a:cubicBezTo>
                        <a:pt x="82391" y="867727"/>
                        <a:pt x="100680" y="849439"/>
                        <a:pt x="100680" y="829818"/>
                      </a:cubicBezTo>
                      <a:lnTo>
                        <a:pt x="100680" y="87630"/>
                      </a:lnTo>
                      <a:cubicBezTo>
                        <a:pt x="100680" y="69342"/>
                        <a:pt x="82391" y="48387"/>
                        <a:pt x="62771" y="48387"/>
                      </a:cubicBezTo>
                      <a:lnTo>
                        <a:pt x="0" y="48387"/>
                      </a:lnTo>
                      <a:lnTo>
                        <a:pt x="0" y="0"/>
                      </a:lnTo>
                      <a:lnTo>
                        <a:pt x="158116" y="0"/>
                      </a:lnTo>
                      <a:cubicBezTo>
                        <a:pt x="171165" y="0"/>
                        <a:pt x="176403" y="7810"/>
                        <a:pt x="176403" y="23527"/>
                      </a:cubicBezTo>
                      <a:lnTo>
                        <a:pt x="176403" y="352806"/>
                      </a:lnTo>
                      <a:cubicBezTo>
                        <a:pt x="250889" y="287464"/>
                        <a:pt x="355378" y="226028"/>
                        <a:pt x="466535" y="226028"/>
                      </a:cubicBezTo>
                      <a:cubicBezTo>
                        <a:pt x="568453" y="226028"/>
                        <a:pt x="649510" y="260032"/>
                        <a:pt x="649510" y="395859"/>
                      </a:cubicBezTo>
                      <a:lnTo>
                        <a:pt x="649510" y="829723"/>
                      </a:lnTo>
                      <a:cubicBezTo>
                        <a:pt x="649510" y="849344"/>
                        <a:pt x="669131" y="867632"/>
                        <a:pt x="687420" y="867632"/>
                      </a:cubicBezTo>
                      <a:lnTo>
                        <a:pt x="738378" y="867632"/>
                      </a:lnTo>
                      <a:lnTo>
                        <a:pt x="738378" y="914686"/>
                      </a:lnTo>
                      <a:lnTo>
                        <a:pt x="456152" y="914686"/>
                      </a:lnTo>
                      <a:lnTo>
                        <a:pt x="456152" y="867632"/>
                      </a:lnTo>
                      <a:lnTo>
                        <a:pt x="573786" y="867632"/>
                      </a:lnTo>
                      <a:lnTo>
                        <a:pt x="573786" y="418147"/>
                      </a:lnTo>
                      <a:cubicBezTo>
                        <a:pt x="573786" y="309658"/>
                        <a:pt x="518923" y="287464"/>
                        <a:pt x="441770" y="287464"/>
                      </a:cubicBezTo>
                      <a:cubicBezTo>
                        <a:pt x="343758" y="287464"/>
                        <a:pt x="253555" y="337090"/>
                        <a:pt x="176499" y="399859"/>
                      </a:cubicBezTo>
                      <a:lnTo>
                        <a:pt x="176499" y="867727"/>
                      </a:lnTo>
                      <a:close/>
                    </a:path>
                  </a:pathLst>
                </a:custGeom>
                <a:solidFill>
                  <a:srgbClr val="FFFFFF"/>
                </a:solidFill>
                <a:ln w="9525" cap="flat">
                  <a:noFill/>
                  <a:prstDash val="solid"/>
                  <a:miter/>
                </a:ln>
              </p:spPr>
              <p:txBody>
                <a:bodyPr rtlCol="0" anchor="ctr"/>
                <a:lstStyle/>
                <a:p>
                  <a:endParaRPr lang="en-US"/>
                </a:p>
              </p:txBody>
            </p:sp>
          </p:grpSp>
          <p:grpSp>
            <p:nvGrpSpPr>
              <p:cNvPr id="58" name="Graphic 4">
                <a:extLst>
                  <a:ext uri="{FF2B5EF4-FFF2-40B4-BE49-F238E27FC236}">
                    <a16:creationId xmlns:a16="http://schemas.microsoft.com/office/drawing/2014/main" id="{77573C17-F3D5-9422-01C8-10C1240C426F}"/>
                  </a:ext>
                </a:extLst>
              </p:cNvPr>
              <p:cNvGrpSpPr/>
              <p:nvPr/>
            </p:nvGrpSpPr>
            <p:grpSpPr>
              <a:xfrm>
                <a:off x="4478369" y="3643122"/>
                <a:ext cx="3599594" cy="923925"/>
                <a:chOff x="4478369" y="3643122"/>
                <a:chExt cx="3599594" cy="923925"/>
              </a:xfrm>
              <a:solidFill>
                <a:srgbClr val="FFFFFF"/>
              </a:solidFill>
            </p:grpSpPr>
            <p:sp>
              <p:nvSpPr>
                <p:cNvPr id="59" name="Freeform 58">
                  <a:extLst>
                    <a:ext uri="{FF2B5EF4-FFF2-40B4-BE49-F238E27FC236}">
                      <a16:creationId xmlns:a16="http://schemas.microsoft.com/office/drawing/2014/main" id="{9616FCAF-65E6-872C-4107-B8947ABD3EA2}"/>
                    </a:ext>
                  </a:extLst>
                </p:cNvPr>
                <p:cNvSpPr/>
                <p:nvPr/>
              </p:nvSpPr>
              <p:spPr>
                <a:xfrm>
                  <a:off x="4478369" y="3643122"/>
                  <a:ext cx="670369" cy="917352"/>
                </a:xfrm>
                <a:custGeom>
                  <a:avLst/>
                  <a:gdLst>
                    <a:gd name="connsiteX0" fmla="*/ 598456 w 670369"/>
                    <a:gd name="connsiteY0" fmla="*/ 414242 h 917352"/>
                    <a:gd name="connsiteX1" fmla="*/ 71914 w 670369"/>
                    <a:gd name="connsiteY1" fmla="*/ 414242 h 917352"/>
                    <a:gd name="connsiteX2" fmla="*/ 71914 w 670369"/>
                    <a:gd name="connsiteY2" fmla="*/ 0 h 917352"/>
                    <a:gd name="connsiteX3" fmla="*/ 0 w 670369"/>
                    <a:gd name="connsiteY3" fmla="*/ 0 h 917352"/>
                    <a:gd name="connsiteX4" fmla="*/ 0 w 670369"/>
                    <a:gd name="connsiteY4" fmla="*/ 917353 h 917352"/>
                    <a:gd name="connsiteX5" fmla="*/ 71914 w 670369"/>
                    <a:gd name="connsiteY5" fmla="*/ 917353 h 917352"/>
                    <a:gd name="connsiteX6" fmla="*/ 71914 w 670369"/>
                    <a:gd name="connsiteY6" fmla="*/ 474345 h 917352"/>
                    <a:gd name="connsiteX7" fmla="*/ 598456 w 670369"/>
                    <a:gd name="connsiteY7" fmla="*/ 474345 h 917352"/>
                    <a:gd name="connsiteX8" fmla="*/ 598456 w 670369"/>
                    <a:gd name="connsiteY8" fmla="*/ 917353 h 917352"/>
                    <a:gd name="connsiteX9" fmla="*/ 670369 w 670369"/>
                    <a:gd name="connsiteY9" fmla="*/ 917353 h 917352"/>
                    <a:gd name="connsiteX10" fmla="*/ 670369 w 670369"/>
                    <a:gd name="connsiteY10" fmla="*/ 0 h 917352"/>
                    <a:gd name="connsiteX11" fmla="*/ 598456 w 670369"/>
                    <a:gd name="connsiteY11" fmla="*/ 0 h 9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0369" h="917352">
                      <a:moveTo>
                        <a:pt x="598456" y="414242"/>
                      </a:moveTo>
                      <a:lnTo>
                        <a:pt x="71914" y="414242"/>
                      </a:lnTo>
                      <a:lnTo>
                        <a:pt x="71914" y="0"/>
                      </a:lnTo>
                      <a:lnTo>
                        <a:pt x="0" y="0"/>
                      </a:lnTo>
                      <a:lnTo>
                        <a:pt x="0" y="917353"/>
                      </a:lnTo>
                      <a:lnTo>
                        <a:pt x="71914" y="917353"/>
                      </a:lnTo>
                      <a:lnTo>
                        <a:pt x="71914" y="474345"/>
                      </a:lnTo>
                      <a:lnTo>
                        <a:pt x="598456" y="474345"/>
                      </a:lnTo>
                      <a:lnTo>
                        <a:pt x="598456" y="917353"/>
                      </a:lnTo>
                      <a:lnTo>
                        <a:pt x="670369" y="917353"/>
                      </a:lnTo>
                      <a:lnTo>
                        <a:pt x="670369" y="0"/>
                      </a:lnTo>
                      <a:lnTo>
                        <a:pt x="598456"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788B3640-7DC9-FF6D-FE2D-3A0F134C3D03}"/>
                    </a:ext>
                  </a:extLst>
                </p:cNvPr>
                <p:cNvSpPr/>
                <p:nvPr/>
              </p:nvSpPr>
              <p:spPr>
                <a:xfrm>
                  <a:off x="5321141" y="3869245"/>
                  <a:ext cx="584167" cy="696467"/>
                </a:xfrm>
                <a:custGeom>
                  <a:avLst/>
                  <a:gdLst>
                    <a:gd name="connsiteX0" fmla="*/ 303180 w 584167"/>
                    <a:gd name="connsiteY0" fmla="*/ 0 h 696467"/>
                    <a:gd name="connsiteX1" fmla="*/ 86106 w 584167"/>
                    <a:gd name="connsiteY1" fmla="*/ 95155 h 696467"/>
                    <a:gd name="connsiteX2" fmla="*/ 0 w 584167"/>
                    <a:gd name="connsiteY2" fmla="*/ 351472 h 696467"/>
                    <a:gd name="connsiteX3" fmla="*/ 82867 w 584167"/>
                    <a:gd name="connsiteY3" fmla="*/ 603599 h 696467"/>
                    <a:gd name="connsiteX4" fmla="*/ 320230 w 584167"/>
                    <a:gd name="connsiteY4" fmla="*/ 696468 h 696467"/>
                    <a:gd name="connsiteX5" fmla="*/ 567976 w 584167"/>
                    <a:gd name="connsiteY5" fmla="*/ 620363 h 696467"/>
                    <a:gd name="connsiteX6" fmla="*/ 568452 w 584167"/>
                    <a:gd name="connsiteY6" fmla="*/ 619982 h 696467"/>
                    <a:gd name="connsiteX7" fmla="*/ 568452 w 584167"/>
                    <a:gd name="connsiteY7" fmla="*/ 569690 h 696467"/>
                    <a:gd name="connsiteX8" fmla="*/ 537877 w 584167"/>
                    <a:gd name="connsiteY8" fmla="*/ 569690 h 696467"/>
                    <a:gd name="connsiteX9" fmla="*/ 537496 w 584167"/>
                    <a:gd name="connsiteY9" fmla="*/ 570071 h 696467"/>
                    <a:gd name="connsiteX10" fmla="*/ 326707 w 584167"/>
                    <a:gd name="connsiteY10" fmla="*/ 640271 h 696467"/>
                    <a:gd name="connsiteX11" fmla="*/ 134588 w 584167"/>
                    <a:gd name="connsiteY11" fmla="*/ 567214 h 696467"/>
                    <a:gd name="connsiteX12" fmla="*/ 69246 w 584167"/>
                    <a:gd name="connsiteY12" fmla="*/ 352806 h 696467"/>
                    <a:gd name="connsiteX13" fmla="*/ 582835 w 584167"/>
                    <a:gd name="connsiteY13" fmla="*/ 352806 h 696467"/>
                    <a:gd name="connsiteX14" fmla="*/ 582835 w 584167"/>
                    <a:gd name="connsiteY14" fmla="*/ 351472 h 696467"/>
                    <a:gd name="connsiteX15" fmla="*/ 583120 w 584167"/>
                    <a:gd name="connsiteY15" fmla="*/ 345853 h 696467"/>
                    <a:gd name="connsiteX16" fmla="*/ 584168 w 584167"/>
                    <a:gd name="connsiteY16" fmla="*/ 320135 h 696467"/>
                    <a:gd name="connsiteX17" fmla="*/ 506730 w 584167"/>
                    <a:gd name="connsiteY17" fmla="*/ 76486 h 696467"/>
                    <a:gd name="connsiteX18" fmla="*/ 303180 w 584167"/>
                    <a:gd name="connsiteY18" fmla="*/ 0 h 696467"/>
                    <a:gd name="connsiteX19" fmla="*/ 303180 w 584167"/>
                    <a:gd name="connsiteY19" fmla="*/ 52197 h 696467"/>
                    <a:gd name="connsiteX20" fmla="*/ 455390 w 584167"/>
                    <a:gd name="connsiteY20" fmla="*/ 109156 h 696467"/>
                    <a:gd name="connsiteX21" fmla="*/ 516064 w 584167"/>
                    <a:gd name="connsiteY21" fmla="*/ 300514 h 696467"/>
                    <a:gd name="connsiteX22" fmla="*/ 70675 w 584167"/>
                    <a:gd name="connsiteY22" fmla="*/ 300514 h 696467"/>
                    <a:gd name="connsiteX23" fmla="*/ 145922 w 584167"/>
                    <a:gd name="connsiteY23" fmla="*/ 114586 h 696467"/>
                    <a:gd name="connsiteX24" fmla="*/ 303180 w 584167"/>
                    <a:gd name="connsiteY24" fmla="*/ 52197 h 69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4167" h="696467">
                      <a:moveTo>
                        <a:pt x="303180" y="0"/>
                      </a:moveTo>
                      <a:cubicBezTo>
                        <a:pt x="217455" y="0"/>
                        <a:pt x="140398" y="33814"/>
                        <a:pt x="86106" y="95155"/>
                      </a:cubicBezTo>
                      <a:cubicBezTo>
                        <a:pt x="29813" y="158782"/>
                        <a:pt x="0" y="247460"/>
                        <a:pt x="0" y="351472"/>
                      </a:cubicBezTo>
                      <a:cubicBezTo>
                        <a:pt x="0" y="456819"/>
                        <a:pt x="28670" y="543973"/>
                        <a:pt x="82867" y="603599"/>
                      </a:cubicBezTo>
                      <a:cubicBezTo>
                        <a:pt x="138113" y="664369"/>
                        <a:pt x="220218" y="696468"/>
                        <a:pt x="320230" y="696468"/>
                      </a:cubicBezTo>
                      <a:cubicBezTo>
                        <a:pt x="421671" y="696468"/>
                        <a:pt x="502729" y="671608"/>
                        <a:pt x="567976" y="620363"/>
                      </a:cubicBezTo>
                      <a:lnTo>
                        <a:pt x="568452" y="619982"/>
                      </a:lnTo>
                      <a:lnTo>
                        <a:pt x="568452" y="569690"/>
                      </a:lnTo>
                      <a:lnTo>
                        <a:pt x="537877" y="569690"/>
                      </a:lnTo>
                      <a:lnTo>
                        <a:pt x="537496" y="570071"/>
                      </a:lnTo>
                      <a:cubicBezTo>
                        <a:pt x="476440" y="631127"/>
                        <a:pt x="379190" y="640271"/>
                        <a:pt x="326707" y="640271"/>
                      </a:cubicBezTo>
                      <a:cubicBezTo>
                        <a:pt x="242506" y="640271"/>
                        <a:pt x="177927" y="615696"/>
                        <a:pt x="134588" y="567214"/>
                      </a:cubicBezTo>
                      <a:cubicBezTo>
                        <a:pt x="91440" y="518922"/>
                        <a:pt x="69437" y="446722"/>
                        <a:pt x="69246" y="352806"/>
                      </a:cubicBezTo>
                      <a:lnTo>
                        <a:pt x="582835" y="352806"/>
                      </a:lnTo>
                      <a:lnTo>
                        <a:pt x="582835" y="351472"/>
                      </a:lnTo>
                      <a:cubicBezTo>
                        <a:pt x="582835" y="350711"/>
                        <a:pt x="582930" y="348615"/>
                        <a:pt x="583120" y="345853"/>
                      </a:cubicBezTo>
                      <a:cubicBezTo>
                        <a:pt x="583501" y="339566"/>
                        <a:pt x="584168" y="329184"/>
                        <a:pt x="584168" y="320135"/>
                      </a:cubicBezTo>
                      <a:cubicBezTo>
                        <a:pt x="584168" y="212979"/>
                        <a:pt x="558069" y="130969"/>
                        <a:pt x="506730" y="76486"/>
                      </a:cubicBezTo>
                      <a:cubicBezTo>
                        <a:pt x="458724" y="25718"/>
                        <a:pt x="390334" y="0"/>
                        <a:pt x="303180" y="0"/>
                      </a:cubicBezTo>
                      <a:close/>
                      <a:moveTo>
                        <a:pt x="303180" y="52197"/>
                      </a:moveTo>
                      <a:cubicBezTo>
                        <a:pt x="369094" y="52197"/>
                        <a:pt x="420243" y="71342"/>
                        <a:pt x="455390" y="109156"/>
                      </a:cubicBezTo>
                      <a:cubicBezTo>
                        <a:pt x="493585" y="150209"/>
                        <a:pt x="514064" y="214598"/>
                        <a:pt x="516064" y="300514"/>
                      </a:cubicBezTo>
                      <a:lnTo>
                        <a:pt x="70675" y="300514"/>
                      </a:lnTo>
                      <a:cubicBezTo>
                        <a:pt x="78391" y="220313"/>
                        <a:pt x="103727" y="157829"/>
                        <a:pt x="145922" y="114586"/>
                      </a:cubicBezTo>
                      <a:cubicBezTo>
                        <a:pt x="185832" y="73819"/>
                        <a:pt x="240125" y="52197"/>
                        <a:pt x="303180" y="52197"/>
                      </a:cubicBezTo>
                      <a:close/>
                    </a:path>
                  </a:pathLst>
                </a:custGeom>
                <a:solidFill>
                  <a:srgbClr val="FFFFFF"/>
                </a:solidFill>
                <a:ln w="952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18FFE60D-8BE2-929B-5774-4DBF37221F6A}"/>
                    </a:ext>
                  </a:extLst>
                </p:cNvPr>
                <p:cNvSpPr/>
                <p:nvPr/>
              </p:nvSpPr>
              <p:spPr>
                <a:xfrm>
                  <a:off x="6039897" y="3869245"/>
                  <a:ext cx="520065" cy="697801"/>
                </a:xfrm>
                <a:custGeom>
                  <a:avLst/>
                  <a:gdLst>
                    <a:gd name="connsiteX0" fmla="*/ 456438 w 520065"/>
                    <a:gd name="connsiteY0" fmla="*/ 43339 h 697801"/>
                    <a:gd name="connsiteX1" fmla="*/ 288703 w 520065"/>
                    <a:gd name="connsiteY1" fmla="*/ 0 h 697801"/>
                    <a:gd name="connsiteX2" fmla="*/ 46291 w 520065"/>
                    <a:gd name="connsiteY2" fmla="*/ 58960 h 697801"/>
                    <a:gd name="connsiteX3" fmla="*/ 45625 w 520065"/>
                    <a:gd name="connsiteY3" fmla="*/ 59341 h 697801"/>
                    <a:gd name="connsiteX4" fmla="*/ 45625 w 520065"/>
                    <a:gd name="connsiteY4" fmla="*/ 114967 h 697801"/>
                    <a:gd name="connsiteX5" fmla="*/ 74866 w 520065"/>
                    <a:gd name="connsiteY5" fmla="*/ 114967 h 697801"/>
                    <a:gd name="connsiteX6" fmla="*/ 75248 w 520065"/>
                    <a:gd name="connsiteY6" fmla="*/ 114681 h 697801"/>
                    <a:gd name="connsiteX7" fmla="*/ 286131 w 520065"/>
                    <a:gd name="connsiteY7" fmla="*/ 54864 h 697801"/>
                    <a:gd name="connsiteX8" fmla="*/ 406241 w 520065"/>
                    <a:gd name="connsiteY8" fmla="*/ 86773 h 697801"/>
                    <a:gd name="connsiteX9" fmla="*/ 452152 w 520065"/>
                    <a:gd name="connsiteY9" fmla="*/ 197263 h 697801"/>
                    <a:gd name="connsiteX10" fmla="*/ 452152 w 520065"/>
                    <a:gd name="connsiteY10" fmla="*/ 318421 h 697801"/>
                    <a:gd name="connsiteX11" fmla="*/ 274415 w 520065"/>
                    <a:gd name="connsiteY11" fmla="*/ 297942 h 697801"/>
                    <a:gd name="connsiteX12" fmla="*/ 0 w 520065"/>
                    <a:gd name="connsiteY12" fmla="*/ 499205 h 697801"/>
                    <a:gd name="connsiteX13" fmla="*/ 62675 w 520065"/>
                    <a:gd name="connsiteY13" fmla="*/ 646843 h 697801"/>
                    <a:gd name="connsiteX14" fmla="*/ 220789 w 520065"/>
                    <a:gd name="connsiteY14" fmla="*/ 697802 h 697801"/>
                    <a:gd name="connsiteX15" fmla="*/ 358235 w 520065"/>
                    <a:gd name="connsiteY15" fmla="*/ 670560 h 697801"/>
                    <a:gd name="connsiteX16" fmla="*/ 452057 w 520065"/>
                    <a:gd name="connsiteY16" fmla="*/ 600456 h 697801"/>
                    <a:gd name="connsiteX17" fmla="*/ 452057 w 520065"/>
                    <a:gd name="connsiteY17" fmla="*/ 623316 h 697801"/>
                    <a:gd name="connsiteX18" fmla="*/ 500444 w 520065"/>
                    <a:gd name="connsiteY18" fmla="*/ 691229 h 697801"/>
                    <a:gd name="connsiteX19" fmla="*/ 520065 w 520065"/>
                    <a:gd name="connsiteY19" fmla="*/ 691229 h 697801"/>
                    <a:gd name="connsiteX20" fmla="*/ 520065 w 520065"/>
                    <a:gd name="connsiteY20" fmla="*/ 193357 h 697801"/>
                    <a:gd name="connsiteX21" fmla="*/ 456438 w 520065"/>
                    <a:gd name="connsiteY21" fmla="*/ 43339 h 697801"/>
                    <a:gd name="connsiteX22" fmla="*/ 229838 w 520065"/>
                    <a:gd name="connsiteY22" fmla="*/ 644176 h 697801"/>
                    <a:gd name="connsiteX23" fmla="*/ 69152 w 520065"/>
                    <a:gd name="connsiteY23" fmla="*/ 493871 h 697801"/>
                    <a:gd name="connsiteX24" fmla="*/ 278225 w 520065"/>
                    <a:gd name="connsiteY24" fmla="*/ 347472 h 697801"/>
                    <a:gd name="connsiteX25" fmla="*/ 452057 w 520065"/>
                    <a:gd name="connsiteY25" fmla="*/ 368141 h 697801"/>
                    <a:gd name="connsiteX26" fmla="*/ 452057 w 520065"/>
                    <a:gd name="connsiteY26" fmla="*/ 533876 h 697801"/>
                    <a:gd name="connsiteX27" fmla="*/ 229838 w 520065"/>
                    <a:gd name="connsiteY27" fmla="*/ 644176 h 697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0065" h="697801">
                      <a:moveTo>
                        <a:pt x="456438" y="43339"/>
                      </a:moveTo>
                      <a:cubicBezTo>
                        <a:pt x="418338" y="14573"/>
                        <a:pt x="361950" y="0"/>
                        <a:pt x="288703" y="0"/>
                      </a:cubicBezTo>
                      <a:cubicBezTo>
                        <a:pt x="196787" y="0"/>
                        <a:pt x="119825" y="18764"/>
                        <a:pt x="46291" y="58960"/>
                      </a:cubicBezTo>
                      <a:lnTo>
                        <a:pt x="45625" y="59341"/>
                      </a:lnTo>
                      <a:lnTo>
                        <a:pt x="45625" y="114967"/>
                      </a:lnTo>
                      <a:lnTo>
                        <a:pt x="74866" y="114967"/>
                      </a:lnTo>
                      <a:lnTo>
                        <a:pt x="75248" y="114681"/>
                      </a:lnTo>
                      <a:cubicBezTo>
                        <a:pt x="124968" y="75533"/>
                        <a:pt x="197834" y="54864"/>
                        <a:pt x="286131" y="54864"/>
                      </a:cubicBezTo>
                      <a:cubicBezTo>
                        <a:pt x="338424" y="54864"/>
                        <a:pt x="378809" y="65627"/>
                        <a:pt x="406241" y="86773"/>
                      </a:cubicBezTo>
                      <a:cubicBezTo>
                        <a:pt x="436722" y="110299"/>
                        <a:pt x="452152" y="147447"/>
                        <a:pt x="452152" y="197263"/>
                      </a:cubicBezTo>
                      <a:lnTo>
                        <a:pt x="452152" y="318421"/>
                      </a:lnTo>
                      <a:cubicBezTo>
                        <a:pt x="396812" y="304419"/>
                        <a:pt x="340233" y="297942"/>
                        <a:pt x="274415" y="297942"/>
                      </a:cubicBezTo>
                      <a:cubicBezTo>
                        <a:pt x="100013" y="297942"/>
                        <a:pt x="0" y="371285"/>
                        <a:pt x="0" y="499205"/>
                      </a:cubicBezTo>
                      <a:cubicBezTo>
                        <a:pt x="0" y="560832"/>
                        <a:pt x="21717" y="611886"/>
                        <a:pt x="62675" y="646843"/>
                      </a:cubicBezTo>
                      <a:cubicBezTo>
                        <a:pt x="101727" y="680180"/>
                        <a:pt x="156401" y="697802"/>
                        <a:pt x="220789" y="697802"/>
                      </a:cubicBezTo>
                      <a:cubicBezTo>
                        <a:pt x="274225" y="697802"/>
                        <a:pt x="319183" y="688848"/>
                        <a:pt x="358235" y="670560"/>
                      </a:cubicBezTo>
                      <a:cubicBezTo>
                        <a:pt x="391096" y="655130"/>
                        <a:pt x="420148" y="633508"/>
                        <a:pt x="452057" y="600456"/>
                      </a:cubicBezTo>
                      <a:lnTo>
                        <a:pt x="452057" y="623316"/>
                      </a:lnTo>
                      <a:cubicBezTo>
                        <a:pt x="452057" y="678561"/>
                        <a:pt x="461106" y="691229"/>
                        <a:pt x="500444" y="691229"/>
                      </a:cubicBezTo>
                      <a:lnTo>
                        <a:pt x="520065" y="691229"/>
                      </a:lnTo>
                      <a:lnTo>
                        <a:pt x="520065" y="193357"/>
                      </a:lnTo>
                      <a:cubicBezTo>
                        <a:pt x="519970" y="125730"/>
                        <a:pt x="498634" y="75247"/>
                        <a:pt x="456438" y="43339"/>
                      </a:cubicBezTo>
                      <a:close/>
                      <a:moveTo>
                        <a:pt x="229838" y="644176"/>
                      </a:moveTo>
                      <a:cubicBezTo>
                        <a:pt x="90011" y="644176"/>
                        <a:pt x="69152" y="549973"/>
                        <a:pt x="69152" y="493871"/>
                      </a:cubicBezTo>
                      <a:cubicBezTo>
                        <a:pt x="69152" y="439198"/>
                        <a:pt x="96298" y="347472"/>
                        <a:pt x="278225" y="347472"/>
                      </a:cubicBezTo>
                      <a:cubicBezTo>
                        <a:pt x="333851" y="347472"/>
                        <a:pt x="389097" y="354044"/>
                        <a:pt x="452057" y="368141"/>
                      </a:cubicBezTo>
                      <a:lnTo>
                        <a:pt x="452057" y="533876"/>
                      </a:lnTo>
                      <a:cubicBezTo>
                        <a:pt x="396526" y="600170"/>
                        <a:pt x="337471" y="644176"/>
                        <a:pt x="229838" y="644176"/>
                      </a:cubicBez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ED70C22C-A69A-8808-4845-71BB7993D7AD}"/>
                    </a:ext>
                  </a:extLst>
                </p:cNvPr>
                <p:cNvSpPr/>
                <p:nvPr/>
              </p:nvSpPr>
              <p:spPr>
                <a:xfrm>
                  <a:off x="6793706" y="3643122"/>
                  <a:ext cx="67915" cy="917352"/>
                </a:xfrm>
                <a:custGeom>
                  <a:avLst/>
                  <a:gdLst>
                    <a:gd name="connsiteX0" fmla="*/ 24860 w 67915"/>
                    <a:gd name="connsiteY0" fmla="*/ 0 h 917352"/>
                    <a:gd name="connsiteX1" fmla="*/ 0 w 67915"/>
                    <a:gd name="connsiteY1" fmla="*/ 0 h 917352"/>
                    <a:gd name="connsiteX2" fmla="*/ 0 w 67915"/>
                    <a:gd name="connsiteY2" fmla="*/ 917353 h 917352"/>
                    <a:gd name="connsiteX3" fmla="*/ 67913 w 67915"/>
                    <a:gd name="connsiteY3" fmla="*/ 917353 h 917352"/>
                    <a:gd name="connsiteX4" fmla="*/ 67913 w 67915"/>
                    <a:gd name="connsiteY4" fmla="*/ 64103 h 917352"/>
                    <a:gd name="connsiteX5" fmla="*/ 24860 w 67915"/>
                    <a:gd name="connsiteY5" fmla="*/ 0 h 9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15" h="917352">
                      <a:moveTo>
                        <a:pt x="24860" y="0"/>
                      </a:moveTo>
                      <a:lnTo>
                        <a:pt x="0" y="0"/>
                      </a:lnTo>
                      <a:lnTo>
                        <a:pt x="0" y="917353"/>
                      </a:lnTo>
                      <a:lnTo>
                        <a:pt x="67913" y="917353"/>
                      </a:lnTo>
                      <a:lnTo>
                        <a:pt x="67913" y="64103"/>
                      </a:lnTo>
                      <a:cubicBezTo>
                        <a:pt x="68009" y="10573"/>
                        <a:pt x="64484" y="0"/>
                        <a:pt x="24860" y="0"/>
                      </a:cubicBezTo>
                      <a:close/>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EF481107-9A7F-D1B9-2658-0D4C64D0E199}"/>
                    </a:ext>
                  </a:extLst>
                </p:cNvPr>
                <p:cNvSpPr/>
                <p:nvPr/>
              </p:nvSpPr>
              <p:spPr>
                <a:xfrm>
                  <a:off x="7028878" y="3687603"/>
                  <a:ext cx="354139" cy="878109"/>
                </a:xfrm>
                <a:custGeom>
                  <a:avLst/>
                  <a:gdLst>
                    <a:gd name="connsiteX0" fmla="*/ 158115 w 354139"/>
                    <a:gd name="connsiteY0" fmla="*/ 716089 h 878109"/>
                    <a:gd name="connsiteX1" fmla="*/ 158115 w 354139"/>
                    <a:gd name="connsiteY1" fmla="*/ 241745 h 878109"/>
                    <a:gd name="connsiteX2" fmla="*/ 339757 w 354139"/>
                    <a:gd name="connsiteY2" fmla="*/ 241745 h 878109"/>
                    <a:gd name="connsiteX3" fmla="*/ 339757 w 354139"/>
                    <a:gd name="connsiteY3" fmla="*/ 189452 h 878109"/>
                    <a:gd name="connsiteX4" fmla="*/ 158115 w 354139"/>
                    <a:gd name="connsiteY4" fmla="*/ 189452 h 878109"/>
                    <a:gd name="connsiteX5" fmla="*/ 158115 w 354139"/>
                    <a:gd name="connsiteY5" fmla="*/ 0 h 878109"/>
                    <a:gd name="connsiteX6" fmla="*/ 90201 w 354139"/>
                    <a:gd name="connsiteY6" fmla="*/ 0 h 878109"/>
                    <a:gd name="connsiteX7" fmla="*/ 90201 w 354139"/>
                    <a:gd name="connsiteY7" fmla="*/ 189452 h 878109"/>
                    <a:gd name="connsiteX8" fmla="*/ 0 w 354139"/>
                    <a:gd name="connsiteY8" fmla="*/ 189452 h 878109"/>
                    <a:gd name="connsiteX9" fmla="*/ 0 w 354139"/>
                    <a:gd name="connsiteY9" fmla="*/ 241745 h 878109"/>
                    <a:gd name="connsiteX10" fmla="*/ 90201 w 354139"/>
                    <a:gd name="connsiteY10" fmla="*/ 241745 h 878109"/>
                    <a:gd name="connsiteX11" fmla="*/ 90201 w 354139"/>
                    <a:gd name="connsiteY11" fmla="*/ 723900 h 878109"/>
                    <a:gd name="connsiteX12" fmla="*/ 252222 w 354139"/>
                    <a:gd name="connsiteY12" fmla="*/ 878110 h 878109"/>
                    <a:gd name="connsiteX13" fmla="*/ 353092 w 354139"/>
                    <a:gd name="connsiteY13" fmla="*/ 870204 h 878109"/>
                    <a:gd name="connsiteX14" fmla="*/ 354139 w 354139"/>
                    <a:gd name="connsiteY14" fmla="*/ 870013 h 878109"/>
                    <a:gd name="connsiteX15" fmla="*/ 354139 w 354139"/>
                    <a:gd name="connsiteY15" fmla="*/ 821912 h 878109"/>
                    <a:gd name="connsiteX16" fmla="*/ 274415 w 354139"/>
                    <a:gd name="connsiteY16" fmla="*/ 821912 h 878109"/>
                    <a:gd name="connsiteX17" fmla="*/ 158115 w 354139"/>
                    <a:gd name="connsiteY17" fmla="*/ 716089 h 87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4139" h="878109">
                      <a:moveTo>
                        <a:pt x="158115" y="716089"/>
                      </a:moveTo>
                      <a:lnTo>
                        <a:pt x="158115" y="241745"/>
                      </a:lnTo>
                      <a:lnTo>
                        <a:pt x="339757" y="241745"/>
                      </a:lnTo>
                      <a:lnTo>
                        <a:pt x="339757" y="189452"/>
                      </a:lnTo>
                      <a:lnTo>
                        <a:pt x="158115" y="189452"/>
                      </a:lnTo>
                      <a:lnTo>
                        <a:pt x="158115" y="0"/>
                      </a:lnTo>
                      <a:lnTo>
                        <a:pt x="90201" y="0"/>
                      </a:lnTo>
                      <a:lnTo>
                        <a:pt x="90201" y="189452"/>
                      </a:lnTo>
                      <a:lnTo>
                        <a:pt x="0" y="189452"/>
                      </a:lnTo>
                      <a:lnTo>
                        <a:pt x="0" y="241745"/>
                      </a:lnTo>
                      <a:lnTo>
                        <a:pt x="90201" y="241745"/>
                      </a:lnTo>
                      <a:lnTo>
                        <a:pt x="90201" y="723900"/>
                      </a:lnTo>
                      <a:cubicBezTo>
                        <a:pt x="90201" y="829056"/>
                        <a:pt x="141732" y="878110"/>
                        <a:pt x="252222" y="878110"/>
                      </a:cubicBezTo>
                      <a:cubicBezTo>
                        <a:pt x="292894" y="878110"/>
                        <a:pt x="332137" y="874205"/>
                        <a:pt x="353092" y="870204"/>
                      </a:cubicBezTo>
                      <a:lnTo>
                        <a:pt x="354139" y="870013"/>
                      </a:lnTo>
                      <a:lnTo>
                        <a:pt x="354139" y="821912"/>
                      </a:lnTo>
                      <a:lnTo>
                        <a:pt x="274415" y="821912"/>
                      </a:lnTo>
                      <a:cubicBezTo>
                        <a:pt x="189643" y="821912"/>
                        <a:pt x="158115" y="793242"/>
                        <a:pt x="158115" y="716089"/>
                      </a:cubicBezTo>
                      <a:close/>
                    </a:path>
                  </a:pathLst>
                </a:custGeom>
                <a:solidFill>
                  <a:srgbClr val="FFFFFF"/>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2E513B85-D2E3-0464-1B23-1421E32FE3A2}"/>
                    </a:ext>
                  </a:extLst>
                </p:cNvPr>
                <p:cNvSpPr/>
                <p:nvPr/>
              </p:nvSpPr>
              <p:spPr>
                <a:xfrm>
                  <a:off x="7534465" y="3643217"/>
                  <a:ext cx="543497" cy="917352"/>
                </a:xfrm>
                <a:custGeom>
                  <a:avLst/>
                  <a:gdLst>
                    <a:gd name="connsiteX0" fmla="*/ 490823 w 543497"/>
                    <a:gd name="connsiteY0" fmla="*/ 263747 h 917352"/>
                    <a:gd name="connsiteX1" fmla="*/ 365950 w 543497"/>
                    <a:gd name="connsiteY1" fmla="*/ 226028 h 917352"/>
                    <a:gd name="connsiteX2" fmla="*/ 68008 w 543497"/>
                    <a:gd name="connsiteY2" fmla="*/ 340900 h 917352"/>
                    <a:gd name="connsiteX3" fmla="*/ 68008 w 543497"/>
                    <a:gd name="connsiteY3" fmla="*/ 64008 h 917352"/>
                    <a:gd name="connsiteX4" fmla="*/ 24860 w 543497"/>
                    <a:gd name="connsiteY4" fmla="*/ 0 h 917352"/>
                    <a:gd name="connsiteX5" fmla="*/ 0 w 543497"/>
                    <a:gd name="connsiteY5" fmla="*/ 0 h 917352"/>
                    <a:gd name="connsiteX6" fmla="*/ 0 w 543497"/>
                    <a:gd name="connsiteY6" fmla="*/ 917353 h 917352"/>
                    <a:gd name="connsiteX7" fmla="*/ 67913 w 543497"/>
                    <a:gd name="connsiteY7" fmla="*/ 917353 h 917352"/>
                    <a:gd name="connsiteX8" fmla="*/ 67913 w 543497"/>
                    <a:gd name="connsiteY8" fmla="*/ 397955 h 917352"/>
                    <a:gd name="connsiteX9" fmla="*/ 340995 w 543497"/>
                    <a:gd name="connsiteY9" fmla="*/ 283655 h 917352"/>
                    <a:gd name="connsiteX10" fmla="*/ 475583 w 543497"/>
                    <a:gd name="connsiteY10" fmla="*/ 416909 h 917352"/>
                    <a:gd name="connsiteX11" fmla="*/ 475583 w 543497"/>
                    <a:gd name="connsiteY11" fmla="*/ 917353 h 917352"/>
                    <a:gd name="connsiteX12" fmla="*/ 543497 w 543497"/>
                    <a:gd name="connsiteY12" fmla="*/ 917353 h 917352"/>
                    <a:gd name="connsiteX13" fmla="*/ 543497 w 543497"/>
                    <a:gd name="connsiteY13" fmla="*/ 409004 h 917352"/>
                    <a:gd name="connsiteX14" fmla="*/ 490823 w 543497"/>
                    <a:gd name="connsiteY14" fmla="*/ 263747 h 9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3497" h="917352">
                      <a:moveTo>
                        <a:pt x="490823" y="263747"/>
                      </a:moveTo>
                      <a:cubicBezTo>
                        <a:pt x="461676" y="238696"/>
                        <a:pt x="419671" y="226028"/>
                        <a:pt x="365950" y="226028"/>
                      </a:cubicBezTo>
                      <a:cubicBezTo>
                        <a:pt x="264700" y="226028"/>
                        <a:pt x="164496" y="264700"/>
                        <a:pt x="68008" y="340900"/>
                      </a:cubicBezTo>
                      <a:lnTo>
                        <a:pt x="68008" y="64008"/>
                      </a:lnTo>
                      <a:cubicBezTo>
                        <a:pt x="68008" y="7715"/>
                        <a:pt x="62769" y="0"/>
                        <a:pt x="24860" y="0"/>
                      </a:cubicBezTo>
                      <a:lnTo>
                        <a:pt x="0" y="0"/>
                      </a:lnTo>
                      <a:lnTo>
                        <a:pt x="0" y="917353"/>
                      </a:lnTo>
                      <a:lnTo>
                        <a:pt x="67913" y="917353"/>
                      </a:lnTo>
                      <a:lnTo>
                        <a:pt x="67913" y="397955"/>
                      </a:lnTo>
                      <a:cubicBezTo>
                        <a:pt x="168878" y="320993"/>
                        <a:pt x="258223" y="283655"/>
                        <a:pt x="340995" y="283655"/>
                      </a:cubicBezTo>
                      <a:cubicBezTo>
                        <a:pt x="403670" y="283655"/>
                        <a:pt x="475583" y="298799"/>
                        <a:pt x="475583" y="416909"/>
                      </a:cubicBezTo>
                      <a:lnTo>
                        <a:pt x="475583" y="917353"/>
                      </a:lnTo>
                      <a:lnTo>
                        <a:pt x="543497" y="917353"/>
                      </a:lnTo>
                      <a:lnTo>
                        <a:pt x="543497" y="409004"/>
                      </a:lnTo>
                      <a:cubicBezTo>
                        <a:pt x="543687" y="342710"/>
                        <a:pt x="525970" y="293846"/>
                        <a:pt x="490823" y="263747"/>
                      </a:cubicBezTo>
                      <a:close/>
                    </a:path>
                  </a:pathLst>
                </a:custGeom>
                <a:solidFill>
                  <a:srgbClr val="FFFFFF"/>
                </a:solidFill>
                <a:ln w="9525" cap="flat">
                  <a:noFill/>
                  <a:prstDash val="solid"/>
                  <a:miter/>
                </a:ln>
              </p:spPr>
              <p:txBody>
                <a:bodyPr rtlCol="0" anchor="ctr"/>
                <a:lstStyle/>
                <a:p>
                  <a:endParaRPr lang="en-US"/>
                </a:p>
              </p:txBody>
            </p:sp>
          </p:grpSp>
        </p:grpSp>
        <p:grpSp>
          <p:nvGrpSpPr>
            <p:cNvPr id="6" name="Graphic 4">
              <a:extLst>
                <a:ext uri="{FF2B5EF4-FFF2-40B4-BE49-F238E27FC236}">
                  <a16:creationId xmlns:a16="http://schemas.microsoft.com/office/drawing/2014/main" id="{303ACAC6-5BE1-5BD8-57BD-8E4DEB9A9192}"/>
                </a:ext>
              </a:extLst>
            </p:cNvPr>
            <p:cNvGrpSpPr/>
            <p:nvPr/>
          </p:nvGrpSpPr>
          <p:grpSpPr>
            <a:xfrm>
              <a:off x="1048035" y="2000440"/>
              <a:ext cx="2857500" cy="2857690"/>
              <a:chOff x="1048035" y="2000440"/>
              <a:chExt cx="2857500" cy="2857690"/>
            </a:xfrm>
          </p:grpSpPr>
          <p:sp>
            <p:nvSpPr>
              <p:cNvPr id="7" name="Freeform 6">
                <a:extLst>
                  <a:ext uri="{FF2B5EF4-FFF2-40B4-BE49-F238E27FC236}">
                    <a16:creationId xmlns:a16="http://schemas.microsoft.com/office/drawing/2014/main" id="{F41A26DA-197E-4D2B-A602-F307AE0ACDB4}"/>
                  </a:ext>
                </a:extLst>
              </p:cNvPr>
              <p:cNvSpPr/>
              <p:nvPr/>
            </p:nvSpPr>
            <p:spPr>
              <a:xfrm>
                <a:off x="1048035" y="2953226"/>
                <a:ext cx="2857500" cy="952309"/>
              </a:xfrm>
              <a:custGeom>
                <a:avLst/>
                <a:gdLst>
                  <a:gd name="connsiteX0" fmla="*/ 2653379 w 2857500"/>
                  <a:gd name="connsiteY0" fmla="*/ 952309 h 952309"/>
                  <a:gd name="connsiteX1" fmla="*/ 68008 w 2857500"/>
                  <a:gd name="connsiteY1" fmla="*/ 952309 h 952309"/>
                  <a:gd name="connsiteX2" fmla="*/ 0 w 2857500"/>
                  <a:gd name="connsiteY2" fmla="*/ 884301 h 952309"/>
                  <a:gd name="connsiteX3" fmla="*/ 68008 w 2857500"/>
                  <a:gd name="connsiteY3" fmla="*/ 816293 h 952309"/>
                  <a:gd name="connsiteX4" fmla="*/ 2653379 w 2857500"/>
                  <a:gd name="connsiteY4" fmla="*/ 816293 h 952309"/>
                  <a:gd name="connsiteX5" fmla="*/ 2721388 w 2857500"/>
                  <a:gd name="connsiteY5" fmla="*/ 748284 h 952309"/>
                  <a:gd name="connsiteX6" fmla="*/ 2653379 w 2857500"/>
                  <a:gd name="connsiteY6" fmla="*/ 680276 h 952309"/>
                  <a:gd name="connsiteX7" fmla="*/ 204121 w 2857500"/>
                  <a:gd name="connsiteY7" fmla="*/ 680276 h 952309"/>
                  <a:gd name="connsiteX8" fmla="*/ 0 w 2857500"/>
                  <a:gd name="connsiteY8" fmla="*/ 476155 h 952309"/>
                  <a:gd name="connsiteX9" fmla="*/ 204121 w 2857500"/>
                  <a:gd name="connsiteY9" fmla="*/ 272034 h 952309"/>
                  <a:gd name="connsiteX10" fmla="*/ 2653379 w 2857500"/>
                  <a:gd name="connsiteY10" fmla="*/ 272034 h 952309"/>
                  <a:gd name="connsiteX11" fmla="*/ 2721388 w 2857500"/>
                  <a:gd name="connsiteY11" fmla="*/ 204025 h 952309"/>
                  <a:gd name="connsiteX12" fmla="*/ 2653379 w 2857500"/>
                  <a:gd name="connsiteY12" fmla="*/ 136017 h 952309"/>
                  <a:gd name="connsiteX13" fmla="*/ 68008 w 2857500"/>
                  <a:gd name="connsiteY13" fmla="*/ 136017 h 952309"/>
                  <a:gd name="connsiteX14" fmla="*/ 0 w 2857500"/>
                  <a:gd name="connsiteY14" fmla="*/ 68008 h 952309"/>
                  <a:gd name="connsiteX15" fmla="*/ 68008 w 2857500"/>
                  <a:gd name="connsiteY15" fmla="*/ 0 h 952309"/>
                  <a:gd name="connsiteX16" fmla="*/ 2653379 w 2857500"/>
                  <a:gd name="connsiteY16" fmla="*/ 0 h 952309"/>
                  <a:gd name="connsiteX17" fmla="*/ 2857500 w 2857500"/>
                  <a:gd name="connsiteY17" fmla="*/ 204121 h 952309"/>
                  <a:gd name="connsiteX18" fmla="*/ 2653379 w 2857500"/>
                  <a:gd name="connsiteY18" fmla="*/ 408242 h 952309"/>
                  <a:gd name="connsiteX19" fmla="*/ 204121 w 2857500"/>
                  <a:gd name="connsiteY19" fmla="*/ 408242 h 952309"/>
                  <a:gd name="connsiteX20" fmla="*/ 136112 w 2857500"/>
                  <a:gd name="connsiteY20" fmla="*/ 476250 h 952309"/>
                  <a:gd name="connsiteX21" fmla="*/ 204121 w 2857500"/>
                  <a:gd name="connsiteY21" fmla="*/ 544259 h 952309"/>
                  <a:gd name="connsiteX22" fmla="*/ 2653379 w 2857500"/>
                  <a:gd name="connsiteY22" fmla="*/ 544259 h 952309"/>
                  <a:gd name="connsiteX23" fmla="*/ 2857500 w 2857500"/>
                  <a:gd name="connsiteY23" fmla="*/ 748379 h 952309"/>
                  <a:gd name="connsiteX24" fmla="*/ 2653379 w 2857500"/>
                  <a:gd name="connsiteY24" fmla="*/ 952309 h 95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57500" h="952309">
                    <a:moveTo>
                      <a:pt x="2653379" y="952309"/>
                    </a:moveTo>
                    <a:lnTo>
                      <a:pt x="68008" y="952309"/>
                    </a:lnTo>
                    <a:cubicBezTo>
                      <a:pt x="30385" y="952309"/>
                      <a:pt x="0" y="921829"/>
                      <a:pt x="0" y="884301"/>
                    </a:cubicBezTo>
                    <a:cubicBezTo>
                      <a:pt x="0" y="846677"/>
                      <a:pt x="30480" y="816293"/>
                      <a:pt x="68008" y="816293"/>
                    </a:cubicBezTo>
                    <a:lnTo>
                      <a:pt x="2653379" y="816293"/>
                    </a:lnTo>
                    <a:cubicBezTo>
                      <a:pt x="2690908" y="816293"/>
                      <a:pt x="2721388" y="785812"/>
                      <a:pt x="2721388" y="748284"/>
                    </a:cubicBezTo>
                    <a:cubicBezTo>
                      <a:pt x="2721388" y="710756"/>
                      <a:pt x="2690908" y="680276"/>
                      <a:pt x="2653379" y="680276"/>
                    </a:cubicBezTo>
                    <a:lnTo>
                      <a:pt x="204121" y="680276"/>
                    </a:lnTo>
                    <a:cubicBezTo>
                      <a:pt x="91535" y="680276"/>
                      <a:pt x="0" y="588740"/>
                      <a:pt x="0" y="476155"/>
                    </a:cubicBezTo>
                    <a:cubicBezTo>
                      <a:pt x="0" y="363569"/>
                      <a:pt x="91535" y="272034"/>
                      <a:pt x="204121" y="272034"/>
                    </a:cubicBezTo>
                    <a:lnTo>
                      <a:pt x="2653379" y="272034"/>
                    </a:lnTo>
                    <a:cubicBezTo>
                      <a:pt x="2690908" y="272034"/>
                      <a:pt x="2721388" y="241554"/>
                      <a:pt x="2721388" y="204025"/>
                    </a:cubicBezTo>
                    <a:cubicBezTo>
                      <a:pt x="2721388" y="166497"/>
                      <a:pt x="2690908" y="136017"/>
                      <a:pt x="2653379" y="136017"/>
                    </a:cubicBezTo>
                    <a:lnTo>
                      <a:pt x="68008" y="136017"/>
                    </a:lnTo>
                    <a:cubicBezTo>
                      <a:pt x="30385" y="136017"/>
                      <a:pt x="0" y="105537"/>
                      <a:pt x="0" y="68008"/>
                    </a:cubicBezTo>
                    <a:cubicBezTo>
                      <a:pt x="0" y="30480"/>
                      <a:pt x="30480" y="0"/>
                      <a:pt x="68008" y="0"/>
                    </a:cubicBezTo>
                    <a:lnTo>
                      <a:pt x="2653379" y="0"/>
                    </a:lnTo>
                    <a:cubicBezTo>
                      <a:pt x="2765965" y="0"/>
                      <a:pt x="2857500" y="91535"/>
                      <a:pt x="2857500" y="204121"/>
                    </a:cubicBezTo>
                    <a:cubicBezTo>
                      <a:pt x="2857500" y="316706"/>
                      <a:pt x="2765965" y="408242"/>
                      <a:pt x="2653379" y="408242"/>
                    </a:cubicBezTo>
                    <a:lnTo>
                      <a:pt x="204121" y="408242"/>
                    </a:lnTo>
                    <a:cubicBezTo>
                      <a:pt x="166592" y="408242"/>
                      <a:pt x="136112" y="438721"/>
                      <a:pt x="136112" y="476250"/>
                    </a:cubicBezTo>
                    <a:cubicBezTo>
                      <a:pt x="136112" y="513779"/>
                      <a:pt x="166592" y="544259"/>
                      <a:pt x="204121" y="544259"/>
                    </a:cubicBezTo>
                    <a:lnTo>
                      <a:pt x="2653379" y="544259"/>
                    </a:lnTo>
                    <a:cubicBezTo>
                      <a:pt x="2765965" y="544259"/>
                      <a:pt x="2857500" y="635794"/>
                      <a:pt x="2857500" y="748379"/>
                    </a:cubicBezTo>
                    <a:cubicBezTo>
                      <a:pt x="2857500" y="860965"/>
                      <a:pt x="2765965" y="952309"/>
                      <a:pt x="2653379" y="952309"/>
                    </a:cubicBezTo>
                    <a:close/>
                  </a:path>
                </a:pathLst>
              </a:custGeom>
              <a:solidFill>
                <a:srgbClr val="6ECEB2"/>
              </a:solidFill>
              <a:ln w="9525" cap="flat">
                <a:noFill/>
                <a:prstDash val="solid"/>
                <a:miter/>
              </a:ln>
            </p:spPr>
            <p:txBody>
              <a:bodyPr rtlCol="0" anchor="ctr"/>
              <a:lstStyle/>
              <a:p>
                <a:endParaRPr lang="en-US"/>
              </a:p>
            </p:txBody>
          </p:sp>
          <p:grpSp>
            <p:nvGrpSpPr>
              <p:cNvPr id="8" name="Graphic 4">
                <a:extLst>
                  <a:ext uri="{FF2B5EF4-FFF2-40B4-BE49-F238E27FC236}">
                    <a16:creationId xmlns:a16="http://schemas.microsoft.com/office/drawing/2014/main" id="{D130FA56-CF8B-D3EC-74EF-5484CB8935AB}"/>
                  </a:ext>
                </a:extLst>
              </p:cNvPr>
              <p:cNvGrpSpPr/>
              <p:nvPr/>
            </p:nvGrpSpPr>
            <p:grpSpPr>
              <a:xfrm>
                <a:off x="1087469" y="2000440"/>
                <a:ext cx="2778633" cy="2857690"/>
                <a:chOff x="1087469" y="2000440"/>
                <a:chExt cx="2778633" cy="2857690"/>
              </a:xfrm>
              <a:solidFill>
                <a:srgbClr val="FFFFFF"/>
              </a:solidFill>
            </p:grpSpPr>
            <p:sp>
              <p:nvSpPr>
                <p:cNvPr id="9" name="Freeform 8">
                  <a:extLst>
                    <a:ext uri="{FF2B5EF4-FFF2-40B4-BE49-F238E27FC236}">
                      <a16:creationId xmlns:a16="http://schemas.microsoft.com/office/drawing/2014/main" id="{CF7EDF6D-82B1-9E04-02D0-6CED5C9B06E2}"/>
                    </a:ext>
                  </a:extLst>
                </p:cNvPr>
                <p:cNvSpPr/>
                <p:nvPr/>
              </p:nvSpPr>
              <p:spPr>
                <a:xfrm>
                  <a:off x="1087469" y="3633406"/>
                  <a:ext cx="2778156" cy="1224724"/>
                </a:xfrm>
                <a:custGeom>
                  <a:avLst/>
                  <a:gdLst>
                    <a:gd name="connsiteX0" fmla="*/ 2758631 w 2778156"/>
                    <a:gd name="connsiteY0" fmla="*/ 630269 h 1224724"/>
                    <a:gd name="connsiteX1" fmla="*/ 2262854 w 2778156"/>
                    <a:gd name="connsiteY1" fmla="*/ 630269 h 1224724"/>
                    <a:gd name="connsiteX2" fmla="*/ 2262854 w 2778156"/>
                    <a:gd name="connsiteY2" fmla="*/ 0 h 1224724"/>
                    <a:gd name="connsiteX3" fmla="*/ 2223611 w 2778156"/>
                    <a:gd name="connsiteY3" fmla="*/ 0 h 1224724"/>
                    <a:gd name="connsiteX4" fmla="*/ 2223611 w 2778156"/>
                    <a:gd name="connsiteY4" fmla="*/ 630269 h 1224724"/>
                    <a:gd name="connsiteX5" fmla="*/ 1865471 w 2778156"/>
                    <a:gd name="connsiteY5" fmla="*/ 630269 h 1224724"/>
                    <a:gd name="connsiteX6" fmla="*/ 1865471 w 2778156"/>
                    <a:gd name="connsiteY6" fmla="*/ 0 h 1224724"/>
                    <a:gd name="connsiteX7" fmla="*/ 1729359 w 2778156"/>
                    <a:gd name="connsiteY7" fmla="*/ 0 h 1224724"/>
                    <a:gd name="connsiteX8" fmla="*/ 1729359 w 2778156"/>
                    <a:gd name="connsiteY8" fmla="*/ 630269 h 1224724"/>
                    <a:gd name="connsiteX9" fmla="*/ 1593247 w 2778156"/>
                    <a:gd name="connsiteY9" fmla="*/ 630269 h 1224724"/>
                    <a:gd name="connsiteX10" fmla="*/ 1593247 w 2778156"/>
                    <a:gd name="connsiteY10" fmla="*/ 272129 h 1224724"/>
                    <a:gd name="connsiteX11" fmla="*/ 1457230 w 2778156"/>
                    <a:gd name="connsiteY11" fmla="*/ 272129 h 1224724"/>
                    <a:gd name="connsiteX12" fmla="*/ 1457230 w 2778156"/>
                    <a:gd name="connsiteY12" fmla="*/ 630269 h 1224724"/>
                    <a:gd name="connsiteX13" fmla="*/ 1321118 w 2778156"/>
                    <a:gd name="connsiteY13" fmla="*/ 630269 h 1224724"/>
                    <a:gd name="connsiteX14" fmla="*/ 1321118 w 2778156"/>
                    <a:gd name="connsiteY14" fmla="*/ 0 h 1224724"/>
                    <a:gd name="connsiteX15" fmla="*/ 1185005 w 2778156"/>
                    <a:gd name="connsiteY15" fmla="*/ 0 h 1224724"/>
                    <a:gd name="connsiteX16" fmla="*/ 1185005 w 2778156"/>
                    <a:gd name="connsiteY16" fmla="*/ 630269 h 1224724"/>
                    <a:gd name="connsiteX17" fmla="*/ 1048893 w 2778156"/>
                    <a:gd name="connsiteY17" fmla="*/ 630269 h 1224724"/>
                    <a:gd name="connsiteX18" fmla="*/ 1048893 w 2778156"/>
                    <a:gd name="connsiteY18" fmla="*/ 272129 h 1224724"/>
                    <a:gd name="connsiteX19" fmla="*/ 912876 w 2778156"/>
                    <a:gd name="connsiteY19" fmla="*/ 272129 h 1224724"/>
                    <a:gd name="connsiteX20" fmla="*/ 912876 w 2778156"/>
                    <a:gd name="connsiteY20" fmla="*/ 630269 h 1224724"/>
                    <a:gd name="connsiteX21" fmla="*/ 554641 w 2778156"/>
                    <a:gd name="connsiteY21" fmla="*/ 630269 h 1224724"/>
                    <a:gd name="connsiteX22" fmla="*/ 554641 w 2778156"/>
                    <a:gd name="connsiteY22" fmla="*/ 272129 h 1224724"/>
                    <a:gd name="connsiteX23" fmla="*/ 515398 w 2778156"/>
                    <a:gd name="connsiteY23" fmla="*/ 272129 h 1224724"/>
                    <a:gd name="connsiteX24" fmla="*/ 515398 w 2778156"/>
                    <a:gd name="connsiteY24" fmla="*/ 630269 h 1224724"/>
                    <a:gd name="connsiteX25" fmla="*/ 19622 w 2778156"/>
                    <a:gd name="connsiteY25" fmla="*/ 630269 h 1224724"/>
                    <a:gd name="connsiteX26" fmla="*/ 0 w 2778156"/>
                    <a:gd name="connsiteY26" fmla="*/ 649891 h 1224724"/>
                    <a:gd name="connsiteX27" fmla="*/ 19622 w 2778156"/>
                    <a:gd name="connsiteY27" fmla="*/ 669512 h 1224724"/>
                    <a:gd name="connsiteX28" fmla="*/ 515398 w 2778156"/>
                    <a:gd name="connsiteY28" fmla="*/ 669512 h 1224724"/>
                    <a:gd name="connsiteX29" fmla="*/ 515398 w 2778156"/>
                    <a:gd name="connsiteY29" fmla="*/ 1165289 h 1224724"/>
                    <a:gd name="connsiteX30" fmla="*/ 535019 w 2778156"/>
                    <a:gd name="connsiteY30" fmla="*/ 1184910 h 1224724"/>
                    <a:gd name="connsiteX31" fmla="*/ 554641 w 2778156"/>
                    <a:gd name="connsiteY31" fmla="*/ 1165289 h 1224724"/>
                    <a:gd name="connsiteX32" fmla="*/ 554641 w 2778156"/>
                    <a:gd name="connsiteY32" fmla="*/ 669512 h 1224724"/>
                    <a:gd name="connsiteX33" fmla="*/ 912876 w 2778156"/>
                    <a:gd name="connsiteY33" fmla="*/ 669512 h 1224724"/>
                    <a:gd name="connsiteX34" fmla="*/ 912876 w 2778156"/>
                    <a:gd name="connsiteY34" fmla="*/ 1156621 h 1224724"/>
                    <a:gd name="connsiteX35" fmla="*/ 980884 w 2778156"/>
                    <a:gd name="connsiteY35" fmla="*/ 1224629 h 1224724"/>
                    <a:gd name="connsiteX36" fmla="*/ 1048893 w 2778156"/>
                    <a:gd name="connsiteY36" fmla="*/ 1156621 h 1224724"/>
                    <a:gd name="connsiteX37" fmla="*/ 1048893 w 2778156"/>
                    <a:gd name="connsiteY37" fmla="*/ 669512 h 1224724"/>
                    <a:gd name="connsiteX38" fmla="*/ 1185005 w 2778156"/>
                    <a:gd name="connsiteY38" fmla="*/ 669512 h 1224724"/>
                    <a:gd name="connsiteX39" fmla="*/ 1185005 w 2778156"/>
                    <a:gd name="connsiteY39" fmla="*/ 1020604 h 1224724"/>
                    <a:gd name="connsiteX40" fmla="*/ 1389126 w 2778156"/>
                    <a:gd name="connsiteY40" fmla="*/ 1224725 h 1224724"/>
                    <a:gd name="connsiteX41" fmla="*/ 1593247 w 2778156"/>
                    <a:gd name="connsiteY41" fmla="*/ 1020604 h 1224724"/>
                    <a:gd name="connsiteX42" fmla="*/ 1593247 w 2778156"/>
                    <a:gd name="connsiteY42" fmla="*/ 669512 h 1224724"/>
                    <a:gd name="connsiteX43" fmla="*/ 1729359 w 2778156"/>
                    <a:gd name="connsiteY43" fmla="*/ 669512 h 1224724"/>
                    <a:gd name="connsiteX44" fmla="*/ 1729359 w 2778156"/>
                    <a:gd name="connsiteY44" fmla="*/ 1156621 h 1224724"/>
                    <a:gd name="connsiteX45" fmla="*/ 1797368 w 2778156"/>
                    <a:gd name="connsiteY45" fmla="*/ 1224629 h 1224724"/>
                    <a:gd name="connsiteX46" fmla="*/ 1865376 w 2778156"/>
                    <a:gd name="connsiteY46" fmla="*/ 1156621 h 1224724"/>
                    <a:gd name="connsiteX47" fmla="*/ 1865376 w 2778156"/>
                    <a:gd name="connsiteY47" fmla="*/ 669512 h 1224724"/>
                    <a:gd name="connsiteX48" fmla="*/ 2223516 w 2778156"/>
                    <a:gd name="connsiteY48" fmla="*/ 669512 h 1224724"/>
                    <a:gd name="connsiteX49" fmla="*/ 2223516 w 2778156"/>
                    <a:gd name="connsiteY49" fmla="*/ 1165289 h 1224724"/>
                    <a:gd name="connsiteX50" fmla="*/ 2243138 w 2778156"/>
                    <a:gd name="connsiteY50" fmla="*/ 1184910 h 1224724"/>
                    <a:gd name="connsiteX51" fmla="*/ 2262759 w 2778156"/>
                    <a:gd name="connsiteY51" fmla="*/ 1165289 h 1224724"/>
                    <a:gd name="connsiteX52" fmla="*/ 2262759 w 2778156"/>
                    <a:gd name="connsiteY52" fmla="*/ 669512 h 1224724"/>
                    <a:gd name="connsiteX53" fmla="*/ 2758535 w 2778156"/>
                    <a:gd name="connsiteY53" fmla="*/ 669512 h 1224724"/>
                    <a:gd name="connsiteX54" fmla="*/ 2778157 w 2778156"/>
                    <a:gd name="connsiteY54" fmla="*/ 649891 h 1224724"/>
                    <a:gd name="connsiteX55" fmla="*/ 2758631 w 2778156"/>
                    <a:gd name="connsiteY55" fmla="*/ 630269 h 1224724"/>
                    <a:gd name="connsiteX56" fmla="*/ 1457420 w 2778156"/>
                    <a:gd name="connsiteY56" fmla="*/ 1020509 h 1224724"/>
                    <a:gd name="connsiteX57" fmla="*/ 1389412 w 2778156"/>
                    <a:gd name="connsiteY57" fmla="*/ 1088517 h 1224724"/>
                    <a:gd name="connsiteX58" fmla="*/ 1321403 w 2778156"/>
                    <a:gd name="connsiteY58" fmla="*/ 1020509 h 1224724"/>
                    <a:gd name="connsiteX59" fmla="*/ 1321403 w 2778156"/>
                    <a:gd name="connsiteY59" fmla="*/ 669417 h 1224724"/>
                    <a:gd name="connsiteX60" fmla="*/ 1457516 w 2778156"/>
                    <a:gd name="connsiteY60" fmla="*/ 669417 h 1224724"/>
                    <a:gd name="connsiteX61" fmla="*/ 1457516 w 2778156"/>
                    <a:gd name="connsiteY61" fmla="*/ 1020509 h 122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778156" h="1224724">
                      <a:moveTo>
                        <a:pt x="2758631" y="630269"/>
                      </a:moveTo>
                      <a:lnTo>
                        <a:pt x="2262854" y="630269"/>
                      </a:lnTo>
                      <a:lnTo>
                        <a:pt x="2262854" y="0"/>
                      </a:lnTo>
                      <a:lnTo>
                        <a:pt x="2223611" y="0"/>
                      </a:lnTo>
                      <a:lnTo>
                        <a:pt x="2223611" y="630269"/>
                      </a:lnTo>
                      <a:lnTo>
                        <a:pt x="1865471" y="630269"/>
                      </a:lnTo>
                      <a:lnTo>
                        <a:pt x="1865471" y="0"/>
                      </a:lnTo>
                      <a:lnTo>
                        <a:pt x="1729359" y="0"/>
                      </a:lnTo>
                      <a:lnTo>
                        <a:pt x="1729359" y="630269"/>
                      </a:lnTo>
                      <a:lnTo>
                        <a:pt x="1593247" y="630269"/>
                      </a:lnTo>
                      <a:lnTo>
                        <a:pt x="1593247" y="272129"/>
                      </a:lnTo>
                      <a:lnTo>
                        <a:pt x="1457230" y="272129"/>
                      </a:lnTo>
                      <a:lnTo>
                        <a:pt x="1457230" y="630269"/>
                      </a:lnTo>
                      <a:lnTo>
                        <a:pt x="1321118" y="630269"/>
                      </a:lnTo>
                      <a:lnTo>
                        <a:pt x="1321118" y="0"/>
                      </a:lnTo>
                      <a:lnTo>
                        <a:pt x="1185005" y="0"/>
                      </a:lnTo>
                      <a:lnTo>
                        <a:pt x="1185005" y="630269"/>
                      </a:lnTo>
                      <a:lnTo>
                        <a:pt x="1048893" y="630269"/>
                      </a:lnTo>
                      <a:lnTo>
                        <a:pt x="1048893" y="272129"/>
                      </a:lnTo>
                      <a:lnTo>
                        <a:pt x="912876" y="272129"/>
                      </a:lnTo>
                      <a:lnTo>
                        <a:pt x="912876" y="630269"/>
                      </a:lnTo>
                      <a:lnTo>
                        <a:pt x="554641" y="630269"/>
                      </a:lnTo>
                      <a:lnTo>
                        <a:pt x="554641" y="272129"/>
                      </a:lnTo>
                      <a:lnTo>
                        <a:pt x="515398" y="272129"/>
                      </a:lnTo>
                      <a:lnTo>
                        <a:pt x="515398" y="630269"/>
                      </a:lnTo>
                      <a:lnTo>
                        <a:pt x="19622" y="630269"/>
                      </a:lnTo>
                      <a:cubicBezTo>
                        <a:pt x="8763" y="630269"/>
                        <a:pt x="0" y="639032"/>
                        <a:pt x="0" y="649891"/>
                      </a:cubicBezTo>
                      <a:cubicBezTo>
                        <a:pt x="0" y="660749"/>
                        <a:pt x="8763" y="669512"/>
                        <a:pt x="19622" y="669512"/>
                      </a:cubicBezTo>
                      <a:lnTo>
                        <a:pt x="515398" y="669512"/>
                      </a:lnTo>
                      <a:lnTo>
                        <a:pt x="515398" y="1165289"/>
                      </a:lnTo>
                      <a:cubicBezTo>
                        <a:pt x="515398" y="1176147"/>
                        <a:pt x="524161" y="1184910"/>
                        <a:pt x="535019" y="1184910"/>
                      </a:cubicBezTo>
                      <a:cubicBezTo>
                        <a:pt x="545878" y="1184910"/>
                        <a:pt x="554641" y="1176147"/>
                        <a:pt x="554641" y="1165289"/>
                      </a:cubicBezTo>
                      <a:lnTo>
                        <a:pt x="554641" y="669512"/>
                      </a:lnTo>
                      <a:lnTo>
                        <a:pt x="912876" y="669512"/>
                      </a:lnTo>
                      <a:lnTo>
                        <a:pt x="912876" y="1156621"/>
                      </a:lnTo>
                      <a:cubicBezTo>
                        <a:pt x="912876" y="1194245"/>
                        <a:pt x="943356" y="1224629"/>
                        <a:pt x="980884" y="1224629"/>
                      </a:cubicBezTo>
                      <a:cubicBezTo>
                        <a:pt x="1018413" y="1224629"/>
                        <a:pt x="1048893" y="1194149"/>
                        <a:pt x="1048893" y="1156621"/>
                      </a:cubicBezTo>
                      <a:lnTo>
                        <a:pt x="1048893" y="669512"/>
                      </a:lnTo>
                      <a:lnTo>
                        <a:pt x="1185005" y="669512"/>
                      </a:lnTo>
                      <a:lnTo>
                        <a:pt x="1185005" y="1020604"/>
                      </a:lnTo>
                      <a:cubicBezTo>
                        <a:pt x="1185005" y="1133189"/>
                        <a:pt x="1276541" y="1224725"/>
                        <a:pt x="1389126" y="1224725"/>
                      </a:cubicBezTo>
                      <a:cubicBezTo>
                        <a:pt x="1501711" y="1224725"/>
                        <a:pt x="1593247" y="1133189"/>
                        <a:pt x="1593247" y="1020604"/>
                      </a:cubicBezTo>
                      <a:lnTo>
                        <a:pt x="1593247" y="669512"/>
                      </a:lnTo>
                      <a:lnTo>
                        <a:pt x="1729359" y="669512"/>
                      </a:lnTo>
                      <a:lnTo>
                        <a:pt x="1729359" y="1156621"/>
                      </a:lnTo>
                      <a:cubicBezTo>
                        <a:pt x="1729359" y="1194245"/>
                        <a:pt x="1759839" y="1224629"/>
                        <a:pt x="1797368" y="1224629"/>
                      </a:cubicBezTo>
                      <a:cubicBezTo>
                        <a:pt x="1834896" y="1224629"/>
                        <a:pt x="1865376" y="1194149"/>
                        <a:pt x="1865376" y="1156621"/>
                      </a:cubicBezTo>
                      <a:lnTo>
                        <a:pt x="1865376" y="669512"/>
                      </a:lnTo>
                      <a:lnTo>
                        <a:pt x="2223516" y="669512"/>
                      </a:lnTo>
                      <a:lnTo>
                        <a:pt x="2223516" y="1165289"/>
                      </a:lnTo>
                      <a:cubicBezTo>
                        <a:pt x="2223516" y="1176147"/>
                        <a:pt x="2232279" y="1184910"/>
                        <a:pt x="2243138" y="1184910"/>
                      </a:cubicBezTo>
                      <a:cubicBezTo>
                        <a:pt x="2253996" y="1184910"/>
                        <a:pt x="2262759" y="1176147"/>
                        <a:pt x="2262759" y="1165289"/>
                      </a:cubicBezTo>
                      <a:lnTo>
                        <a:pt x="2262759" y="669512"/>
                      </a:lnTo>
                      <a:lnTo>
                        <a:pt x="2758535" y="669512"/>
                      </a:lnTo>
                      <a:cubicBezTo>
                        <a:pt x="2769394" y="669512"/>
                        <a:pt x="2778157" y="660749"/>
                        <a:pt x="2778157" y="649891"/>
                      </a:cubicBezTo>
                      <a:cubicBezTo>
                        <a:pt x="2778157" y="639032"/>
                        <a:pt x="2769489" y="630269"/>
                        <a:pt x="2758631" y="630269"/>
                      </a:cubicBezTo>
                      <a:close/>
                      <a:moveTo>
                        <a:pt x="1457420" y="1020509"/>
                      </a:moveTo>
                      <a:cubicBezTo>
                        <a:pt x="1457420" y="1058037"/>
                        <a:pt x="1426940" y="1088517"/>
                        <a:pt x="1389412" y="1088517"/>
                      </a:cubicBezTo>
                      <a:cubicBezTo>
                        <a:pt x="1351883" y="1088517"/>
                        <a:pt x="1321403" y="1058037"/>
                        <a:pt x="1321403" y="1020509"/>
                      </a:cubicBezTo>
                      <a:lnTo>
                        <a:pt x="1321403" y="669417"/>
                      </a:lnTo>
                      <a:lnTo>
                        <a:pt x="1457516" y="669417"/>
                      </a:lnTo>
                      <a:lnTo>
                        <a:pt x="1457516" y="1020509"/>
                      </a:lnTo>
                      <a:close/>
                    </a:path>
                  </a:pathLst>
                </a:custGeom>
                <a:solidFill>
                  <a:srgbClr val="FFFFFF"/>
                </a:solid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DB5C446B-A585-2693-CB96-DB75D2D20643}"/>
                    </a:ext>
                  </a:extLst>
                </p:cNvPr>
                <p:cNvSpPr/>
                <p:nvPr/>
              </p:nvSpPr>
              <p:spPr>
                <a:xfrm>
                  <a:off x="1087850" y="2000440"/>
                  <a:ext cx="2778252" cy="1224724"/>
                </a:xfrm>
                <a:custGeom>
                  <a:avLst/>
                  <a:gdLst>
                    <a:gd name="connsiteX0" fmla="*/ 19621 w 2778252"/>
                    <a:gd name="connsiteY0" fmla="*/ 594455 h 1224724"/>
                    <a:gd name="connsiteX1" fmla="*/ 515398 w 2778252"/>
                    <a:gd name="connsiteY1" fmla="*/ 594455 h 1224724"/>
                    <a:gd name="connsiteX2" fmla="*/ 515398 w 2778252"/>
                    <a:gd name="connsiteY2" fmla="*/ 1224725 h 1224724"/>
                    <a:gd name="connsiteX3" fmla="*/ 554641 w 2778252"/>
                    <a:gd name="connsiteY3" fmla="*/ 1224725 h 1224724"/>
                    <a:gd name="connsiteX4" fmla="*/ 554641 w 2778252"/>
                    <a:gd name="connsiteY4" fmla="*/ 594455 h 1224724"/>
                    <a:gd name="connsiteX5" fmla="*/ 912876 w 2778252"/>
                    <a:gd name="connsiteY5" fmla="*/ 594455 h 1224724"/>
                    <a:gd name="connsiteX6" fmla="*/ 912876 w 2778252"/>
                    <a:gd name="connsiteY6" fmla="*/ 1224725 h 1224724"/>
                    <a:gd name="connsiteX7" fmla="*/ 1048893 w 2778252"/>
                    <a:gd name="connsiteY7" fmla="*/ 1224725 h 1224724"/>
                    <a:gd name="connsiteX8" fmla="*/ 1048893 w 2778252"/>
                    <a:gd name="connsiteY8" fmla="*/ 594455 h 1224724"/>
                    <a:gd name="connsiteX9" fmla="*/ 1185005 w 2778252"/>
                    <a:gd name="connsiteY9" fmla="*/ 594455 h 1224724"/>
                    <a:gd name="connsiteX10" fmla="*/ 1185005 w 2778252"/>
                    <a:gd name="connsiteY10" fmla="*/ 952595 h 1224724"/>
                    <a:gd name="connsiteX11" fmla="*/ 1321118 w 2778252"/>
                    <a:gd name="connsiteY11" fmla="*/ 952595 h 1224724"/>
                    <a:gd name="connsiteX12" fmla="*/ 1321118 w 2778252"/>
                    <a:gd name="connsiteY12" fmla="*/ 594455 h 1224724"/>
                    <a:gd name="connsiteX13" fmla="*/ 1457230 w 2778252"/>
                    <a:gd name="connsiteY13" fmla="*/ 594455 h 1224724"/>
                    <a:gd name="connsiteX14" fmla="*/ 1457230 w 2778252"/>
                    <a:gd name="connsiteY14" fmla="*/ 1224725 h 1224724"/>
                    <a:gd name="connsiteX15" fmla="*/ 1593247 w 2778252"/>
                    <a:gd name="connsiteY15" fmla="*/ 1224725 h 1224724"/>
                    <a:gd name="connsiteX16" fmla="*/ 1593247 w 2778252"/>
                    <a:gd name="connsiteY16" fmla="*/ 594455 h 1224724"/>
                    <a:gd name="connsiteX17" fmla="*/ 1729359 w 2778252"/>
                    <a:gd name="connsiteY17" fmla="*/ 594455 h 1224724"/>
                    <a:gd name="connsiteX18" fmla="*/ 1729359 w 2778252"/>
                    <a:gd name="connsiteY18" fmla="*/ 952595 h 1224724"/>
                    <a:gd name="connsiteX19" fmla="*/ 1865471 w 2778252"/>
                    <a:gd name="connsiteY19" fmla="*/ 952595 h 1224724"/>
                    <a:gd name="connsiteX20" fmla="*/ 1865471 w 2778252"/>
                    <a:gd name="connsiteY20" fmla="*/ 594455 h 1224724"/>
                    <a:gd name="connsiteX21" fmla="*/ 2223611 w 2778252"/>
                    <a:gd name="connsiteY21" fmla="*/ 594455 h 1224724"/>
                    <a:gd name="connsiteX22" fmla="*/ 2223611 w 2778252"/>
                    <a:gd name="connsiteY22" fmla="*/ 952595 h 1224724"/>
                    <a:gd name="connsiteX23" fmla="*/ 2262854 w 2778252"/>
                    <a:gd name="connsiteY23" fmla="*/ 952595 h 1224724"/>
                    <a:gd name="connsiteX24" fmla="*/ 2262854 w 2778252"/>
                    <a:gd name="connsiteY24" fmla="*/ 594455 h 1224724"/>
                    <a:gd name="connsiteX25" fmla="*/ 2758631 w 2778252"/>
                    <a:gd name="connsiteY25" fmla="*/ 594455 h 1224724"/>
                    <a:gd name="connsiteX26" fmla="*/ 2778252 w 2778252"/>
                    <a:gd name="connsiteY26" fmla="*/ 574834 h 1224724"/>
                    <a:gd name="connsiteX27" fmla="*/ 2758631 w 2778252"/>
                    <a:gd name="connsiteY27" fmla="*/ 555212 h 1224724"/>
                    <a:gd name="connsiteX28" fmla="*/ 2262854 w 2778252"/>
                    <a:gd name="connsiteY28" fmla="*/ 555212 h 1224724"/>
                    <a:gd name="connsiteX29" fmla="*/ 2262854 w 2778252"/>
                    <a:gd name="connsiteY29" fmla="*/ 59436 h 1224724"/>
                    <a:gd name="connsiteX30" fmla="*/ 2243233 w 2778252"/>
                    <a:gd name="connsiteY30" fmla="*/ 39815 h 1224724"/>
                    <a:gd name="connsiteX31" fmla="*/ 2223611 w 2778252"/>
                    <a:gd name="connsiteY31" fmla="*/ 59436 h 1224724"/>
                    <a:gd name="connsiteX32" fmla="*/ 2223611 w 2778252"/>
                    <a:gd name="connsiteY32" fmla="*/ 555212 h 1224724"/>
                    <a:gd name="connsiteX33" fmla="*/ 1865471 w 2778252"/>
                    <a:gd name="connsiteY33" fmla="*/ 555212 h 1224724"/>
                    <a:gd name="connsiteX34" fmla="*/ 1865471 w 2778252"/>
                    <a:gd name="connsiteY34" fmla="*/ 204121 h 1224724"/>
                    <a:gd name="connsiteX35" fmla="*/ 1661351 w 2778252"/>
                    <a:gd name="connsiteY35" fmla="*/ 0 h 1224724"/>
                    <a:gd name="connsiteX36" fmla="*/ 1457230 w 2778252"/>
                    <a:gd name="connsiteY36" fmla="*/ 204121 h 1224724"/>
                    <a:gd name="connsiteX37" fmla="*/ 1457230 w 2778252"/>
                    <a:gd name="connsiteY37" fmla="*/ 555212 h 1224724"/>
                    <a:gd name="connsiteX38" fmla="*/ 1321118 w 2778252"/>
                    <a:gd name="connsiteY38" fmla="*/ 555212 h 1224724"/>
                    <a:gd name="connsiteX39" fmla="*/ 1321118 w 2778252"/>
                    <a:gd name="connsiteY39" fmla="*/ 204121 h 1224724"/>
                    <a:gd name="connsiteX40" fmla="*/ 1116997 w 2778252"/>
                    <a:gd name="connsiteY40" fmla="*/ 0 h 1224724"/>
                    <a:gd name="connsiteX41" fmla="*/ 912876 w 2778252"/>
                    <a:gd name="connsiteY41" fmla="*/ 204121 h 1224724"/>
                    <a:gd name="connsiteX42" fmla="*/ 912876 w 2778252"/>
                    <a:gd name="connsiteY42" fmla="*/ 555212 h 1224724"/>
                    <a:gd name="connsiteX43" fmla="*/ 554641 w 2778252"/>
                    <a:gd name="connsiteY43" fmla="*/ 555212 h 1224724"/>
                    <a:gd name="connsiteX44" fmla="*/ 554641 w 2778252"/>
                    <a:gd name="connsiteY44" fmla="*/ 59436 h 1224724"/>
                    <a:gd name="connsiteX45" fmla="*/ 535019 w 2778252"/>
                    <a:gd name="connsiteY45" fmla="*/ 39815 h 1224724"/>
                    <a:gd name="connsiteX46" fmla="*/ 515398 w 2778252"/>
                    <a:gd name="connsiteY46" fmla="*/ 59436 h 1224724"/>
                    <a:gd name="connsiteX47" fmla="*/ 515398 w 2778252"/>
                    <a:gd name="connsiteY47" fmla="*/ 555212 h 1224724"/>
                    <a:gd name="connsiteX48" fmla="*/ 19621 w 2778252"/>
                    <a:gd name="connsiteY48" fmla="*/ 555212 h 1224724"/>
                    <a:gd name="connsiteX49" fmla="*/ 0 w 2778252"/>
                    <a:gd name="connsiteY49" fmla="*/ 574834 h 1224724"/>
                    <a:gd name="connsiteX50" fmla="*/ 19621 w 2778252"/>
                    <a:gd name="connsiteY50" fmla="*/ 594455 h 1224724"/>
                    <a:gd name="connsiteX51" fmla="*/ 1593152 w 2778252"/>
                    <a:gd name="connsiteY51" fmla="*/ 204216 h 1224724"/>
                    <a:gd name="connsiteX52" fmla="*/ 1661160 w 2778252"/>
                    <a:gd name="connsiteY52" fmla="*/ 136208 h 1224724"/>
                    <a:gd name="connsiteX53" fmla="*/ 1729169 w 2778252"/>
                    <a:gd name="connsiteY53" fmla="*/ 204216 h 1224724"/>
                    <a:gd name="connsiteX54" fmla="*/ 1729169 w 2778252"/>
                    <a:gd name="connsiteY54" fmla="*/ 555308 h 1224724"/>
                    <a:gd name="connsiteX55" fmla="*/ 1593056 w 2778252"/>
                    <a:gd name="connsiteY55" fmla="*/ 555308 h 1224724"/>
                    <a:gd name="connsiteX56" fmla="*/ 1593056 w 2778252"/>
                    <a:gd name="connsiteY56" fmla="*/ 204216 h 1224724"/>
                    <a:gd name="connsiteX57" fmla="*/ 1048798 w 2778252"/>
                    <a:gd name="connsiteY57" fmla="*/ 204216 h 1224724"/>
                    <a:gd name="connsiteX58" fmla="*/ 1116806 w 2778252"/>
                    <a:gd name="connsiteY58" fmla="*/ 136208 h 1224724"/>
                    <a:gd name="connsiteX59" fmla="*/ 1184815 w 2778252"/>
                    <a:gd name="connsiteY59" fmla="*/ 204216 h 1224724"/>
                    <a:gd name="connsiteX60" fmla="*/ 1184815 w 2778252"/>
                    <a:gd name="connsiteY60" fmla="*/ 555308 h 1224724"/>
                    <a:gd name="connsiteX61" fmla="*/ 1048703 w 2778252"/>
                    <a:gd name="connsiteY61" fmla="*/ 555308 h 1224724"/>
                    <a:gd name="connsiteX62" fmla="*/ 1048703 w 2778252"/>
                    <a:gd name="connsiteY62" fmla="*/ 204216 h 122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778252" h="1224724">
                      <a:moveTo>
                        <a:pt x="19621" y="594455"/>
                      </a:moveTo>
                      <a:lnTo>
                        <a:pt x="515398" y="594455"/>
                      </a:lnTo>
                      <a:lnTo>
                        <a:pt x="515398" y="1224725"/>
                      </a:lnTo>
                      <a:lnTo>
                        <a:pt x="554641" y="1224725"/>
                      </a:lnTo>
                      <a:lnTo>
                        <a:pt x="554641" y="594455"/>
                      </a:lnTo>
                      <a:lnTo>
                        <a:pt x="912876" y="594455"/>
                      </a:lnTo>
                      <a:lnTo>
                        <a:pt x="912876" y="1224725"/>
                      </a:lnTo>
                      <a:lnTo>
                        <a:pt x="1048893" y="1224725"/>
                      </a:lnTo>
                      <a:lnTo>
                        <a:pt x="1048893" y="594455"/>
                      </a:lnTo>
                      <a:lnTo>
                        <a:pt x="1185005" y="594455"/>
                      </a:lnTo>
                      <a:lnTo>
                        <a:pt x="1185005" y="952595"/>
                      </a:lnTo>
                      <a:lnTo>
                        <a:pt x="1321118" y="952595"/>
                      </a:lnTo>
                      <a:lnTo>
                        <a:pt x="1321118" y="594455"/>
                      </a:lnTo>
                      <a:lnTo>
                        <a:pt x="1457230" y="594455"/>
                      </a:lnTo>
                      <a:lnTo>
                        <a:pt x="1457230" y="1224725"/>
                      </a:lnTo>
                      <a:lnTo>
                        <a:pt x="1593247" y="1224725"/>
                      </a:lnTo>
                      <a:lnTo>
                        <a:pt x="1593247" y="594455"/>
                      </a:lnTo>
                      <a:lnTo>
                        <a:pt x="1729359" y="594455"/>
                      </a:lnTo>
                      <a:lnTo>
                        <a:pt x="1729359" y="952595"/>
                      </a:lnTo>
                      <a:lnTo>
                        <a:pt x="1865471" y="952595"/>
                      </a:lnTo>
                      <a:lnTo>
                        <a:pt x="1865471" y="594455"/>
                      </a:lnTo>
                      <a:lnTo>
                        <a:pt x="2223611" y="594455"/>
                      </a:lnTo>
                      <a:lnTo>
                        <a:pt x="2223611" y="952595"/>
                      </a:lnTo>
                      <a:lnTo>
                        <a:pt x="2262854" y="952595"/>
                      </a:lnTo>
                      <a:lnTo>
                        <a:pt x="2262854" y="594455"/>
                      </a:lnTo>
                      <a:lnTo>
                        <a:pt x="2758631" y="594455"/>
                      </a:lnTo>
                      <a:cubicBezTo>
                        <a:pt x="2769489" y="594455"/>
                        <a:pt x="2778252" y="585692"/>
                        <a:pt x="2778252" y="574834"/>
                      </a:cubicBezTo>
                      <a:cubicBezTo>
                        <a:pt x="2778252" y="563975"/>
                        <a:pt x="2769489" y="555212"/>
                        <a:pt x="2758631" y="555212"/>
                      </a:cubicBezTo>
                      <a:lnTo>
                        <a:pt x="2262854" y="555212"/>
                      </a:lnTo>
                      <a:lnTo>
                        <a:pt x="2262854" y="59436"/>
                      </a:lnTo>
                      <a:cubicBezTo>
                        <a:pt x="2262854" y="48578"/>
                        <a:pt x="2254091" y="39815"/>
                        <a:pt x="2243233" y="39815"/>
                      </a:cubicBezTo>
                      <a:cubicBezTo>
                        <a:pt x="2232374" y="39815"/>
                        <a:pt x="2223611" y="48578"/>
                        <a:pt x="2223611" y="59436"/>
                      </a:cubicBezTo>
                      <a:lnTo>
                        <a:pt x="2223611" y="555212"/>
                      </a:lnTo>
                      <a:lnTo>
                        <a:pt x="1865471" y="555212"/>
                      </a:lnTo>
                      <a:lnTo>
                        <a:pt x="1865471" y="204121"/>
                      </a:lnTo>
                      <a:cubicBezTo>
                        <a:pt x="1865471" y="91535"/>
                        <a:pt x="1773936" y="0"/>
                        <a:pt x="1661351" y="0"/>
                      </a:cubicBezTo>
                      <a:cubicBezTo>
                        <a:pt x="1548765" y="0"/>
                        <a:pt x="1457230" y="91535"/>
                        <a:pt x="1457230" y="204121"/>
                      </a:cubicBezTo>
                      <a:lnTo>
                        <a:pt x="1457230" y="555212"/>
                      </a:lnTo>
                      <a:lnTo>
                        <a:pt x="1321118" y="555212"/>
                      </a:lnTo>
                      <a:lnTo>
                        <a:pt x="1321118" y="204121"/>
                      </a:lnTo>
                      <a:cubicBezTo>
                        <a:pt x="1321118" y="91535"/>
                        <a:pt x="1229582" y="0"/>
                        <a:pt x="1116997" y="0"/>
                      </a:cubicBezTo>
                      <a:cubicBezTo>
                        <a:pt x="1004411" y="0"/>
                        <a:pt x="912876" y="91535"/>
                        <a:pt x="912876" y="204121"/>
                      </a:cubicBezTo>
                      <a:lnTo>
                        <a:pt x="912876" y="555212"/>
                      </a:lnTo>
                      <a:lnTo>
                        <a:pt x="554641" y="555212"/>
                      </a:lnTo>
                      <a:lnTo>
                        <a:pt x="554641" y="59436"/>
                      </a:lnTo>
                      <a:cubicBezTo>
                        <a:pt x="554641" y="48578"/>
                        <a:pt x="545878" y="39815"/>
                        <a:pt x="535019" y="39815"/>
                      </a:cubicBezTo>
                      <a:cubicBezTo>
                        <a:pt x="524161" y="39815"/>
                        <a:pt x="515398" y="48578"/>
                        <a:pt x="515398" y="59436"/>
                      </a:cubicBezTo>
                      <a:lnTo>
                        <a:pt x="515398" y="555212"/>
                      </a:lnTo>
                      <a:lnTo>
                        <a:pt x="19621" y="555212"/>
                      </a:lnTo>
                      <a:cubicBezTo>
                        <a:pt x="8763" y="555212"/>
                        <a:pt x="0" y="563975"/>
                        <a:pt x="0" y="574834"/>
                      </a:cubicBezTo>
                      <a:cubicBezTo>
                        <a:pt x="0" y="585692"/>
                        <a:pt x="8763" y="594455"/>
                        <a:pt x="19621" y="594455"/>
                      </a:cubicBezTo>
                      <a:close/>
                      <a:moveTo>
                        <a:pt x="1593152" y="204216"/>
                      </a:moveTo>
                      <a:cubicBezTo>
                        <a:pt x="1593152" y="166688"/>
                        <a:pt x="1623632" y="136208"/>
                        <a:pt x="1661160" y="136208"/>
                      </a:cubicBezTo>
                      <a:cubicBezTo>
                        <a:pt x="1698688" y="136208"/>
                        <a:pt x="1729169" y="166688"/>
                        <a:pt x="1729169" y="204216"/>
                      </a:cubicBezTo>
                      <a:lnTo>
                        <a:pt x="1729169" y="555308"/>
                      </a:lnTo>
                      <a:lnTo>
                        <a:pt x="1593056" y="555308"/>
                      </a:lnTo>
                      <a:lnTo>
                        <a:pt x="1593056" y="204216"/>
                      </a:lnTo>
                      <a:close/>
                      <a:moveTo>
                        <a:pt x="1048798" y="204216"/>
                      </a:moveTo>
                      <a:cubicBezTo>
                        <a:pt x="1048798" y="166688"/>
                        <a:pt x="1079278" y="136208"/>
                        <a:pt x="1116806" y="136208"/>
                      </a:cubicBezTo>
                      <a:cubicBezTo>
                        <a:pt x="1154335" y="136208"/>
                        <a:pt x="1184815" y="166688"/>
                        <a:pt x="1184815" y="204216"/>
                      </a:cubicBezTo>
                      <a:lnTo>
                        <a:pt x="1184815" y="555308"/>
                      </a:lnTo>
                      <a:lnTo>
                        <a:pt x="1048703" y="555308"/>
                      </a:lnTo>
                      <a:lnTo>
                        <a:pt x="1048703" y="204216"/>
                      </a:lnTo>
                      <a:close/>
                    </a:path>
                  </a:pathLst>
                </a:custGeom>
                <a:solidFill>
                  <a:srgbClr val="FFFFFF"/>
                </a:solidFill>
                <a:ln w="952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1CD856DA-35BB-0AB8-14E9-AD7AD59463D2}"/>
                    </a:ext>
                  </a:extLst>
                </p:cNvPr>
                <p:cNvSpPr/>
                <p:nvPr/>
              </p:nvSpPr>
              <p:spPr>
                <a:xfrm>
                  <a:off x="2817018" y="3089148"/>
                  <a:ext cx="136112" cy="408241"/>
                </a:xfrm>
                <a:custGeom>
                  <a:avLst/>
                  <a:gdLst>
                    <a:gd name="connsiteX0" fmla="*/ 0 w 136112"/>
                    <a:gd name="connsiteY0" fmla="*/ 0 h 408241"/>
                    <a:gd name="connsiteX1" fmla="*/ 136112 w 136112"/>
                    <a:gd name="connsiteY1" fmla="*/ 0 h 408241"/>
                    <a:gd name="connsiteX2" fmla="*/ 136112 w 136112"/>
                    <a:gd name="connsiteY2" fmla="*/ 408242 h 408241"/>
                    <a:gd name="connsiteX3" fmla="*/ 0 w 136112"/>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112" h="408241">
                      <a:moveTo>
                        <a:pt x="0" y="0"/>
                      </a:moveTo>
                      <a:lnTo>
                        <a:pt x="136112" y="0"/>
                      </a:lnTo>
                      <a:lnTo>
                        <a:pt x="136112" y="408242"/>
                      </a:lnTo>
                      <a:lnTo>
                        <a:pt x="0" y="408242"/>
                      </a:lnTo>
                      <a:close/>
                    </a:path>
                  </a:pathLst>
                </a:custGeom>
                <a:solidFill>
                  <a:srgbClr val="FFFFFF"/>
                </a:solidFill>
                <a:ln w="952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71194BDB-FEBB-C613-40E9-E6FBC605A95F}"/>
                    </a:ext>
                  </a:extLst>
                </p:cNvPr>
                <p:cNvSpPr/>
                <p:nvPr/>
              </p:nvSpPr>
              <p:spPr>
                <a:xfrm>
                  <a:off x="2272760" y="3089148"/>
                  <a:ext cx="136112" cy="408241"/>
                </a:xfrm>
                <a:custGeom>
                  <a:avLst/>
                  <a:gdLst>
                    <a:gd name="connsiteX0" fmla="*/ 0 w 136112"/>
                    <a:gd name="connsiteY0" fmla="*/ 0 h 408241"/>
                    <a:gd name="connsiteX1" fmla="*/ 136112 w 136112"/>
                    <a:gd name="connsiteY1" fmla="*/ 0 h 408241"/>
                    <a:gd name="connsiteX2" fmla="*/ 136112 w 136112"/>
                    <a:gd name="connsiteY2" fmla="*/ 408242 h 408241"/>
                    <a:gd name="connsiteX3" fmla="*/ 0 w 136112"/>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112" h="408241">
                      <a:moveTo>
                        <a:pt x="0" y="0"/>
                      </a:moveTo>
                      <a:lnTo>
                        <a:pt x="136112" y="0"/>
                      </a:lnTo>
                      <a:lnTo>
                        <a:pt x="136112" y="408242"/>
                      </a:lnTo>
                      <a:lnTo>
                        <a:pt x="0" y="408242"/>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95000A4-3826-F4E5-2EF0-5D6572F41768}"/>
                    </a:ext>
                  </a:extLst>
                </p:cNvPr>
                <p:cNvSpPr/>
                <p:nvPr/>
              </p:nvSpPr>
              <p:spPr>
                <a:xfrm>
                  <a:off x="2544889" y="3361277"/>
                  <a:ext cx="136112" cy="408241"/>
                </a:xfrm>
                <a:custGeom>
                  <a:avLst/>
                  <a:gdLst>
                    <a:gd name="connsiteX0" fmla="*/ 0 w 136112"/>
                    <a:gd name="connsiteY0" fmla="*/ 0 h 408241"/>
                    <a:gd name="connsiteX1" fmla="*/ 136112 w 136112"/>
                    <a:gd name="connsiteY1" fmla="*/ 0 h 408241"/>
                    <a:gd name="connsiteX2" fmla="*/ 136112 w 136112"/>
                    <a:gd name="connsiteY2" fmla="*/ 408242 h 408241"/>
                    <a:gd name="connsiteX3" fmla="*/ 0 w 136112"/>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112" h="408241">
                      <a:moveTo>
                        <a:pt x="0" y="0"/>
                      </a:moveTo>
                      <a:lnTo>
                        <a:pt x="136112" y="0"/>
                      </a:lnTo>
                      <a:lnTo>
                        <a:pt x="136112" y="408242"/>
                      </a:lnTo>
                      <a:lnTo>
                        <a:pt x="0" y="408242"/>
                      </a:lnTo>
                      <a:close/>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0E2E0961-B3BA-0C55-0696-C38EB3D9652B}"/>
                    </a:ext>
                  </a:extLst>
                </p:cNvPr>
                <p:cNvSpPr/>
                <p:nvPr/>
              </p:nvSpPr>
              <p:spPr>
                <a:xfrm>
                  <a:off x="2000631" y="3361277"/>
                  <a:ext cx="136017" cy="408241"/>
                </a:xfrm>
                <a:custGeom>
                  <a:avLst/>
                  <a:gdLst>
                    <a:gd name="connsiteX0" fmla="*/ 0 w 136017"/>
                    <a:gd name="connsiteY0" fmla="*/ 0 h 408241"/>
                    <a:gd name="connsiteX1" fmla="*/ 136017 w 136017"/>
                    <a:gd name="connsiteY1" fmla="*/ 0 h 408241"/>
                    <a:gd name="connsiteX2" fmla="*/ 136017 w 136017"/>
                    <a:gd name="connsiteY2" fmla="*/ 408242 h 408241"/>
                    <a:gd name="connsiteX3" fmla="*/ 0 w 136017"/>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017" h="408241">
                      <a:moveTo>
                        <a:pt x="0" y="0"/>
                      </a:moveTo>
                      <a:lnTo>
                        <a:pt x="136017" y="0"/>
                      </a:lnTo>
                      <a:lnTo>
                        <a:pt x="136017" y="408242"/>
                      </a:lnTo>
                      <a:lnTo>
                        <a:pt x="0" y="408242"/>
                      </a:lnTo>
                      <a:close/>
                    </a:path>
                  </a:pathLst>
                </a:custGeom>
                <a:solidFill>
                  <a:srgbClr val="FFFFFF"/>
                </a:solidFill>
                <a:ln w="952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FD714B17-EEE3-A891-87E3-E18BEE09FDE5}"/>
                    </a:ext>
                  </a:extLst>
                </p:cNvPr>
                <p:cNvSpPr/>
                <p:nvPr/>
              </p:nvSpPr>
              <p:spPr>
                <a:xfrm>
                  <a:off x="1603248" y="3361277"/>
                  <a:ext cx="39243" cy="408241"/>
                </a:xfrm>
                <a:custGeom>
                  <a:avLst/>
                  <a:gdLst>
                    <a:gd name="connsiteX0" fmla="*/ 0 w 39243"/>
                    <a:gd name="connsiteY0" fmla="*/ 0 h 408241"/>
                    <a:gd name="connsiteX1" fmla="*/ 39243 w 39243"/>
                    <a:gd name="connsiteY1" fmla="*/ 0 h 408241"/>
                    <a:gd name="connsiteX2" fmla="*/ 39243 w 39243"/>
                    <a:gd name="connsiteY2" fmla="*/ 408242 h 408241"/>
                    <a:gd name="connsiteX3" fmla="*/ 0 w 39243"/>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39243" h="408241">
                      <a:moveTo>
                        <a:pt x="0" y="0"/>
                      </a:moveTo>
                      <a:lnTo>
                        <a:pt x="39243" y="0"/>
                      </a:lnTo>
                      <a:lnTo>
                        <a:pt x="39243" y="408242"/>
                      </a:lnTo>
                      <a:lnTo>
                        <a:pt x="0" y="408242"/>
                      </a:lnTo>
                      <a:close/>
                    </a:path>
                  </a:pathLst>
                </a:custGeom>
                <a:solidFill>
                  <a:srgbClr val="FFFFFF"/>
                </a:solidFill>
                <a:ln w="952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EDF42108-269E-8381-16D6-880A4AB016C6}"/>
                    </a:ext>
                  </a:extLst>
                </p:cNvPr>
                <p:cNvSpPr/>
                <p:nvPr/>
              </p:nvSpPr>
              <p:spPr>
                <a:xfrm>
                  <a:off x="3311175" y="3089148"/>
                  <a:ext cx="39243" cy="408241"/>
                </a:xfrm>
                <a:custGeom>
                  <a:avLst/>
                  <a:gdLst>
                    <a:gd name="connsiteX0" fmla="*/ 0 w 39243"/>
                    <a:gd name="connsiteY0" fmla="*/ 0 h 408241"/>
                    <a:gd name="connsiteX1" fmla="*/ 39243 w 39243"/>
                    <a:gd name="connsiteY1" fmla="*/ 0 h 408241"/>
                    <a:gd name="connsiteX2" fmla="*/ 39243 w 39243"/>
                    <a:gd name="connsiteY2" fmla="*/ 408242 h 408241"/>
                    <a:gd name="connsiteX3" fmla="*/ 0 w 39243"/>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39243" h="408241">
                      <a:moveTo>
                        <a:pt x="0" y="0"/>
                      </a:moveTo>
                      <a:lnTo>
                        <a:pt x="39243" y="0"/>
                      </a:lnTo>
                      <a:lnTo>
                        <a:pt x="39243" y="408242"/>
                      </a:lnTo>
                      <a:lnTo>
                        <a:pt x="0" y="408242"/>
                      </a:lnTo>
                      <a:close/>
                    </a:path>
                  </a:pathLst>
                </a:custGeom>
                <a:solidFill>
                  <a:srgbClr val="FFFFFF"/>
                </a:solidFill>
                <a:ln w="9525" cap="flat">
                  <a:noFill/>
                  <a:prstDash val="solid"/>
                  <a:miter/>
                </a:ln>
              </p:spPr>
              <p:txBody>
                <a:bodyPr rtlCol="0" anchor="ctr"/>
                <a:lstStyle/>
                <a:p>
                  <a:endParaRPr lang="en-US"/>
                </a:p>
              </p:txBody>
            </p:sp>
          </p:grpSp>
        </p:grpSp>
      </p:grpSp>
    </p:spTree>
    <p:extLst>
      <p:ext uri="{BB962C8B-B14F-4D97-AF65-F5344CB8AC3E}">
        <p14:creationId xmlns:p14="http://schemas.microsoft.com/office/powerpoint/2010/main" val="2742538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2">
    <p:bg>
      <p:bgPr>
        <a:solidFill>
          <a:schemeClr val="bg1"/>
        </a:solidFill>
        <a:effectLst/>
      </p:bgPr>
    </p:bg>
    <p:spTree>
      <p:nvGrpSpPr>
        <p:cNvPr id="1" name=""/>
        <p:cNvGrpSpPr/>
        <p:nvPr/>
      </p:nvGrpSpPr>
      <p:grpSpPr>
        <a:xfrm>
          <a:off x="0" y="0"/>
          <a:ext cx="0" cy="0"/>
          <a:chOff x="0" y="0"/>
          <a:chExt cx="0" cy="0"/>
        </a:xfrm>
      </p:grpSpPr>
      <p:pic>
        <p:nvPicPr>
          <p:cNvPr id="18" name="Picture 17" descr="Text&#10;&#10;Description automatically generated">
            <a:extLst>
              <a:ext uri="{FF2B5EF4-FFF2-40B4-BE49-F238E27FC236}">
                <a16:creationId xmlns:a16="http://schemas.microsoft.com/office/drawing/2014/main" id="{929E3B9E-D483-4306-923B-D7E76283831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91516" y="434416"/>
            <a:ext cx="1341119" cy="378495"/>
          </a:xfrm>
          <a:prstGeom prst="rect">
            <a:avLst/>
          </a:prstGeom>
        </p:spPr>
      </p:pic>
      <p:sp>
        <p:nvSpPr>
          <p:cNvPr id="2" name="Title 1">
            <a:extLst>
              <a:ext uri="{FF2B5EF4-FFF2-40B4-BE49-F238E27FC236}">
                <a16:creationId xmlns:a16="http://schemas.microsoft.com/office/drawing/2014/main" id="{E5CE1993-BE39-490E-9534-FB9A1C75B602}"/>
              </a:ext>
            </a:extLst>
          </p:cNvPr>
          <p:cNvSpPr>
            <a:spLocks noGrp="1"/>
          </p:cNvSpPr>
          <p:nvPr>
            <p:ph type="title" hasCustomPrompt="1"/>
          </p:nvPr>
        </p:nvSpPr>
        <p:spPr>
          <a:xfrm>
            <a:off x="3500059" y="1709738"/>
            <a:ext cx="6194548" cy="1839707"/>
          </a:xfrm>
        </p:spPr>
        <p:txBody>
          <a:bodyPr anchor="b">
            <a:noAutofit/>
          </a:bodyPr>
          <a:lstStyle>
            <a:lvl1pPr>
              <a:defRPr sz="3600">
                <a:solidFill>
                  <a:schemeClr val="tx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4DEE2C6E-67AA-4D43-9B3C-C7B5ABD5F4A9}"/>
              </a:ext>
            </a:extLst>
          </p:cNvPr>
          <p:cNvSpPr>
            <a:spLocks noGrp="1"/>
          </p:cNvSpPr>
          <p:nvPr>
            <p:ph type="body" idx="1"/>
          </p:nvPr>
        </p:nvSpPr>
        <p:spPr>
          <a:xfrm>
            <a:off x="3500059" y="3762528"/>
            <a:ext cx="6194548" cy="1268056"/>
          </a:xfrm>
        </p:spPr>
        <p:txBody>
          <a:bodyPr>
            <a:noAutofit/>
          </a:bodyPr>
          <a:lstStyle>
            <a:lvl1pPr marL="0" indent="0">
              <a:buNone/>
              <a:defRPr sz="1800" b="1" spc="0" baseline="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8949ECF-91DD-4525-BA80-F5358FF0279E}"/>
              </a:ext>
            </a:extLst>
          </p:cNvPr>
          <p:cNvSpPr>
            <a:spLocks noGrp="1"/>
          </p:cNvSpPr>
          <p:nvPr>
            <p:ph type="dt" sz="half" idx="10"/>
          </p:nvPr>
        </p:nvSpPr>
        <p:spPr/>
        <p:txBody>
          <a:bodyPr/>
          <a:lstStyle>
            <a:lvl1pPr>
              <a:defRPr>
                <a:solidFill>
                  <a:schemeClr val="tx1"/>
                </a:solidFill>
              </a:defRPr>
            </a:lvl1pPr>
          </a:lstStyle>
          <a:p>
            <a:fld id="{6D256699-56D6-4D9E-99F5-164424121EE7}" type="datetime4">
              <a:rPr lang="en-US" smtClean="0"/>
              <a:t>March 25, 2025</a:t>
            </a:fld>
            <a:endParaRPr lang="en-US"/>
          </a:p>
        </p:txBody>
      </p:sp>
      <p:sp>
        <p:nvSpPr>
          <p:cNvPr id="6" name="Slide Number Placeholder 5">
            <a:extLst>
              <a:ext uri="{FF2B5EF4-FFF2-40B4-BE49-F238E27FC236}">
                <a16:creationId xmlns:a16="http://schemas.microsoft.com/office/drawing/2014/main" id="{C436E9D1-F93D-4E60-8763-605456119D73}"/>
              </a:ext>
            </a:extLst>
          </p:cNvPr>
          <p:cNvSpPr>
            <a:spLocks noGrp="1"/>
          </p:cNvSpPr>
          <p:nvPr>
            <p:ph type="sldNum" sz="quarter" idx="12"/>
          </p:nvPr>
        </p:nvSpPr>
        <p:spPr/>
        <p:txBody>
          <a:bodyPr/>
          <a:lstStyle>
            <a:lvl1pPr>
              <a:defRPr>
                <a:solidFill>
                  <a:schemeClr val="tx1"/>
                </a:solidFill>
              </a:defRPr>
            </a:lvl1pPr>
          </a:lstStyle>
          <a:p>
            <a:fld id="{CBD3EF19-86CA-4DC0-8F5C-F52D5AE50684}" type="slidenum">
              <a:rPr lang="en-US" smtClean="0"/>
              <a:pPr/>
              <a:t>‹#›</a:t>
            </a:fld>
            <a:endParaRPr lang="en-US"/>
          </a:p>
        </p:txBody>
      </p:sp>
      <p:grpSp>
        <p:nvGrpSpPr>
          <p:cNvPr id="9" name="Group 8">
            <a:extLst>
              <a:ext uri="{FF2B5EF4-FFF2-40B4-BE49-F238E27FC236}">
                <a16:creationId xmlns:a16="http://schemas.microsoft.com/office/drawing/2014/main" id="{9C59BBEA-62E9-4874-B0D4-A6AA78409AF2}"/>
              </a:ext>
            </a:extLst>
          </p:cNvPr>
          <p:cNvGrpSpPr/>
          <p:nvPr userDrawn="1"/>
        </p:nvGrpSpPr>
        <p:grpSpPr>
          <a:xfrm>
            <a:off x="-1" y="0"/>
            <a:ext cx="12192001" cy="228600"/>
            <a:chOff x="-1" y="0"/>
            <a:chExt cx="12192001" cy="219456"/>
          </a:xfrm>
        </p:grpSpPr>
        <p:sp>
          <p:nvSpPr>
            <p:cNvPr id="10" name="Rectangle 9">
              <a:extLst>
                <a:ext uri="{FF2B5EF4-FFF2-40B4-BE49-F238E27FC236}">
                  <a16:creationId xmlns:a16="http://schemas.microsoft.com/office/drawing/2014/main" id="{B3A53053-7262-43E0-B928-64F09970B0F6}"/>
                </a:ext>
              </a:extLst>
            </p:cNvPr>
            <p:cNvSpPr/>
            <p:nvPr userDrawn="1"/>
          </p:nvSpPr>
          <p:spPr>
            <a:xfrm>
              <a:off x="3517669" y="0"/>
              <a:ext cx="8674331" cy="2194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E34C23-F232-454F-A4C3-8B66FE19A110}"/>
                </a:ext>
              </a:extLst>
            </p:cNvPr>
            <p:cNvSpPr/>
            <p:nvPr userDrawn="1"/>
          </p:nvSpPr>
          <p:spPr>
            <a:xfrm>
              <a:off x="-1" y="0"/>
              <a:ext cx="3517670" cy="2194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E3824F9-6CE3-4232-B1D6-D26F0E489282}"/>
                </a:ext>
              </a:extLst>
            </p:cNvPr>
            <p:cNvSpPr/>
            <p:nvPr userDrawn="1"/>
          </p:nvSpPr>
          <p:spPr>
            <a:xfrm>
              <a:off x="11275956" y="0"/>
              <a:ext cx="230505" cy="2194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0BE43ED-58EA-4CD5-9937-B11817190766}"/>
                </a:ext>
              </a:extLst>
            </p:cNvPr>
            <p:cNvSpPr/>
            <p:nvPr userDrawn="1"/>
          </p:nvSpPr>
          <p:spPr>
            <a:xfrm>
              <a:off x="11049984" y="0"/>
              <a:ext cx="230505" cy="2194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DA73DFA-C88F-482D-AE2B-47F486B3DF58}"/>
                </a:ext>
              </a:extLst>
            </p:cNvPr>
            <p:cNvSpPr/>
            <p:nvPr userDrawn="1"/>
          </p:nvSpPr>
          <p:spPr>
            <a:xfrm>
              <a:off x="11501929" y="0"/>
              <a:ext cx="230505" cy="2194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ooter Placeholder 6">
            <a:extLst>
              <a:ext uri="{FF2B5EF4-FFF2-40B4-BE49-F238E27FC236}">
                <a16:creationId xmlns:a16="http://schemas.microsoft.com/office/drawing/2014/main" id="{9A8A301F-DA61-47B7-9575-3967F6D7BE01}"/>
              </a:ext>
            </a:extLst>
          </p:cNvPr>
          <p:cNvSpPr>
            <a:spLocks noGrp="1"/>
          </p:cNvSpPr>
          <p:nvPr>
            <p:ph type="ftr" sz="quarter" idx="3"/>
          </p:nvPr>
        </p:nvSpPr>
        <p:spPr>
          <a:xfrm>
            <a:off x="3528060" y="501470"/>
            <a:ext cx="3943004" cy="174939"/>
          </a:xfrm>
          <a:prstGeom prst="rect">
            <a:avLst/>
          </a:prstGeom>
        </p:spPr>
        <p:txBody>
          <a:bodyPr vert="horz" lIns="0" tIns="0" rIns="0" bIns="0" rtlCol="0" anchor="t" anchorCtr="0"/>
          <a:lstStyle>
            <a:lvl1pPr algn="l">
              <a:lnSpc>
                <a:spcPct val="120000"/>
              </a:lnSpc>
              <a:defRPr sz="800">
                <a:solidFill>
                  <a:schemeClr val="tx1"/>
                </a:solidFill>
              </a:defRPr>
            </a:lvl1pPr>
          </a:lstStyle>
          <a:p>
            <a:r>
              <a:rPr lang="en-US"/>
              <a:t>Department of Orthopaedics, New London Hospital</a:t>
            </a:r>
            <a:endParaRPr lang="en-US" dirty="0"/>
          </a:p>
        </p:txBody>
      </p:sp>
    </p:spTree>
    <p:extLst>
      <p:ext uri="{BB962C8B-B14F-4D97-AF65-F5344CB8AC3E}">
        <p14:creationId xmlns:p14="http://schemas.microsoft.com/office/powerpoint/2010/main" val="3203684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3">
    <p:bg>
      <p:bgPr>
        <a:solidFill>
          <a:schemeClr val="accent1"/>
        </a:solidFill>
        <a:effectLst/>
      </p:bgPr>
    </p:bg>
    <p:spTree>
      <p:nvGrpSpPr>
        <p:cNvPr id="1" name=""/>
        <p:cNvGrpSpPr/>
        <p:nvPr/>
      </p:nvGrpSpPr>
      <p:grpSpPr>
        <a:xfrm>
          <a:off x="0" y="0"/>
          <a:ext cx="0" cy="0"/>
          <a:chOff x="0" y="0"/>
          <a:chExt cx="0" cy="0"/>
        </a:xfrm>
      </p:grpSpPr>
      <p:pic>
        <p:nvPicPr>
          <p:cNvPr id="31" name="Picture 30" descr="A picture containing text&#10;&#10;Description automatically generated">
            <a:extLst>
              <a:ext uri="{FF2B5EF4-FFF2-40B4-BE49-F238E27FC236}">
                <a16:creationId xmlns:a16="http://schemas.microsoft.com/office/drawing/2014/main" id="{D27317A1-6A7D-42DA-B5D8-89041C69775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85448" y="426074"/>
            <a:ext cx="1349091" cy="380746"/>
          </a:xfrm>
          <a:prstGeom prst="rect">
            <a:avLst/>
          </a:prstGeom>
        </p:spPr>
      </p:pic>
      <p:sp>
        <p:nvSpPr>
          <p:cNvPr id="2" name="Title 1">
            <a:extLst>
              <a:ext uri="{FF2B5EF4-FFF2-40B4-BE49-F238E27FC236}">
                <a16:creationId xmlns:a16="http://schemas.microsoft.com/office/drawing/2014/main" id="{E5CE1993-BE39-490E-9534-FB9A1C75B602}"/>
              </a:ext>
            </a:extLst>
          </p:cNvPr>
          <p:cNvSpPr>
            <a:spLocks noGrp="1"/>
          </p:cNvSpPr>
          <p:nvPr>
            <p:ph type="title" hasCustomPrompt="1"/>
          </p:nvPr>
        </p:nvSpPr>
        <p:spPr>
          <a:xfrm>
            <a:off x="3500059" y="1353758"/>
            <a:ext cx="6194548" cy="1839707"/>
          </a:xfrm>
        </p:spPr>
        <p:txBody>
          <a:bodyPr anchor="b">
            <a:noAutofit/>
          </a:bodyPr>
          <a:lstStyle>
            <a:lvl1pPr>
              <a:defRPr sz="36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4DEE2C6E-67AA-4D43-9B3C-C7B5ABD5F4A9}"/>
              </a:ext>
            </a:extLst>
          </p:cNvPr>
          <p:cNvSpPr>
            <a:spLocks noGrp="1"/>
          </p:cNvSpPr>
          <p:nvPr>
            <p:ph type="body" idx="1"/>
          </p:nvPr>
        </p:nvSpPr>
        <p:spPr>
          <a:xfrm>
            <a:off x="3500059" y="3406548"/>
            <a:ext cx="6194548" cy="1268056"/>
          </a:xfrm>
        </p:spPr>
        <p:txBody>
          <a:bodyPr>
            <a:noAutofit/>
          </a:bodyPr>
          <a:lstStyle>
            <a:lvl1pPr marL="0" indent="0">
              <a:buNone/>
              <a:defRPr sz="1800" b="1" spc="0" baseline="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8949ECF-91DD-4525-BA80-F5358FF0279E}"/>
              </a:ext>
            </a:extLst>
          </p:cNvPr>
          <p:cNvSpPr>
            <a:spLocks noGrp="1"/>
          </p:cNvSpPr>
          <p:nvPr>
            <p:ph type="dt" sz="half" idx="10"/>
          </p:nvPr>
        </p:nvSpPr>
        <p:spPr/>
        <p:txBody>
          <a:bodyPr/>
          <a:lstStyle>
            <a:lvl1pPr>
              <a:defRPr>
                <a:solidFill>
                  <a:schemeClr val="bg1"/>
                </a:solidFill>
              </a:defRPr>
            </a:lvl1pPr>
          </a:lstStyle>
          <a:p>
            <a:fld id="{8CBD4B8C-4F3C-47C1-A5A3-8AE378F98D07}" type="datetime4">
              <a:rPr lang="en-US" smtClean="0"/>
              <a:t>March 25, 2025</a:t>
            </a:fld>
            <a:endParaRPr lang="en-US"/>
          </a:p>
        </p:txBody>
      </p:sp>
      <p:sp>
        <p:nvSpPr>
          <p:cNvPr id="6" name="Slide Number Placeholder 5">
            <a:extLst>
              <a:ext uri="{FF2B5EF4-FFF2-40B4-BE49-F238E27FC236}">
                <a16:creationId xmlns:a16="http://schemas.microsoft.com/office/drawing/2014/main" id="{C436E9D1-F93D-4E60-8763-605456119D73}"/>
              </a:ext>
            </a:extLst>
          </p:cNvPr>
          <p:cNvSpPr>
            <a:spLocks noGrp="1"/>
          </p:cNvSpPr>
          <p:nvPr>
            <p:ph type="sldNum" sz="quarter" idx="12"/>
          </p:nvPr>
        </p:nvSpPr>
        <p:spPr/>
        <p:txBody>
          <a:bodyPr/>
          <a:lstStyle>
            <a:lvl1pPr>
              <a:defRPr>
                <a:solidFill>
                  <a:schemeClr val="bg1"/>
                </a:solidFill>
              </a:defRPr>
            </a:lvl1pPr>
          </a:lstStyle>
          <a:p>
            <a:fld id="{CBD3EF19-86CA-4DC0-8F5C-F52D5AE50684}" type="slidenum">
              <a:rPr lang="en-US" smtClean="0"/>
              <a:pPr/>
              <a:t>‹#›</a:t>
            </a:fld>
            <a:endParaRPr lang="en-US"/>
          </a:p>
        </p:txBody>
      </p:sp>
      <p:sp>
        <p:nvSpPr>
          <p:cNvPr id="10" name="Rectangle 9">
            <a:extLst>
              <a:ext uri="{FF2B5EF4-FFF2-40B4-BE49-F238E27FC236}">
                <a16:creationId xmlns:a16="http://schemas.microsoft.com/office/drawing/2014/main" id="{B3A53053-7262-43E0-B928-64F09970B0F6}"/>
              </a:ext>
            </a:extLst>
          </p:cNvPr>
          <p:cNvSpPr/>
          <p:nvPr userDrawn="1"/>
        </p:nvSpPr>
        <p:spPr>
          <a:xfrm>
            <a:off x="0" y="5945233"/>
            <a:ext cx="12192001"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E3824F9-6CE3-4232-B1D6-D26F0E489282}"/>
              </a:ext>
            </a:extLst>
          </p:cNvPr>
          <p:cNvSpPr/>
          <p:nvPr userDrawn="1"/>
        </p:nvSpPr>
        <p:spPr>
          <a:xfrm>
            <a:off x="291926" y="-2"/>
            <a:ext cx="117649" cy="68580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E34C23-F232-454F-A4C3-8B66FE19A110}"/>
              </a:ext>
            </a:extLst>
          </p:cNvPr>
          <p:cNvSpPr/>
          <p:nvPr userDrawn="1"/>
        </p:nvSpPr>
        <p:spPr>
          <a:xfrm>
            <a:off x="0" y="5486400"/>
            <a:ext cx="12191999" cy="228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6">
            <a:extLst>
              <a:ext uri="{FF2B5EF4-FFF2-40B4-BE49-F238E27FC236}">
                <a16:creationId xmlns:a16="http://schemas.microsoft.com/office/drawing/2014/main" id="{9C5F45AD-BFF0-4E16-B832-2660367C59C4}"/>
              </a:ext>
            </a:extLst>
          </p:cNvPr>
          <p:cNvSpPr>
            <a:spLocks noGrp="1"/>
          </p:cNvSpPr>
          <p:nvPr>
            <p:ph type="ftr" sz="quarter" idx="3"/>
          </p:nvPr>
        </p:nvSpPr>
        <p:spPr>
          <a:xfrm>
            <a:off x="3528060" y="501470"/>
            <a:ext cx="3943004" cy="174939"/>
          </a:xfrm>
          <a:prstGeom prst="rect">
            <a:avLst/>
          </a:prstGeom>
        </p:spPr>
        <p:txBody>
          <a:bodyPr vert="horz" lIns="0" tIns="0" rIns="0" bIns="0" rtlCol="0" anchor="t" anchorCtr="0"/>
          <a:lstStyle>
            <a:lvl1pPr algn="l">
              <a:lnSpc>
                <a:spcPct val="120000"/>
              </a:lnSpc>
              <a:defRPr sz="800">
                <a:solidFill>
                  <a:schemeClr val="bg1"/>
                </a:solidFill>
              </a:defRPr>
            </a:lvl1pPr>
          </a:lstStyle>
          <a:p>
            <a:r>
              <a:rPr lang="en-US"/>
              <a:t>Department of Orthopaedics, New London Hospital</a:t>
            </a:r>
            <a:endParaRPr lang="en-US" dirty="0"/>
          </a:p>
        </p:txBody>
      </p:sp>
    </p:spTree>
    <p:extLst>
      <p:ext uri="{BB962C8B-B14F-4D97-AF65-F5344CB8AC3E}">
        <p14:creationId xmlns:p14="http://schemas.microsoft.com/office/powerpoint/2010/main" val="1260513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Header 4">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E1993-BE39-490E-9534-FB9A1C75B602}"/>
              </a:ext>
            </a:extLst>
          </p:cNvPr>
          <p:cNvSpPr>
            <a:spLocks noGrp="1"/>
          </p:cNvSpPr>
          <p:nvPr>
            <p:ph type="title" hasCustomPrompt="1"/>
          </p:nvPr>
        </p:nvSpPr>
        <p:spPr>
          <a:xfrm>
            <a:off x="3500059" y="1353758"/>
            <a:ext cx="6194548" cy="1839707"/>
          </a:xfrm>
        </p:spPr>
        <p:txBody>
          <a:bodyPr anchor="b">
            <a:noAutofit/>
          </a:bodyPr>
          <a:lstStyle>
            <a:lvl1pPr>
              <a:defRPr sz="3600">
                <a:solidFill>
                  <a:schemeClr val="tx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4DEE2C6E-67AA-4D43-9B3C-C7B5ABD5F4A9}"/>
              </a:ext>
            </a:extLst>
          </p:cNvPr>
          <p:cNvSpPr>
            <a:spLocks noGrp="1"/>
          </p:cNvSpPr>
          <p:nvPr>
            <p:ph type="body" idx="1"/>
          </p:nvPr>
        </p:nvSpPr>
        <p:spPr>
          <a:xfrm>
            <a:off x="3500059" y="3406548"/>
            <a:ext cx="6194548" cy="1268056"/>
          </a:xfrm>
        </p:spPr>
        <p:txBody>
          <a:bodyPr>
            <a:noAutofit/>
          </a:bodyPr>
          <a:lstStyle>
            <a:lvl1pPr marL="0" indent="0">
              <a:buNone/>
              <a:defRPr sz="1800" b="1" spc="0" baseline="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8949ECF-91DD-4525-BA80-F5358FF0279E}"/>
              </a:ext>
            </a:extLst>
          </p:cNvPr>
          <p:cNvSpPr>
            <a:spLocks noGrp="1"/>
          </p:cNvSpPr>
          <p:nvPr>
            <p:ph type="dt" sz="half" idx="10"/>
          </p:nvPr>
        </p:nvSpPr>
        <p:spPr/>
        <p:txBody>
          <a:bodyPr/>
          <a:lstStyle>
            <a:lvl1pPr>
              <a:defRPr>
                <a:solidFill>
                  <a:schemeClr val="tx1"/>
                </a:solidFill>
              </a:defRPr>
            </a:lvl1pPr>
          </a:lstStyle>
          <a:p>
            <a:fld id="{0D0C1215-EDC0-4624-8124-78AC5E4F77A2}" type="datetime4">
              <a:rPr lang="en-US" smtClean="0"/>
              <a:t>March 25, 2025</a:t>
            </a:fld>
            <a:endParaRPr lang="en-US" dirty="0"/>
          </a:p>
        </p:txBody>
      </p:sp>
      <p:sp>
        <p:nvSpPr>
          <p:cNvPr id="6" name="Slide Number Placeholder 5">
            <a:extLst>
              <a:ext uri="{FF2B5EF4-FFF2-40B4-BE49-F238E27FC236}">
                <a16:creationId xmlns:a16="http://schemas.microsoft.com/office/drawing/2014/main" id="{C436E9D1-F93D-4E60-8763-605456119D73}"/>
              </a:ext>
            </a:extLst>
          </p:cNvPr>
          <p:cNvSpPr>
            <a:spLocks noGrp="1"/>
          </p:cNvSpPr>
          <p:nvPr>
            <p:ph type="sldNum" sz="quarter" idx="12"/>
          </p:nvPr>
        </p:nvSpPr>
        <p:spPr/>
        <p:txBody>
          <a:bodyPr/>
          <a:lstStyle>
            <a:lvl1pPr>
              <a:defRPr>
                <a:solidFill>
                  <a:schemeClr val="tx1"/>
                </a:solidFill>
              </a:defRPr>
            </a:lvl1pPr>
          </a:lstStyle>
          <a:p>
            <a:fld id="{CBD3EF19-86CA-4DC0-8F5C-F52D5AE50684}" type="slidenum">
              <a:rPr lang="en-US" smtClean="0"/>
              <a:pPr/>
              <a:t>‹#›</a:t>
            </a:fld>
            <a:endParaRPr lang="en-US" dirty="0"/>
          </a:p>
        </p:txBody>
      </p:sp>
      <p:sp>
        <p:nvSpPr>
          <p:cNvPr id="10" name="Rectangle 9">
            <a:extLst>
              <a:ext uri="{FF2B5EF4-FFF2-40B4-BE49-F238E27FC236}">
                <a16:creationId xmlns:a16="http://schemas.microsoft.com/office/drawing/2014/main" id="{B3A53053-7262-43E0-B928-64F09970B0F6}"/>
              </a:ext>
            </a:extLst>
          </p:cNvPr>
          <p:cNvSpPr/>
          <p:nvPr userDrawn="1"/>
        </p:nvSpPr>
        <p:spPr>
          <a:xfrm>
            <a:off x="0" y="5945233"/>
            <a:ext cx="12192001"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E3824F9-6CE3-4232-B1D6-D26F0E489282}"/>
              </a:ext>
            </a:extLst>
          </p:cNvPr>
          <p:cNvSpPr/>
          <p:nvPr userDrawn="1"/>
        </p:nvSpPr>
        <p:spPr>
          <a:xfrm>
            <a:off x="291926" y="-2"/>
            <a:ext cx="117649" cy="68580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E34C23-F232-454F-A4C3-8B66FE19A110}"/>
              </a:ext>
            </a:extLst>
          </p:cNvPr>
          <p:cNvSpPr/>
          <p:nvPr userDrawn="1"/>
        </p:nvSpPr>
        <p:spPr>
          <a:xfrm>
            <a:off x="0" y="5486400"/>
            <a:ext cx="12191999" cy="22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Text&#10;&#10;Description automatically generated">
            <a:extLst>
              <a:ext uri="{FF2B5EF4-FFF2-40B4-BE49-F238E27FC236}">
                <a16:creationId xmlns:a16="http://schemas.microsoft.com/office/drawing/2014/main" id="{76D7713F-E49C-4617-92F4-04914947030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91516" y="434416"/>
            <a:ext cx="1341119" cy="378495"/>
          </a:xfrm>
          <a:prstGeom prst="rect">
            <a:avLst/>
          </a:prstGeom>
        </p:spPr>
      </p:pic>
      <p:sp>
        <p:nvSpPr>
          <p:cNvPr id="15" name="Footer Placeholder 6">
            <a:extLst>
              <a:ext uri="{FF2B5EF4-FFF2-40B4-BE49-F238E27FC236}">
                <a16:creationId xmlns:a16="http://schemas.microsoft.com/office/drawing/2014/main" id="{A057EF8C-6218-4B2A-BEC3-B64393B05C8D}"/>
              </a:ext>
            </a:extLst>
          </p:cNvPr>
          <p:cNvSpPr>
            <a:spLocks noGrp="1"/>
          </p:cNvSpPr>
          <p:nvPr>
            <p:ph type="ftr" sz="quarter" idx="3"/>
          </p:nvPr>
        </p:nvSpPr>
        <p:spPr>
          <a:xfrm>
            <a:off x="3528060" y="501470"/>
            <a:ext cx="3943004" cy="174939"/>
          </a:xfrm>
          <a:prstGeom prst="rect">
            <a:avLst/>
          </a:prstGeom>
        </p:spPr>
        <p:txBody>
          <a:bodyPr vert="horz" lIns="0" tIns="0" rIns="0" bIns="0" rtlCol="0" anchor="t" anchorCtr="0"/>
          <a:lstStyle>
            <a:lvl1pPr algn="l">
              <a:lnSpc>
                <a:spcPct val="120000"/>
              </a:lnSpc>
              <a:defRPr sz="800">
                <a:solidFill>
                  <a:schemeClr val="tx1"/>
                </a:solidFill>
              </a:defRPr>
            </a:lvl1pPr>
          </a:lstStyle>
          <a:p>
            <a:r>
              <a:rPr lang="en-US" dirty="0"/>
              <a:t>Department of </a:t>
            </a:r>
            <a:r>
              <a:rPr lang="en-US" dirty="0" err="1"/>
              <a:t>Orthopaedics</a:t>
            </a:r>
            <a:r>
              <a:rPr lang="en-US" dirty="0"/>
              <a:t>, New London Hospital</a:t>
            </a:r>
          </a:p>
        </p:txBody>
      </p:sp>
    </p:spTree>
    <p:extLst>
      <p:ext uri="{BB962C8B-B14F-4D97-AF65-F5344CB8AC3E}">
        <p14:creationId xmlns:p14="http://schemas.microsoft.com/office/powerpoint/2010/main" val="2899551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5">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E1993-BE39-490E-9534-FB9A1C75B602}"/>
              </a:ext>
            </a:extLst>
          </p:cNvPr>
          <p:cNvSpPr>
            <a:spLocks noGrp="1"/>
          </p:cNvSpPr>
          <p:nvPr>
            <p:ph type="title" hasCustomPrompt="1"/>
          </p:nvPr>
        </p:nvSpPr>
        <p:spPr>
          <a:xfrm>
            <a:off x="670328" y="1696658"/>
            <a:ext cx="6194548" cy="1839707"/>
          </a:xfrm>
        </p:spPr>
        <p:txBody>
          <a:bodyPr anchor="b">
            <a:noAutofit/>
          </a:bodyPr>
          <a:lstStyle>
            <a:lvl1pPr>
              <a:defRPr sz="36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4DEE2C6E-67AA-4D43-9B3C-C7B5ABD5F4A9}"/>
              </a:ext>
            </a:extLst>
          </p:cNvPr>
          <p:cNvSpPr>
            <a:spLocks noGrp="1"/>
          </p:cNvSpPr>
          <p:nvPr>
            <p:ph type="body" idx="1"/>
          </p:nvPr>
        </p:nvSpPr>
        <p:spPr>
          <a:xfrm>
            <a:off x="670328" y="3749448"/>
            <a:ext cx="6194548" cy="1268056"/>
          </a:xfrm>
        </p:spPr>
        <p:txBody>
          <a:bodyPr>
            <a:noAutofit/>
          </a:bodyPr>
          <a:lstStyle>
            <a:lvl1pPr marL="0" indent="0">
              <a:buNone/>
              <a:defRPr sz="1800" b="1" spc="0" baseline="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8949ECF-91DD-4525-BA80-F5358FF0279E}"/>
              </a:ext>
            </a:extLst>
          </p:cNvPr>
          <p:cNvSpPr>
            <a:spLocks noGrp="1"/>
          </p:cNvSpPr>
          <p:nvPr>
            <p:ph type="dt" sz="half" idx="10"/>
          </p:nvPr>
        </p:nvSpPr>
        <p:spPr/>
        <p:txBody>
          <a:bodyPr/>
          <a:lstStyle>
            <a:lvl1pPr>
              <a:defRPr>
                <a:solidFill>
                  <a:schemeClr val="bg1"/>
                </a:solidFill>
              </a:defRPr>
            </a:lvl1pPr>
          </a:lstStyle>
          <a:p>
            <a:fld id="{4B5B5627-CFBA-4B39-92B0-D74AC9F6E44E}" type="datetime4">
              <a:rPr lang="en-US" smtClean="0"/>
              <a:t>March 25, 2025</a:t>
            </a:fld>
            <a:endParaRPr lang="en-US" dirty="0"/>
          </a:p>
        </p:txBody>
      </p:sp>
      <p:sp>
        <p:nvSpPr>
          <p:cNvPr id="6" name="Slide Number Placeholder 5">
            <a:extLst>
              <a:ext uri="{FF2B5EF4-FFF2-40B4-BE49-F238E27FC236}">
                <a16:creationId xmlns:a16="http://schemas.microsoft.com/office/drawing/2014/main" id="{C436E9D1-F93D-4E60-8763-605456119D73}"/>
              </a:ext>
            </a:extLst>
          </p:cNvPr>
          <p:cNvSpPr>
            <a:spLocks noGrp="1"/>
          </p:cNvSpPr>
          <p:nvPr>
            <p:ph type="sldNum" sz="quarter" idx="12"/>
          </p:nvPr>
        </p:nvSpPr>
        <p:spPr/>
        <p:txBody>
          <a:bodyPr/>
          <a:lstStyle>
            <a:lvl1pPr>
              <a:defRPr>
                <a:solidFill>
                  <a:schemeClr val="bg1"/>
                </a:solidFill>
              </a:defRPr>
            </a:lvl1pPr>
          </a:lstStyle>
          <a:p>
            <a:fld id="{CBD3EF19-86CA-4DC0-8F5C-F52D5AE50684}" type="slidenum">
              <a:rPr lang="en-US" smtClean="0"/>
              <a:pPr/>
              <a:t>‹#›</a:t>
            </a:fld>
            <a:endParaRPr lang="en-US" dirty="0"/>
          </a:p>
        </p:txBody>
      </p:sp>
      <p:pic>
        <p:nvPicPr>
          <p:cNvPr id="15" name="Picture 14" descr="A picture containing text&#10;&#10;Description automatically generated">
            <a:extLst>
              <a:ext uri="{FF2B5EF4-FFF2-40B4-BE49-F238E27FC236}">
                <a16:creationId xmlns:a16="http://schemas.microsoft.com/office/drawing/2014/main" id="{E7E76B1F-5B69-48B7-9AA4-8413D6B1E41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85448" y="426074"/>
            <a:ext cx="1349091" cy="380746"/>
          </a:xfrm>
          <a:prstGeom prst="rect">
            <a:avLst/>
          </a:prstGeom>
        </p:spPr>
      </p:pic>
      <p:pic>
        <p:nvPicPr>
          <p:cNvPr id="9" name="Picture 8" descr="Icon&#10;&#10;Description automatically generated">
            <a:extLst>
              <a:ext uri="{FF2B5EF4-FFF2-40B4-BE49-F238E27FC236}">
                <a16:creationId xmlns:a16="http://schemas.microsoft.com/office/drawing/2014/main" id="{83413286-3490-456D-A6C1-6CC4273BF78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29194" b="44033"/>
          <a:stretch/>
        </p:blipFill>
        <p:spPr>
          <a:xfrm>
            <a:off x="6451055" y="2320195"/>
            <a:ext cx="5740945" cy="4537805"/>
          </a:xfrm>
          <a:prstGeom prst="rect">
            <a:avLst/>
          </a:prstGeom>
        </p:spPr>
      </p:pic>
      <p:sp>
        <p:nvSpPr>
          <p:cNvPr id="11" name="Footer Placeholder 6">
            <a:extLst>
              <a:ext uri="{FF2B5EF4-FFF2-40B4-BE49-F238E27FC236}">
                <a16:creationId xmlns:a16="http://schemas.microsoft.com/office/drawing/2014/main" id="{593A79C6-E183-4903-9A50-E57FEA13376F}"/>
              </a:ext>
            </a:extLst>
          </p:cNvPr>
          <p:cNvSpPr>
            <a:spLocks noGrp="1"/>
          </p:cNvSpPr>
          <p:nvPr>
            <p:ph type="ftr" sz="quarter" idx="3"/>
          </p:nvPr>
        </p:nvSpPr>
        <p:spPr>
          <a:xfrm>
            <a:off x="3528060" y="501470"/>
            <a:ext cx="3943004" cy="174939"/>
          </a:xfrm>
          <a:prstGeom prst="rect">
            <a:avLst/>
          </a:prstGeom>
        </p:spPr>
        <p:txBody>
          <a:bodyPr vert="horz" lIns="0" tIns="0" rIns="0" bIns="0" rtlCol="0" anchor="t" anchorCtr="0"/>
          <a:lstStyle>
            <a:lvl1pPr algn="l">
              <a:lnSpc>
                <a:spcPct val="120000"/>
              </a:lnSpc>
              <a:defRPr sz="800">
                <a:solidFill>
                  <a:schemeClr val="bg1"/>
                </a:solidFill>
              </a:defRPr>
            </a:lvl1pPr>
          </a:lstStyle>
          <a:p>
            <a:r>
              <a:rPr lang="en-US"/>
              <a:t>Department of Orthopaedics, New London Hospital</a:t>
            </a:r>
            <a:endParaRPr lang="en-US" dirty="0"/>
          </a:p>
        </p:txBody>
      </p:sp>
    </p:spTree>
    <p:extLst>
      <p:ext uri="{BB962C8B-B14F-4D97-AF65-F5344CB8AC3E}">
        <p14:creationId xmlns:p14="http://schemas.microsoft.com/office/powerpoint/2010/main" val="4053830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slideLayout" Target="../slideLayouts/slideLayout51.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4" name="Picture 33" descr="Text&#10;&#10;Description automatically generated">
            <a:extLst>
              <a:ext uri="{FF2B5EF4-FFF2-40B4-BE49-F238E27FC236}">
                <a16:creationId xmlns:a16="http://schemas.microsoft.com/office/drawing/2014/main" id="{0133513F-89CD-4033-92D9-945CCB6F86A4}"/>
              </a:ext>
            </a:extLst>
          </p:cNvPr>
          <p:cNvPicPr>
            <a:picLocks noChangeAspect="1"/>
          </p:cNvPicPr>
          <p:nvPr userDrawn="1"/>
        </p:nvPicPr>
        <p:blipFill>
          <a:blip r:embed="rId27" cstate="hqprint">
            <a:extLst>
              <a:ext uri="{28A0092B-C50C-407E-A947-70E740481C1C}">
                <a14:useLocalDpi xmlns:a14="http://schemas.microsoft.com/office/drawing/2010/main" val="0"/>
              </a:ext>
            </a:extLst>
          </a:blip>
          <a:stretch>
            <a:fillRect/>
          </a:stretch>
        </p:blipFill>
        <p:spPr>
          <a:xfrm>
            <a:off x="689683" y="434340"/>
            <a:ext cx="1344857" cy="379550"/>
          </a:xfrm>
          <a:prstGeom prst="rect">
            <a:avLst/>
          </a:prstGeom>
        </p:spPr>
      </p:pic>
      <p:sp>
        <p:nvSpPr>
          <p:cNvPr id="2" name="Title Placeholder 1">
            <a:extLst>
              <a:ext uri="{FF2B5EF4-FFF2-40B4-BE49-F238E27FC236}">
                <a16:creationId xmlns:a16="http://schemas.microsoft.com/office/drawing/2014/main" id="{2AC3BFCA-8BA2-4B39-AD6A-DFF795483DFE}"/>
              </a:ext>
            </a:extLst>
          </p:cNvPr>
          <p:cNvSpPr>
            <a:spLocks noGrp="1"/>
          </p:cNvSpPr>
          <p:nvPr>
            <p:ph type="title"/>
          </p:nvPr>
        </p:nvSpPr>
        <p:spPr>
          <a:xfrm>
            <a:off x="688983" y="1266868"/>
            <a:ext cx="11034879" cy="734210"/>
          </a:xfrm>
          <a:prstGeom prst="rect">
            <a:avLst/>
          </a:prstGeom>
        </p:spPr>
        <p:txBody>
          <a:bodyPr vert="horz" lIns="0" tIns="0" rIns="0" bIns="0" rtlCol="0" anchor="ctr"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5212B7D-F203-4042-BD5D-4C89CA52E32E}"/>
              </a:ext>
            </a:extLst>
          </p:cNvPr>
          <p:cNvSpPr>
            <a:spLocks noGrp="1"/>
          </p:cNvSpPr>
          <p:nvPr>
            <p:ph type="body" idx="1"/>
          </p:nvPr>
        </p:nvSpPr>
        <p:spPr>
          <a:xfrm>
            <a:off x="688983" y="2242268"/>
            <a:ext cx="11034878" cy="3939323"/>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5D31DF-2F7C-4610-8160-4F12A437E3CB}"/>
              </a:ext>
            </a:extLst>
          </p:cNvPr>
          <p:cNvSpPr>
            <a:spLocks noGrp="1"/>
          </p:cNvSpPr>
          <p:nvPr>
            <p:ph type="dt" sz="half" idx="2"/>
          </p:nvPr>
        </p:nvSpPr>
        <p:spPr>
          <a:xfrm>
            <a:off x="9993630" y="483794"/>
            <a:ext cx="1063974" cy="138499"/>
          </a:xfrm>
          <a:prstGeom prst="rect">
            <a:avLst/>
          </a:prstGeom>
        </p:spPr>
        <p:txBody>
          <a:bodyPr vert="horz" lIns="0" tIns="0" rIns="0" bIns="0" rtlCol="0" anchor="ctr">
            <a:noAutofit/>
          </a:bodyPr>
          <a:lstStyle>
            <a:lvl1pPr algn="r">
              <a:defRPr sz="800">
                <a:solidFill>
                  <a:schemeClr val="tx1"/>
                </a:solidFill>
              </a:defRPr>
            </a:lvl1pPr>
          </a:lstStyle>
          <a:p>
            <a:fld id="{8EBA6589-C903-4618-A543-0E1E86D14941}" type="datetime4">
              <a:rPr lang="en-US" smtClean="0"/>
              <a:t>March 25, 2025</a:t>
            </a:fld>
            <a:endParaRPr lang="en-US" dirty="0"/>
          </a:p>
        </p:txBody>
      </p:sp>
      <p:sp>
        <p:nvSpPr>
          <p:cNvPr id="6" name="Slide Number Placeholder 5">
            <a:extLst>
              <a:ext uri="{FF2B5EF4-FFF2-40B4-BE49-F238E27FC236}">
                <a16:creationId xmlns:a16="http://schemas.microsoft.com/office/drawing/2014/main" id="{4B7A8B95-B1C6-4465-AE55-8096E0E5F94E}"/>
              </a:ext>
            </a:extLst>
          </p:cNvPr>
          <p:cNvSpPr>
            <a:spLocks noGrp="1"/>
          </p:cNvSpPr>
          <p:nvPr>
            <p:ph type="sldNum" sz="quarter" idx="4"/>
          </p:nvPr>
        </p:nvSpPr>
        <p:spPr>
          <a:xfrm>
            <a:off x="11399520" y="483794"/>
            <a:ext cx="324342" cy="138499"/>
          </a:xfrm>
          <a:prstGeom prst="rect">
            <a:avLst/>
          </a:prstGeom>
        </p:spPr>
        <p:txBody>
          <a:bodyPr vert="horz" lIns="0" tIns="0" rIns="0" bIns="0" rtlCol="0" anchor="ctr">
            <a:noAutofit/>
          </a:bodyPr>
          <a:lstStyle>
            <a:lvl1pPr algn="r">
              <a:defRPr sz="800">
                <a:solidFill>
                  <a:schemeClr val="tx1"/>
                </a:solidFill>
              </a:defRPr>
            </a:lvl1pPr>
          </a:lstStyle>
          <a:p>
            <a:fld id="{CBD3EF19-86CA-4DC0-8F5C-F52D5AE50684}" type="slidenum">
              <a:rPr lang="en-US" smtClean="0"/>
              <a:pPr/>
              <a:t>‹#›</a:t>
            </a:fld>
            <a:endParaRPr lang="en-US" dirty="0"/>
          </a:p>
        </p:txBody>
      </p:sp>
      <p:grpSp>
        <p:nvGrpSpPr>
          <p:cNvPr id="32" name="Group 31">
            <a:extLst>
              <a:ext uri="{FF2B5EF4-FFF2-40B4-BE49-F238E27FC236}">
                <a16:creationId xmlns:a16="http://schemas.microsoft.com/office/drawing/2014/main" id="{58B7AB55-7DB5-40FB-B0F5-110893243953}"/>
              </a:ext>
            </a:extLst>
          </p:cNvPr>
          <p:cNvGrpSpPr/>
          <p:nvPr userDrawn="1"/>
        </p:nvGrpSpPr>
        <p:grpSpPr>
          <a:xfrm>
            <a:off x="0" y="0"/>
            <a:ext cx="12192000" cy="228600"/>
            <a:chOff x="0" y="0"/>
            <a:chExt cx="12192000" cy="219456"/>
          </a:xfrm>
        </p:grpSpPr>
        <p:sp>
          <p:nvSpPr>
            <p:cNvPr id="11" name="Rectangle 10">
              <a:extLst>
                <a:ext uri="{FF2B5EF4-FFF2-40B4-BE49-F238E27FC236}">
                  <a16:creationId xmlns:a16="http://schemas.microsoft.com/office/drawing/2014/main" id="{F82F6F4F-80EA-4B93-95B6-36917C67CA84}"/>
                </a:ext>
              </a:extLst>
            </p:cNvPr>
            <p:cNvSpPr/>
            <p:nvPr userDrawn="1"/>
          </p:nvSpPr>
          <p:spPr>
            <a:xfrm>
              <a:off x="3528060" y="0"/>
              <a:ext cx="8663940" cy="2194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0F9F04AF-7D65-4A18-80AD-B88774E74E63}"/>
                </a:ext>
              </a:extLst>
            </p:cNvPr>
            <p:cNvSpPr/>
            <p:nvPr userDrawn="1"/>
          </p:nvSpPr>
          <p:spPr>
            <a:xfrm>
              <a:off x="0" y="0"/>
              <a:ext cx="3528060" cy="2194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D379BB2-CD68-4079-9B00-089EA566210A}"/>
                </a:ext>
              </a:extLst>
            </p:cNvPr>
            <p:cNvSpPr/>
            <p:nvPr userDrawn="1"/>
          </p:nvSpPr>
          <p:spPr>
            <a:xfrm>
              <a:off x="11049984" y="0"/>
              <a:ext cx="227616" cy="2194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6EE7B9E-2C19-411F-830A-8E94F747750B}"/>
                </a:ext>
              </a:extLst>
            </p:cNvPr>
            <p:cNvSpPr/>
            <p:nvPr userDrawn="1"/>
          </p:nvSpPr>
          <p:spPr>
            <a:xfrm>
              <a:off x="11507184" y="0"/>
              <a:ext cx="227616" cy="2194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610DEEA-4582-4E3B-8125-DE44E7621DEF}"/>
                </a:ext>
              </a:extLst>
            </p:cNvPr>
            <p:cNvSpPr/>
            <p:nvPr userDrawn="1"/>
          </p:nvSpPr>
          <p:spPr>
            <a:xfrm>
              <a:off x="11277600" y="0"/>
              <a:ext cx="227616" cy="2194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Footer Placeholder 6">
            <a:extLst>
              <a:ext uri="{FF2B5EF4-FFF2-40B4-BE49-F238E27FC236}">
                <a16:creationId xmlns:a16="http://schemas.microsoft.com/office/drawing/2014/main" id="{3760E8EC-7E14-4407-8E5E-7BD6D8EEB767}"/>
              </a:ext>
            </a:extLst>
          </p:cNvPr>
          <p:cNvSpPr>
            <a:spLocks noGrp="1"/>
          </p:cNvSpPr>
          <p:nvPr>
            <p:ph type="ftr" sz="quarter" idx="3"/>
          </p:nvPr>
        </p:nvSpPr>
        <p:spPr>
          <a:xfrm>
            <a:off x="3528060" y="501470"/>
            <a:ext cx="3943004" cy="174939"/>
          </a:xfrm>
          <a:prstGeom prst="rect">
            <a:avLst/>
          </a:prstGeom>
        </p:spPr>
        <p:txBody>
          <a:bodyPr vert="horz" lIns="0" tIns="0" rIns="0" bIns="0" rtlCol="0" anchor="t" anchorCtr="0"/>
          <a:lstStyle>
            <a:lvl1pPr algn="l">
              <a:lnSpc>
                <a:spcPct val="120000"/>
              </a:lnSpc>
              <a:defRPr sz="800">
                <a:solidFill>
                  <a:schemeClr val="tx1"/>
                </a:solidFill>
              </a:defRPr>
            </a:lvl1pPr>
          </a:lstStyle>
          <a:p>
            <a:r>
              <a:rPr lang="en-US" dirty="0"/>
              <a:t>Department of </a:t>
            </a:r>
            <a:r>
              <a:rPr lang="en-US" dirty="0" err="1"/>
              <a:t>Orthopaedics</a:t>
            </a:r>
            <a:r>
              <a:rPr lang="en-US" dirty="0"/>
              <a:t>, New London Hospital</a:t>
            </a:r>
          </a:p>
        </p:txBody>
      </p:sp>
    </p:spTree>
    <p:extLst>
      <p:ext uri="{BB962C8B-B14F-4D97-AF65-F5344CB8AC3E}">
        <p14:creationId xmlns:p14="http://schemas.microsoft.com/office/powerpoint/2010/main" val="11239475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Lst>
  <p:hf hdr="0"/>
  <p:txStyles>
    <p:titleStyle>
      <a:lvl1pPr algn="l" defTabSz="914400" rtl="0" eaLnBrk="1" latinLnBrk="0" hangingPunct="1">
        <a:lnSpc>
          <a:spcPct val="100000"/>
        </a:lnSpc>
        <a:spcBef>
          <a:spcPct val="0"/>
        </a:spcBef>
        <a:buNone/>
        <a:defRPr sz="2400" kern="1200" spc="0" baseline="0">
          <a:solidFill>
            <a:schemeClr val="accent3"/>
          </a:solidFill>
          <a:latin typeface="+mj-lt"/>
          <a:ea typeface="+mj-ea"/>
          <a:cs typeface="+mj-cs"/>
        </a:defRPr>
      </a:lvl1pPr>
    </p:titleStyle>
    <p:bodyStyle>
      <a:lvl1pPr marL="228600" indent="-228600" algn="l" defTabSz="914400" rtl="0" eaLnBrk="1" latinLnBrk="0" hangingPunct="1">
        <a:lnSpc>
          <a:spcPct val="105000"/>
        </a:lnSpc>
        <a:spcBef>
          <a:spcPts val="900"/>
        </a:spcBef>
        <a:buFont typeface="Arial" panose="020B0604020202020204" pitchFamily="34" charset="0"/>
        <a:buChar char="•"/>
        <a:defRPr sz="2200" kern="1200" spc="0" baseline="0">
          <a:solidFill>
            <a:schemeClr val="tx1"/>
          </a:solidFill>
          <a:latin typeface="+mn-lt"/>
          <a:ea typeface="+mn-ea"/>
          <a:cs typeface="+mn-cs"/>
        </a:defRPr>
      </a:lvl1pPr>
      <a:lvl2pPr marL="461963" indent="-236538" algn="l" defTabSz="914400" rtl="0" eaLnBrk="1" latinLnBrk="0" hangingPunct="1">
        <a:lnSpc>
          <a:spcPct val="105000"/>
        </a:lnSpc>
        <a:spcBef>
          <a:spcPts val="900"/>
        </a:spcBef>
        <a:buClrTx/>
        <a:buFont typeface="Arial" panose="020B0604020202020204" pitchFamily="34" charset="0"/>
        <a:buChar char="–"/>
        <a:defRPr sz="2000" kern="1200" spc="0" baseline="0">
          <a:solidFill>
            <a:schemeClr val="tx1"/>
          </a:solidFill>
          <a:latin typeface="+mn-lt"/>
          <a:ea typeface="+mn-ea"/>
          <a:cs typeface="+mn-cs"/>
        </a:defRPr>
      </a:lvl2pPr>
      <a:lvl3pPr marL="688975" indent="-227013" algn="l" defTabSz="914400" rtl="0" eaLnBrk="1" latinLnBrk="0" hangingPunct="1">
        <a:lnSpc>
          <a:spcPct val="105000"/>
        </a:lnSpc>
        <a:spcBef>
          <a:spcPts val="900"/>
        </a:spcBef>
        <a:buFont typeface="Arial" panose="020B0604020202020204" pitchFamily="34" charset="0"/>
        <a:buChar char="•"/>
        <a:defRPr sz="1800" kern="1200" spc="0" baseline="0">
          <a:solidFill>
            <a:schemeClr val="tx1"/>
          </a:solidFill>
          <a:latin typeface="+mn-lt"/>
          <a:ea typeface="+mn-ea"/>
          <a:cs typeface="+mn-cs"/>
        </a:defRPr>
      </a:lvl3pPr>
      <a:lvl4pPr marL="914400" indent="-225425" algn="l" defTabSz="914400" rtl="0" eaLnBrk="1" latinLnBrk="0" hangingPunct="1">
        <a:lnSpc>
          <a:spcPct val="105000"/>
        </a:lnSpc>
        <a:spcBef>
          <a:spcPts val="900"/>
        </a:spcBef>
        <a:buClr>
          <a:schemeClr val="tx1"/>
        </a:buClr>
        <a:buFont typeface="Arial" panose="020B0604020202020204" pitchFamily="34" charset="0"/>
        <a:buChar char="–"/>
        <a:defRPr sz="1600" kern="1200" spc="0" baseline="0">
          <a:solidFill>
            <a:schemeClr val="tx1"/>
          </a:solidFill>
          <a:latin typeface="+mn-lt"/>
          <a:ea typeface="+mn-ea"/>
          <a:cs typeface="+mn-cs"/>
        </a:defRPr>
      </a:lvl4pPr>
      <a:lvl5pPr marL="1139825" indent="-225425" algn="l" defTabSz="914400" rtl="0" eaLnBrk="1" latinLnBrk="0" hangingPunct="1">
        <a:lnSpc>
          <a:spcPct val="105000"/>
        </a:lnSpc>
        <a:spcBef>
          <a:spcPts val="900"/>
        </a:spcBef>
        <a:buFont typeface="Arial" panose="020B0604020202020204" pitchFamily="34" charset="0"/>
        <a:buChar char="•"/>
        <a:defRPr sz="1400" kern="1200" spc="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97">
          <p15:clr>
            <a:srgbClr val="F26B43"/>
          </p15:clr>
        </p15:guide>
        <p15:guide id="2" pos="432">
          <p15:clr>
            <a:srgbClr val="F26B43"/>
          </p15:clr>
        </p15:guide>
        <p15:guide id="3" pos="7248">
          <p15:clr>
            <a:srgbClr val="F26B43"/>
          </p15:clr>
        </p15:guide>
        <p15:guide id="4" pos="7386">
          <p15:clr>
            <a:srgbClr val="F26B43"/>
          </p15:clr>
        </p15:guide>
        <p15:guide id="5" orient="horz" pos="984">
          <p15:clr>
            <a:srgbClr val="F26B43"/>
          </p15:clr>
        </p15:guide>
        <p15:guide id="6" orient="horz" pos="1420">
          <p15:clr>
            <a:srgbClr val="F26B43"/>
          </p15:clr>
        </p15:guide>
        <p15:guide id="7" orient="horz" pos="38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C3BFCA-8BA2-4B39-AD6A-DFF795483DFE}"/>
              </a:ext>
            </a:extLst>
          </p:cNvPr>
          <p:cNvSpPr>
            <a:spLocks noGrp="1"/>
          </p:cNvSpPr>
          <p:nvPr>
            <p:ph type="title"/>
          </p:nvPr>
        </p:nvSpPr>
        <p:spPr>
          <a:xfrm>
            <a:off x="688983" y="1266868"/>
            <a:ext cx="11034879" cy="734210"/>
          </a:xfrm>
          <a:prstGeom prst="rect">
            <a:avLst/>
          </a:prstGeom>
        </p:spPr>
        <p:txBody>
          <a:bodyPr vert="horz" lIns="0" tIns="0" rIns="0" bIns="0" rtlCol="0" anchor="ctr"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5212B7D-F203-4042-BD5D-4C89CA52E32E}"/>
              </a:ext>
            </a:extLst>
          </p:cNvPr>
          <p:cNvSpPr>
            <a:spLocks noGrp="1"/>
          </p:cNvSpPr>
          <p:nvPr>
            <p:ph type="body" idx="1"/>
          </p:nvPr>
        </p:nvSpPr>
        <p:spPr>
          <a:xfrm>
            <a:off x="688983" y="2242268"/>
            <a:ext cx="11034878" cy="3939323"/>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5D31DF-2F7C-4610-8160-4F12A437E3CB}"/>
              </a:ext>
            </a:extLst>
          </p:cNvPr>
          <p:cNvSpPr>
            <a:spLocks noGrp="1"/>
          </p:cNvSpPr>
          <p:nvPr>
            <p:ph type="dt" sz="half" idx="2"/>
          </p:nvPr>
        </p:nvSpPr>
        <p:spPr>
          <a:xfrm>
            <a:off x="9993630" y="483794"/>
            <a:ext cx="1063974" cy="138499"/>
          </a:xfrm>
          <a:prstGeom prst="rect">
            <a:avLst/>
          </a:prstGeom>
        </p:spPr>
        <p:txBody>
          <a:bodyPr vert="horz" lIns="0" tIns="0" rIns="0" bIns="0" rtlCol="0" anchor="ctr">
            <a:noAutofit/>
          </a:bodyPr>
          <a:lstStyle>
            <a:lvl1pPr algn="r">
              <a:defRPr sz="800">
                <a:solidFill>
                  <a:schemeClr val="tx1"/>
                </a:solidFill>
              </a:defRPr>
            </a:lvl1pPr>
          </a:lstStyle>
          <a:p>
            <a:fld id="{1D8BD707-D9CF-40AE-B4C6-C98DA3205C09}" type="datetimeFigureOut">
              <a:rPr lang="en-US" smtClean="0"/>
              <a:t>3/25/2025</a:t>
            </a:fld>
            <a:endParaRPr lang="en-US"/>
          </a:p>
        </p:txBody>
      </p:sp>
      <p:sp>
        <p:nvSpPr>
          <p:cNvPr id="6" name="Slide Number Placeholder 5">
            <a:extLst>
              <a:ext uri="{FF2B5EF4-FFF2-40B4-BE49-F238E27FC236}">
                <a16:creationId xmlns:a16="http://schemas.microsoft.com/office/drawing/2014/main" id="{4B7A8B95-B1C6-4465-AE55-8096E0E5F94E}"/>
              </a:ext>
            </a:extLst>
          </p:cNvPr>
          <p:cNvSpPr>
            <a:spLocks noGrp="1"/>
          </p:cNvSpPr>
          <p:nvPr>
            <p:ph type="sldNum" sz="quarter" idx="4"/>
          </p:nvPr>
        </p:nvSpPr>
        <p:spPr>
          <a:xfrm>
            <a:off x="11399520" y="483794"/>
            <a:ext cx="324342" cy="138499"/>
          </a:xfrm>
          <a:prstGeom prst="rect">
            <a:avLst/>
          </a:prstGeom>
        </p:spPr>
        <p:txBody>
          <a:bodyPr vert="horz" lIns="0" tIns="0" rIns="0" bIns="0" rtlCol="0" anchor="ctr">
            <a:noAutofit/>
          </a:bodyPr>
          <a:lstStyle>
            <a:lvl1pPr algn="r">
              <a:defRPr sz="800">
                <a:solidFill>
                  <a:schemeClr val="tx1"/>
                </a:solidFill>
              </a:defRPr>
            </a:lvl1pPr>
          </a:lstStyle>
          <a:p>
            <a:fld id="{B6F15528-21DE-4FAA-801E-634DDDAF4B2B}" type="slidenum">
              <a:rPr lang="en-US" smtClean="0"/>
              <a:t>‹#›</a:t>
            </a:fld>
            <a:endParaRPr lang="en-US"/>
          </a:p>
        </p:txBody>
      </p:sp>
      <p:grpSp>
        <p:nvGrpSpPr>
          <p:cNvPr id="32" name="Group 31">
            <a:extLst>
              <a:ext uri="{FF2B5EF4-FFF2-40B4-BE49-F238E27FC236}">
                <a16:creationId xmlns:a16="http://schemas.microsoft.com/office/drawing/2014/main" id="{58B7AB55-7DB5-40FB-B0F5-110893243953}"/>
              </a:ext>
            </a:extLst>
          </p:cNvPr>
          <p:cNvGrpSpPr/>
          <p:nvPr/>
        </p:nvGrpSpPr>
        <p:grpSpPr>
          <a:xfrm>
            <a:off x="0" y="0"/>
            <a:ext cx="12192000" cy="228600"/>
            <a:chOff x="0" y="0"/>
            <a:chExt cx="12192000" cy="219456"/>
          </a:xfrm>
        </p:grpSpPr>
        <p:sp>
          <p:nvSpPr>
            <p:cNvPr id="11" name="Rectangle 10">
              <a:extLst>
                <a:ext uri="{FF2B5EF4-FFF2-40B4-BE49-F238E27FC236}">
                  <a16:creationId xmlns:a16="http://schemas.microsoft.com/office/drawing/2014/main" id="{F82F6F4F-80EA-4B93-95B6-36917C67CA84}"/>
                </a:ext>
              </a:extLst>
            </p:cNvPr>
            <p:cNvSpPr/>
            <p:nvPr userDrawn="1"/>
          </p:nvSpPr>
          <p:spPr>
            <a:xfrm>
              <a:off x="3528060" y="0"/>
              <a:ext cx="8663940" cy="2194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F9F04AF-7D65-4A18-80AD-B88774E74E63}"/>
                </a:ext>
              </a:extLst>
            </p:cNvPr>
            <p:cNvSpPr/>
            <p:nvPr userDrawn="1"/>
          </p:nvSpPr>
          <p:spPr>
            <a:xfrm>
              <a:off x="0" y="0"/>
              <a:ext cx="3528060" cy="2194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D379BB2-CD68-4079-9B00-089EA566210A}"/>
                </a:ext>
              </a:extLst>
            </p:cNvPr>
            <p:cNvSpPr/>
            <p:nvPr userDrawn="1"/>
          </p:nvSpPr>
          <p:spPr>
            <a:xfrm>
              <a:off x="11049984" y="0"/>
              <a:ext cx="227616" cy="2194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6EE7B9E-2C19-411F-830A-8E94F747750B}"/>
                </a:ext>
              </a:extLst>
            </p:cNvPr>
            <p:cNvSpPr/>
            <p:nvPr userDrawn="1"/>
          </p:nvSpPr>
          <p:spPr>
            <a:xfrm>
              <a:off x="11507184" y="0"/>
              <a:ext cx="227616" cy="2194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610DEEA-4582-4E3B-8125-DE44E7621DEF}"/>
                </a:ext>
              </a:extLst>
            </p:cNvPr>
            <p:cNvSpPr/>
            <p:nvPr userDrawn="1"/>
          </p:nvSpPr>
          <p:spPr>
            <a:xfrm>
              <a:off x="11277600" y="0"/>
              <a:ext cx="227616" cy="2194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Footer Placeholder 6">
            <a:extLst>
              <a:ext uri="{FF2B5EF4-FFF2-40B4-BE49-F238E27FC236}">
                <a16:creationId xmlns:a16="http://schemas.microsoft.com/office/drawing/2014/main" id="{3760E8EC-7E14-4407-8E5E-7BD6D8EEB767}"/>
              </a:ext>
            </a:extLst>
          </p:cNvPr>
          <p:cNvSpPr>
            <a:spLocks noGrp="1"/>
          </p:cNvSpPr>
          <p:nvPr>
            <p:ph type="ftr" sz="quarter" idx="3"/>
          </p:nvPr>
        </p:nvSpPr>
        <p:spPr>
          <a:xfrm>
            <a:off x="3528060" y="501470"/>
            <a:ext cx="3943004" cy="174939"/>
          </a:xfrm>
          <a:prstGeom prst="rect">
            <a:avLst/>
          </a:prstGeom>
        </p:spPr>
        <p:txBody>
          <a:bodyPr vert="horz" lIns="0" tIns="0" rIns="0" bIns="0" rtlCol="0" anchor="t" anchorCtr="0"/>
          <a:lstStyle>
            <a:lvl1pPr algn="l">
              <a:lnSpc>
                <a:spcPct val="120000"/>
              </a:lnSpc>
              <a:defRPr sz="800">
                <a:solidFill>
                  <a:schemeClr val="tx1"/>
                </a:solidFill>
              </a:defRPr>
            </a:lvl1pPr>
          </a:lstStyle>
          <a:p>
            <a:endParaRPr lang="en-US"/>
          </a:p>
        </p:txBody>
      </p:sp>
      <p:grpSp>
        <p:nvGrpSpPr>
          <p:cNvPr id="46" name="Graphic 7">
            <a:extLst>
              <a:ext uri="{FF2B5EF4-FFF2-40B4-BE49-F238E27FC236}">
                <a16:creationId xmlns:a16="http://schemas.microsoft.com/office/drawing/2014/main" id="{95DDEEB5-84C6-1515-1952-5722A6CB2BD1}"/>
              </a:ext>
            </a:extLst>
          </p:cNvPr>
          <p:cNvGrpSpPr>
            <a:grpSpLocks noChangeAspect="1"/>
          </p:cNvGrpSpPr>
          <p:nvPr/>
        </p:nvGrpSpPr>
        <p:grpSpPr>
          <a:xfrm>
            <a:off x="688983" y="434340"/>
            <a:ext cx="1357289" cy="384048"/>
            <a:chOff x="1048035" y="2000440"/>
            <a:chExt cx="10099547" cy="2857690"/>
          </a:xfrm>
        </p:grpSpPr>
        <p:grpSp>
          <p:nvGrpSpPr>
            <p:cNvPr id="47" name="Graphic 7">
              <a:extLst>
                <a:ext uri="{FF2B5EF4-FFF2-40B4-BE49-F238E27FC236}">
                  <a16:creationId xmlns:a16="http://schemas.microsoft.com/office/drawing/2014/main" id="{A7B6725D-5AC5-219E-C8AA-4762123B0C10}"/>
                </a:ext>
              </a:extLst>
            </p:cNvPr>
            <p:cNvGrpSpPr/>
            <p:nvPr/>
          </p:nvGrpSpPr>
          <p:grpSpPr>
            <a:xfrm>
              <a:off x="4377785" y="2317623"/>
              <a:ext cx="6769798" cy="2249424"/>
              <a:chOff x="4377785" y="2317623"/>
              <a:chExt cx="6769798" cy="2249424"/>
            </a:xfrm>
            <a:solidFill>
              <a:srgbClr val="00664F"/>
            </a:solidFill>
          </p:grpSpPr>
          <p:grpSp>
            <p:nvGrpSpPr>
              <p:cNvPr id="59" name="Graphic 7">
                <a:extLst>
                  <a:ext uri="{FF2B5EF4-FFF2-40B4-BE49-F238E27FC236}">
                    <a16:creationId xmlns:a16="http://schemas.microsoft.com/office/drawing/2014/main" id="{76C1373A-B145-AFF1-FD1D-3574E225D2DA}"/>
                  </a:ext>
                </a:extLst>
              </p:cNvPr>
              <p:cNvGrpSpPr/>
              <p:nvPr/>
            </p:nvGrpSpPr>
            <p:grpSpPr>
              <a:xfrm>
                <a:off x="4377785" y="2317623"/>
                <a:ext cx="6769798" cy="922781"/>
                <a:chOff x="4377785" y="2317623"/>
                <a:chExt cx="6769798" cy="922781"/>
              </a:xfrm>
              <a:solidFill>
                <a:srgbClr val="00664F"/>
              </a:solidFill>
            </p:grpSpPr>
            <p:sp>
              <p:nvSpPr>
                <p:cNvPr id="67" name="Freeform 66">
                  <a:extLst>
                    <a:ext uri="{FF2B5EF4-FFF2-40B4-BE49-F238E27FC236}">
                      <a16:creationId xmlns:a16="http://schemas.microsoft.com/office/drawing/2014/main" id="{3F038B94-3860-6985-8221-C1A03B462F55}"/>
                    </a:ext>
                  </a:extLst>
                </p:cNvPr>
                <p:cNvSpPr/>
                <p:nvPr/>
              </p:nvSpPr>
              <p:spPr>
                <a:xfrm>
                  <a:off x="4377785" y="2317718"/>
                  <a:ext cx="823245" cy="914685"/>
                </a:xfrm>
                <a:custGeom>
                  <a:avLst/>
                  <a:gdLst>
                    <a:gd name="connsiteX0" fmla="*/ 0 w 823245"/>
                    <a:gd name="connsiteY0" fmla="*/ 867632 h 914685"/>
                    <a:gd name="connsiteX1" fmla="*/ 60103 w 823245"/>
                    <a:gd name="connsiteY1" fmla="*/ 867632 h 914685"/>
                    <a:gd name="connsiteX2" fmla="*/ 104489 w 823245"/>
                    <a:gd name="connsiteY2" fmla="*/ 823246 h 914685"/>
                    <a:gd name="connsiteX3" fmla="*/ 104489 w 823245"/>
                    <a:gd name="connsiteY3" fmla="*/ 94107 h 914685"/>
                    <a:gd name="connsiteX4" fmla="*/ 60103 w 823245"/>
                    <a:gd name="connsiteY4" fmla="*/ 48387 h 914685"/>
                    <a:gd name="connsiteX5" fmla="*/ 0 w 823245"/>
                    <a:gd name="connsiteY5" fmla="*/ 48387 h 914685"/>
                    <a:gd name="connsiteX6" fmla="*/ 0 w 823245"/>
                    <a:gd name="connsiteY6" fmla="*/ 0 h 914685"/>
                    <a:gd name="connsiteX7" fmla="*/ 359378 w 823245"/>
                    <a:gd name="connsiteY7" fmla="*/ 0 h 914685"/>
                    <a:gd name="connsiteX8" fmla="*/ 823246 w 823245"/>
                    <a:gd name="connsiteY8" fmla="*/ 456057 h 914685"/>
                    <a:gd name="connsiteX9" fmla="*/ 356711 w 823245"/>
                    <a:gd name="connsiteY9" fmla="*/ 914686 h 914685"/>
                    <a:gd name="connsiteX10" fmla="*/ 0 w 823245"/>
                    <a:gd name="connsiteY10" fmla="*/ 914686 h 914685"/>
                    <a:gd name="connsiteX11" fmla="*/ 0 w 823245"/>
                    <a:gd name="connsiteY11" fmla="*/ 867632 h 914685"/>
                    <a:gd name="connsiteX12" fmla="*/ 356711 w 823245"/>
                    <a:gd name="connsiteY12" fmla="*/ 863727 h 914685"/>
                    <a:gd name="connsiteX13" fmla="*/ 740855 w 823245"/>
                    <a:gd name="connsiteY13" fmla="*/ 457295 h 914685"/>
                    <a:gd name="connsiteX14" fmla="*/ 356711 w 823245"/>
                    <a:gd name="connsiteY14" fmla="*/ 50863 h 914685"/>
                    <a:gd name="connsiteX15" fmla="*/ 185547 w 823245"/>
                    <a:gd name="connsiteY15" fmla="*/ 50863 h 914685"/>
                    <a:gd name="connsiteX16" fmla="*/ 185547 w 823245"/>
                    <a:gd name="connsiteY16" fmla="*/ 863632 h 914685"/>
                    <a:gd name="connsiteX17" fmla="*/ 356711 w 823245"/>
                    <a:gd name="connsiteY17" fmla="*/ 863632 h 914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23245" h="914685">
                      <a:moveTo>
                        <a:pt x="0" y="867632"/>
                      </a:moveTo>
                      <a:lnTo>
                        <a:pt x="60103" y="867632"/>
                      </a:lnTo>
                      <a:cubicBezTo>
                        <a:pt x="82296" y="867632"/>
                        <a:pt x="104489" y="844105"/>
                        <a:pt x="104489" y="823246"/>
                      </a:cubicBezTo>
                      <a:lnTo>
                        <a:pt x="104489" y="94107"/>
                      </a:lnTo>
                      <a:cubicBezTo>
                        <a:pt x="104489" y="73152"/>
                        <a:pt x="82296" y="48387"/>
                        <a:pt x="60103" y="48387"/>
                      </a:cubicBezTo>
                      <a:lnTo>
                        <a:pt x="0" y="48387"/>
                      </a:lnTo>
                      <a:lnTo>
                        <a:pt x="0" y="0"/>
                      </a:lnTo>
                      <a:lnTo>
                        <a:pt x="359378" y="0"/>
                      </a:lnTo>
                      <a:cubicBezTo>
                        <a:pt x="661226" y="0"/>
                        <a:pt x="823246" y="132017"/>
                        <a:pt x="823246" y="456057"/>
                      </a:cubicBezTo>
                      <a:cubicBezTo>
                        <a:pt x="823246" y="778859"/>
                        <a:pt x="661226" y="914686"/>
                        <a:pt x="356711" y="914686"/>
                      </a:cubicBezTo>
                      <a:lnTo>
                        <a:pt x="0" y="914686"/>
                      </a:lnTo>
                      <a:lnTo>
                        <a:pt x="0" y="867632"/>
                      </a:lnTo>
                      <a:close/>
                      <a:moveTo>
                        <a:pt x="356711" y="863727"/>
                      </a:moveTo>
                      <a:cubicBezTo>
                        <a:pt x="616744" y="863727"/>
                        <a:pt x="740855" y="751332"/>
                        <a:pt x="740855" y="457295"/>
                      </a:cubicBezTo>
                      <a:cubicBezTo>
                        <a:pt x="740855" y="161925"/>
                        <a:pt x="616744" y="50863"/>
                        <a:pt x="356711" y="50863"/>
                      </a:cubicBezTo>
                      <a:lnTo>
                        <a:pt x="185547" y="50863"/>
                      </a:lnTo>
                      <a:lnTo>
                        <a:pt x="185547" y="863632"/>
                      </a:lnTo>
                      <a:lnTo>
                        <a:pt x="356711" y="863632"/>
                      </a:lnTo>
                      <a:close/>
                    </a:path>
                  </a:pathLst>
                </a:custGeom>
                <a:solidFill>
                  <a:srgbClr val="00664F"/>
                </a:solidFill>
                <a:ln w="952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547C3AEA-DA12-DDE4-46CC-9FE9BDFE3ECE}"/>
                    </a:ext>
                  </a:extLst>
                </p:cNvPr>
                <p:cNvSpPr/>
                <p:nvPr/>
              </p:nvSpPr>
              <p:spPr>
                <a:xfrm>
                  <a:off x="5330285" y="2543746"/>
                  <a:ext cx="612934" cy="695325"/>
                </a:xfrm>
                <a:custGeom>
                  <a:avLst/>
                  <a:gdLst>
                    <a:gd name="connsiteX0" fmla="*/ 0 w 612934"/>
                    <a:gd name="connsiteY0" fmla="*/ 496634 h 695325"/>
                    <a:gd name="connsiteX1" fmla="*/ 271844 w 612934"/>
                    <a:gd name="connsiteY1" fmla="*/ 298037 h 695325"/>
                    <a:gd name="connsiteX2" fmla="*/ 449580 w 612934"/>
                    <a:gd name="connsiteY2" fmla="*/ 318897 h 695325"/>
                    <a:gd name="connsiteX3" fmla="*/ 449580 w 612934"/>
                    <a:gd name="connsiteY3" fmla="*/ 196025 h 695325"/>
                    <a:gd name="connsiteX4" fmla="*/ 286226 w 612934"/>
                    <a:gd name="connsiteY4" fmla="*/ 53626 h 695325"/>
                    <a:gd name="connsiteX5" fmla="*/ 82391 w 612934"/>
                    <a:gd name="connsiteY5" fmla="*/ 121539 h 695325"/>
                    <a:gd name="connsiteX6" fmla="*/ 44482 w 612934"/>
                    <a:gd name="connsiteY6" fmla="*/ 121539 h 695325"/>
                    <a:gd name="connsiteX7" fmla="*/ 44482 w 612934"/>
                    <a:gd name="connsiteY7" fmla="*/ 57531 h 695325"/>
                    <a:gd name="connsiteX8" fmla="*/ 292798 w 612934"/>
                    <a:gd name="connsiteY8" fmla="*/ 0 h 695325"/>
                    <a:gd name="connsiteX9" fmla="*/ 525399 w 612934"/>
                    <a:gd name="connsiteY9" fmla="*/ 189452 h 695325"/>
                    <a:gd name="connsiteX10" fmla="*/ 525399 w 612934"/>
                    <a:gd name="connsiteY10" fmla="*/ 585407 h 695325"/>
                    <a:gd name="connsiteX11" fmla="*/ 578930 w 612934"/>
                    <a:gd name="connsiteY11" fmla="*/ 642938 h 695325"/>
                    <a:gd name="connsiteX12" fmla="*/ 612934 w 612934"/>
                    <a:gd name="connsiteY12" fmla="*/ 639032 h 695325"/>
                    <a:gd name="connsiteX13" fmla="*/ 612934 w 612934"/>
                    <a:gd name="connsiteY13" fmla="*/ 682180 h 695325"/>
                    <a:gd name="connsiteX14" fmla="*/ 554164 w 612934"/>
                    <a:gd name="connsiteY14" fmla="*/ 693992 h 695325"/>
                    <a:gd name="connsiteX15" fmla="*/ 449580 w 612934"/>
                    <a:gd name="connsiteY15" fmla="*/ 602552 h 695325"/>
                    <a:gd name="connsiteX16" fmla="*/ 449580 w 612934"/>
                    <a:gd name="connsiteY16" fmla="*/ 588169 h 695325"/>
                    <a:gd name="connsiteX17" fmla="*/ 226123 w 612934"/>
                    <a:gd name="connsiteY17" fmla="*/ 695325 h 695325"/>
                    <a:gd name="connsiteX18" fmla="*/ 0 w 612934"/>
                    <a:gd name="connsiteY18" fmla="*/ 496634 h 695325"/>
                    <a:gd name="connsiteX19" fmla="*/ 449580 w 612934"/>
                    <a:gd name="connsiteY19" fmla="*/ 531876 h 695325"/>
                    <a:gd name="connsiteX20" fmla="*/ 449580 w 612934"/>
                    <a:gd name="connsiteY20" fmla="*/ 367189 h 695325"/>
                    <a:gd name="connsiteX21" fmla="*/ 284893 w 612934"/>
                    <a:gd name="connsiteY21" fmla="*/ 347567 h 695325"/>
                    <a:gd name="connsiteX22" fmla="*/ 73247 w 612934"/>
                    <a:gd name="connsiteY22" fmla="*/ 496538 h 695325"/>
                    <a:gd name="connsiteX23" fmla="*/ 236601 w 612934"/>
                    <a:gd name="connsiteY23" fmla="*/ 642938 h 695325"/>
                    <a:gd name="connsiteX24" fmla="*/ 449580 w 612934"/>
                    <a:gd name="connsiteY24" fmla="*/ 531876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12934" h="695325">
                      <a:moveTo>
                        <a:pt x="0" y="496634"/>
                      </a:moveTo>
                      <a:cubicBezTo>
                        <a:pt x="0" y="359474"/>
                        <a:pt x="113729" y="298037"/>
                        <a:pt x="271844" y="298037"/>
                      </a:cubicBezTo>
                      <a:cubicBezTo>
                        <a:pt x="338519" y="298037"/>
                        <a:pt x="395954" y="304609"/>
                        <a:pt x="449580" y="318897"/>
                      </a:cubicBezTo>
                      <a:lnTo>
                        <a:pt x="449580" y="196025"/>
                      </a:lnTo>
                      <a:cubicBezTo>
                        <a:pt x="449580" y="86296"/>
                        <a:pt x="382905" y="53626"/>
                        <a:pt x="286226" y="53626"/>
                      </a:cubicBezTo>
                      <a:cubicBezTo>
                        <a:pt x="185642" y="53626"/>
                        <a:pt x="121539" y="86296"/>
                        <a:pt x="82391" y="121539"/>
                      </a:cubicBezTo>
                      <a:lnTo>
                        <a:pt x="44482" y="121539"/>
                      </a:lnTo>
                      <a:lnTo>
                        <a:pt x="44482" y="57531"/>
                      </a:lnTo>
                      <a:cubicBezTo>
                        <a:pt x="98013" y="27432"/>
                        <a:pt x="179070" y="0"/>
                        <a:pt x="292798" y="0"/>
                      </a:cubicBezTo>
                      <a:cubicBezTo>
                        <a:pt x="431292" y="0"/>
                        <a:pt x="525399" y="43148"/>
                        <a:pt x="525399" y="189452"/>
                      </a:cubicBezTo>
                      <a:lnTo>
                        <a:pt x="525399" y="585407"/>
                      </a:lnTo>
                      <a:cubicBezTo>
                        <a:pt x="525399" y="625888"/>
                        <a:pt x="542354" y="642938"/>
                        <a:pt x="578930" y="642938"/>
                      </a:cubicBezTo>
                      <a:cubicBezTo>
                        <a:pt x="594646" y="642938"/>
                        <a:pt x="612934" y="639032"/>
                        <a:pt x="612934" y="639032"/>
                      </a:cubicBezTo>
                      <a:lnTo>
                        <a:pt x="612934" y="682180"/>
                      </a:lnTo>
                      <a:cubicBezTo>
                        <a:pt x="605124" y="686086"/>
                        <a:pt x="581597" y="693992"/>
                        <a:pt x="554164" y="693992"/>
                      </a:cubicBezTo>
                      <a:cubicBezTo>
                        <a:pt x="488823" y="693992"/>
                        <a:pt x="449580" y="666559"/>
                        <a:pt x="449580" y="602552"/>
                      </a:cubicBezTo>
                      <a:lnTo>
                        <a:pt x="449580" y="588169"/>
                      </a:lnTo>
                      <a:cubicBezTo>
                        <a:pt x="397288" y="653510"/>
                        <a:pt x="326707" y="695325"/>
                        <a:pt x="226123" y="695325"/>
                      </a:cubicBezTo>
                      <a:cubicBezTo>
                        <a:pt x="91535" y="695230"/>
                        <a:pt x="0" y="632555"/>
                        <a:pt x="0" y="496634"/>
                      </a:cubicBezTo>
                      <a:close/>
                      <a:moveTo>
                        <a:pt x="449580" y="531876"/>
                      </a:moveTo>
                      <a:lnTo>
                        <a:pt x="449580" y="367189"/>
                      </a:lnTo>
                      <a:cubicBezTo>
                        <a:pt x="398622" y="355378"/>
                        <a:pt x="343758" y="347567"/>
                        <a:pt x="284893" y="347567"/>
                      </a:cubicBezTo>
                      <a:cubicBezTo>
                        <a:pt x="155543" y="347567"/>
                        <a:pt x="73247" y="390716"/>
                        <a:pt x="73247" y="496538"/>
                      </a:cubicBezTo>
                      <a:cubicBezTo>
                        <a:pt x="73247" y="599789"/>
                        <a:pt x="134684" y="642938"/>
                        <a:pt x="236601" y="642938"/>
                      </a:cubicBezTo>
                      <a:cubicBezTo>
                        <a:pt x="338519" y="642938"/>
                        <a:pt x="397288" y="595884"/>
                        <a:pt x="449580" y="531876"/>
                      </a:cubicBezTo>
                      <a:close/>
                    </a:path>
                  </a:pathLst>
                </a:custGeom>
                <a:solidFill>
                  <a:srgbClr val="00664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7679F421-6F42-19CE-70AA-24EF4B340FA4}"/>
                    </a:ext>
                  </a:extLst>
                </p:cNvPr>
                <p:cNvSpPr/>
                <p:nvPr/>
              </p:nvSpPr>
              <p:spPr>
                <a:xfrm>
                  <a:off x="6056852" y="2546318"/>
                  <a:ext cx="436435" cy="685990"/>
                </a:xfrm>
                <a:custGeom>
                  <a:avLst/>
                  <a:gdLst>
                    <a:gd name="connsiteX0" fmla="*/ 6477 w 436435"/>
                    <a:gd name="connsiteY0" fmla="*/ 639032 h 685990"/>
                    <a:gd name="connsiteX1" fmla="*/ 64008 w 436435"/>
                    <a:gd name="connsiteY1" fmla="*/ 639032 h 685990"/>
                    <a:gd name="connsiteX2" fmla="*/ 101918 w 436435"/>
                    <a:gd name="connsiteY2" fmla="*/ 601123 h 685990"/>
                    <a:gd name="connsiteX3" fmla="*/ 101918 w 436435"/>
                    <a:gd name="connsiteY3" fmla="*/ 92774 h 685990"/>
                    <a:gd name="connsiteX4" fmla="*/ 64008 w 436435"/>
                    <a:gd name="connsiteY4" fmla="*/ 53530 h 685990"/>
                    <a:gd name="connsiteX5" fmla="*/ 0 w 436435"/>
                    <a:gd name="connsiteY5" fmla="*/ 53530 h 685990"/>
                    <a:gd name="connsiteX6" fmla="*/ 0 w 436435"/>
                    <a:gd name="connsiteY6" fmla="*/ 3905 h 685990"/>
                    <a:gd name="connsiteX7" fmla="*/ 154210 w 436435"/>
                    <a:gd name="connsiteY7" fmla="*/ 3905 h 685990"/>
                    <a:gd name="connsiteX8" fmla="*/ 177736 w 436435"/>
                    <a:gd name="connsiteY8" fmla="*/ 50959 h 685990"/>
                    <a:gd name="connsiteX9" fmla="*/ 177736 w 436435"/>
                    <a:gd name="connsiteY9" fmla="*/ 137160 h 685990"/>
                    <a:gd name="connsiteX10" fmla="*/ 403765 w 436435"/>
                    <a:gd name="connsiteY10" fmla="*/ 0 h 685990"/>
                    <a:gd name="connsiteX11" fmla="*/ 436436 w 436435"/>
                    <a:gd name="connsiteY11" fmla="*/ 3905 h 685990"/>
                    <a:gd name="connsiteX12" fmla="*/ 436436 w 436435"/>
                    <a:gd name="connsiteY12" fmla="*/ 66580 h 685990"/>
                    <a:gd name="connsiteX13" fmla="*/ 406432 w 436435"/>
                    <a:gd name="connsiteY13" fmla="*/ 65246 h 685990"/>
                    <a:gd name="connsiteX14" fmla="*/ 177736 w 436435"/>
                    <a:gd name="connsiteY14" fmla="*/ 186785 h 685990"/>
                    <a:gd name="connsiteX15" fmla="*/ 177736 w 436435"/>
                    <a:gd name="connsiteY15" fmla="*/ 638937 h 685990"/>
                    <a:gd name="connsiteX16" fmla="*/ 303180 w 436435"/>
                    <a:gd name="connsiteY16" fmla="*/ 638937 h 685990"/>
                    <a:gd name="connsiteX17" fmla="*/ 303180 w 436435"/>
                    <a:gd name="connsiteY17" fmla="*/ 685991 h 685990"/>
                    <a:gd name="connsiteX18" fmla="*/ 6572 w 436435"/>
                    <a:gd name="connsiteY18" fmla="*/ 685991 h 685990"/>
                    <a:gd name="connsiteX19" fmla="*/ 6572 w 436435"/>
                    <a:gd name="connsiteY19" fmla="*/ 639032 h 685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6435" h="685990">
                      <a:moveTo>
                        <a:pt x="6477" y="639032"/>
                      </a:moveTo>
                      <a:lnTo>
                        <a:pt x="64008" y="639032"/>
                      </a:lnTo>
                      <a:cubicBezTo>
                        <a:pt x="83629" y="639032"/>
                        <a:pt x="101918" y="620744"/>
                        <a:pt x="101918" y="601123"/>
                      </a:cubicBezTo>
                      <a:lnTo>
                        <a:pt x="101918" y="92774"/>
                      </a:lnTo>
                      <a:cubicBezTo>
                        <a:pt x="101918" y="74485"/>
                        <a:pt x="83629" y="53530"/>
                        <a:pt x="64008" y="53530"/>
                      </a:cubicBezTo>
                      <a:lnTo>
                        <a:pt x="0" y="53530"/>
                      </a:lnTo>
                      <a:lnTo>
                        <a:pt x="0" y="3905"/>
                      </a:lnTo>
                      <a:lnTo>
                        <a:pt x="154210" y="3905"/>
                      </a:lnTo>
                      <a:cubicBezTo>
                        <a:pt x="169926" y="3905"/>
                        <a:pt x="177736" y="13049"/>
                        <a:pt x="177736" y="50959"/>
                      </a:cubicBezTo>
                      <a:lnTo>
                        <a:pt x="177736" y="137160"/>
                      </a:lnTo>
                      <a:cubicBezTo>
                        <a:pt x="230028" y="69247"/>
                        <a:pt x="300609" y="0"/>
                        <a:pt x="403765" y="0"/>
                      </a:cubicBezTo>
                      <a:cubicBezTo>
                        <a:pt x="420719" y="0"/>
                        <a:pt x="432530" y="2572"/>
                        <a:pt x="436436" y="3905"/>
                      </a:cubicBezTo>
                      <a:lnTo>
                        <a:pt x="436436" y="66580"/>
                      </a:lnTo>
                      <a:cubicBezTo>
                        <a:pt x="436436" y="66580"/>
                        <a:pt x="418147" y="65246"/>
                        <a:pt x="406432" y="65246"/>
                      </a:cubicBezTo>
                      <a:cubicBezTo>
                        <a:pt x="305848" y="65246"/>
                        <a:pt x="245745" y="110966"/>
                        <a:pt x="177736" y="186785"/>
                      </a:cubicBezTo>
                      <a:lnTo>
                        <a:pt x="177736" y="638937"/>
                      </a:lnTo>
                      <a:lnTo>
                        <a:pt x="303180" y="638937"/>
                      </a:lnTo>
                      <a:lnTo>
                        <a:pt x="303180" y="685991"/>
                      </a:lnTo>
                      <a:lnTo>
                        <a:pt x="6572" y="685991"/>
                      </a:lnTo>
                      <a:lnTo>
                        <a:pt x="6572" y="639032"/>
                      </a:lnTo>
                      <a:close/>
                    </a:path>
                  </a:pathLst>
                </a:custGeom>
                <a:solidFill>
                  <a:srgbClr val="00664F"/>
                </a:solidFill>
                <a:ln w="952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742324A6-FEC4-06B8-EF15-6E51DA5C3958}"/>
                    </a:ext>
                  </a:extLst>
                </p:cNvPr>
                <p:cNvSpPr/>
                <p:nvPr/>
              </p:nvSpPr>
              <p:spPr>
                <a:xfrm>
                  <a:off x="6613398" y="2362200"/>
                  <a:ext cx="365854" cy="876871"/>
                </a:xfrm>
                <a:custGeom>
                  <a:avLst/>
                  <a:gdLst>
                    <a:gd name="connsiteX0" fmla="*/ 98012 w 365854"/>
                    <a:gd name="connsiteY0" fmla="*/ 722567 h 876871"/>
                    <a:gd name="connsiteX1" fmla="*/ 98012 w 365854"/>
                    <a:gd name="connsiteY1" fmla="*/ 237744 h 876871"/>
                    <a:gd name="connsiteX2" fmla="*/ 0 w 365854"/>
                    <a:gd name="connsiteY2" fmla="*/ 237744 h 876871"/>
                    <a:gd name="connsiteX3" fmla="*/ 0 w 365854"/>
                    <a:gd name="connsiteY3" fmla="*/ 188119 h 876871"/>
                    <a:gd name="connsiteX4" fmla="*/ 98012 w 365854"/>
                    <a:gd name="connsiteY4" fmla="*/ 188119 h 876871"/>
                    <a:gd name="connsiteX5" fmla="*/ 98012 w 365854"/>
                    <a:gd name="connsiteY5" fmla="*/ 0 h 876871"/>
                    <a:gd name="connsiteX6" fmla="*/ 173831 w 365854"/>
                    <a:gd name="connsiteY6" fmla="*/ 0 h 876871"/>
                    <a:gd name="connsiteX7" fmla="*/ 173831 w 365854"/>
                    <a:gd name="connsiteY7" fmla="*/ 188214 h 876871"/>
                    <a:gd name="connsiteX8" fmla="*/ 351568 w 365854"/>
                    <a:gd name="connsiteY8" fmla="*/ 188214 h 876871"/>
                    <a:gd name="connsiteX9" fmla="*/ 351568 w 365854"/>
                    <a:gd name="connsiteY9" fmla="*/ 237839 h 876871"/>
                    <a:gd name="connsiteX10" fmla="*/ 173831 w 365854"/>
                    <a:gd name="connsiteY10" fmla="*/ 237839 h 876871"/>
                    <a:gd name="connsiteX11" fmla="*/ 173831 w 365854"/>
                    <a:gd name="connsiteY11" fmla="*/ 716089 h 876871"/>
                    <a:gd name="connsiteX12" fmla="*/ 265271 w 365854"/>
                    <a:gd name="connsiteY12" fmla="*/ 824579 h 876871"/>
                    <a:gd name="connsiteX13" fmla="*/ 329279 w 365854"/>
                    <a:gd name="connsiteY13" fmla="*/ 811530 h 876871"/>
                    <a:gd name="connsiteX14" fmla="*/ 365855 w 365854"/>
                    <a:gd name="connsiteY14" fmla="*/ 811530 h 876871"/>
                    <a:gd name="connsiteX15" fmla="*/ 365855 w 365854"/>
                    <a:gd name="connsiteY15" fmla="*/ 861155 h 876871"/>
                    <a:gd name="connsiteX16" fmla="*/ 263938 w 365854"/>
                    <a:gd name="connsiteY16" fmla="*/ 876872 h 876871"/>
                    <a:gd name="connsiteX17" fmla="*/ 98012 w 365854"/>
                    <a:gd name="connsiteY17" fmla="*/ 722567 h 87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5854" h="876871">
                      <a:moveTo>
                        <a:pt x="98012" y="722567"/>
                      </a:moveTo>
                      <a:lnTo>
                        <a:pt x="98012" y="237744"/>
                      </a:lnTo>
                      <a:lnTo>
                        <a:pt x="0" y="237744"/>
                      </a:lnTo>
                      <a:lnTo>
                        <a:pt x="0" y="188119"/>
                      </a:lnTo>
                      <a:lnTo>
                        <a:pt x="98012" y="188119"/>
                      </a:lnTo>
                      <a:lnTo>
                        <a:pt x="98012" y="0"/>
                      </a:lnTo>
                      <a:lnTo>
                        <a:pt x="173831" y="0"/>
                      </a:lnTo>
                      <a:lnTo>
                        <a:pt x="173831" y="188214"/>
                      </a:lnTo>
                      <a:lnTo>
                        <a:pt x="351568" y="188214"/>
                      </a:lnTo>
                      <a:lnTo>
                        <a:pt x="351568" y="237839"/>
                      </a:lnTo>
                      <a:lnTo>
                        <a:pt x="173831" y="237839"/>
                      </a:lnTo>
                      <a:lnTo>
                        <a:pt x="173831" y="716089"/>
                      </a:lnTo>
                      <a:cubicBezTo>
                        <a:pt x="173831" y="797147"/>
                        <a:pt x="197358" y="824579"/>
                        <a:pt x="265271" y="824579"/>
                      </a:cubicBezTo>
                      <a:cubicBezTo>
                        <a:pt x="294037" y="824579"/>
                        <a:pt x="318801" y="818007"/>
                        <a:pt x="329279" y="811530"/>
                      </a:cubicBezTo>
                      <a:lnTo>
                        <a:pt x="365855" y="811530"/>
                      </a:lnTo>
                      <a:lnTo>
                        <a:pt x="365855" y="861155"/>
                      </a:lnTo>
                      <a:cubicBezTo>
                        <a:pt x="343662" y="868966"/>
                        <a:pt x="303181" y="876872"/>
                        <a:pt x="263938" y="876872"/>
                      </a:cubicBezTo>
                      <a:cubicBezTo>
                        <a:pt x="155543" y="876776"/>
                        <a:pt x="98012" y="833628"/>
                        <a:pt x="98012" y="722567"/>
                      </a:cubicBezTo>
                      <a:close/>
                    </a:path>
                  </a:pathLst>
                </a:custGeom>
                <a:solidFill>
                  <a:srgbClr val="00664F"/>
                </a:solidFill>
                <a:ln w="952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C48F35FB-3E06-52E2-F3B7-B9D21EE5A814}"/>
                    </a:ext>
                  </a:extLst>
                </p:cNvPr>
                <p:cNvSpPr/>
                <p:nvPr/>
              </p:nvSpPr>
              <p:spPr>
                <a:xfrm>
                  <a:off x="7093076" y="2543651"/>
                  <a:ext cx="1134237" cy="688752"/>
                </a:xfrm>
                <a:custGeom>
                  <a:avLst/>
                  <a:gdLst>
                    <a:gd name="connsiteX0" fmla="*/ 611410 w 1134237"/>
                    <a:gd name="connsiteY0" fmla="*/ 641699 h 688752"/>
                    <a:gd name="connsiteX1" fmla="*/ 715994 w 1134237"/>
                    <a:gd name="connsiteY1" fmla="*/ 641699 h 688752"/>
                    <a:gd name="connsiteX2" fmla="*/ 715994 w 1134237"/>
                    <a:gd name="connsiteY2" fmla="*/ 688753 h 688752"/>
                    <a:gd name="connsiteX3" fmla="*/ 431102 w 1134237"/>
                    <a:gd name="connsiteY3" fmla="*/ 688753 h 688752"/>
                    <a:gd name="connsiteX4" fmla="*/ 431102 w 1134237"/>
                    <a:gd name="connsiteY4" fmla="*/ 641699 h 688752"/>
                    <a:gd name="connsiteX5" fmla="*/ 535686 w 1134237"/>
                    <a:gd name="connsiteY5" fmla="*/ 641699 h 688752"/>
                    <a:gd name="connsiteX6" fmla="*/ 535686 w 1134237"/>
                    <a:gd name="connsiteY6" fmla="*/ 192214 h 688752"/>
                    <a:gd name="connsiteX7" fmla="*/ 421957 w 1134237"/>
                    <a:gd name="connsiteY7" fmla="*/ 61531 h 688752"/>
                    <a:gd name="connsiteX8" fmla="*/ 177641 w 1134237"/>
                    <a:gd name="connsiteY8" fmla="*/ 172593 h 688752"/>
                    <a:gd name="connsiteX9" fmla="*/ 177641 w 1134237"/>
                    <a:gd name="connsiteY9" fmla="*/ 641699 h 688752"/>
                    <a:gd name="connsiteX10" fmla="*/ 295275 w 1134237"/>
                    <a:gd name="connsiteY10" fmla="*/ 641699 h 688752"/>
                    <a:gd name="connsiteX11" fmla="*/ 295275 w 1134237"/>
                    <a:gd name="connsiteY11" fmla="*/ 688753 h 688752"/>
                    <a:gd name="connsiteX12" fmla="*/ 6477 w 1134237"/>
                    <a:gd name="connsiteY12" fmla="*/ 688753 h 688752"/>
                    <a:gd name="connsiteX13" fmla="*/ 6477 w 1134237"/>
                    <a:gd name="connsiteY13" fmla="*/ 641699 h 688752"/>
                    <a:gd name="connsiteX14" fmla="*/ 64008 w 1134237"/>
                    <a:gd name="connsiteY14" fmla="*/ 641699 h 688752"/>
                    <a:gd name="connsiteX15" fmla="*/ 101918 w 1134237"/>
                    <a:gd name="connsiteY15" fmla="*/ 603790 h 688752"/>
                    <a:gd name="connsiteX16" fmla="*/ 101918 w 1134237"/>
                    <a:gd name="connsiteY16" fmla="*/ 95441 h 688752"/>
                    <a:gd name="connsiteX17" fmla="*/ 64008 w 1134237"/>
                    <a:gd name="connsiteY17" fmla="*/ 56197 h 688752"/>
                    <a:gd name="connsiteX18" fmla="*/ 0 w 1134237"/>
                    <a:gd name="connsiteY18" fmla="*/ 56197 h 688752"/>
                    <a:gd name="connsiteX19" fmla="*/ 0 w 1134237"/>
                    <a:gd name="connsiteY19" fmla="*/ 6572 h 688752"/>
                    <a:gd name="connsiteX20" fmla="*/ 154210 w 1134237"/>
                    <a:gd name="connsiteY20" fmla="*/ 6572 h 688752"/>
                    <a:gd name="connsiteX21" fmla="*/ 177737 w 1134237"/>
                    <a:gd name="connsiteY21" fmla="*/ 50959 h 688752"/>
                    <a:gd name="connsiteX22" fmla="*/ 177737 w 1134237"/>
                    <a:gd name="connsiteY22" fmla="*/ 126778 h 688752"/>
                    <a:gd name="connsiteX23" fmla="*/ 443008 w 1134237"/>
                    <a:gd name="connsiteY23" fmla="*/ 0 h 688752"/>
                    <a:gd name="connsiteX24" fmla="*/ 608933 w 1134237"/>
                    <a:gd name="connsiteY24" fmla="*/ 128016 h 688752"/>
                    <a:gd name="connsiteX25" fmla="*/ 876776 w 1134237"/>
                    <a:gd name="connsiteY25" fmla="*/ 0 h 688752"/>
                    <a:gd name="connsiteX26" fmla="*/ 1045369 w 1134237"/>
                    <a:gd name="connsiteY26" fmla="*/ 169831 h 688752"/>
                    <a:gd name="connsiteX27" fmla="*/ 1045369 w 1134237"/>
                    <a:gd name="connsiteY27" fmla="*/ 603694 h 688752"/>
                    <a:gd name="connsiteX28" fmla="*/ 1083278 w 1134237"/>
                    <a:gd name="connsiteY28" fmla="*/ 641604 h 688752"/>
                    <a:gd name="connsiteX29" fmla="*/ 1134237 w 1134237"/>
                    <a:gd name="connsiteY29" fmla="*/ 641604 h 688752"/>
                    <a:gd name="connsiteX30" fmla="*/ 1134237 w 1134237"/>
                    <a:gd name="connsiteY30" fmla="*/ 688658 h 688752"/>
                    <a:gd name="connsiteX31" fmla="*/ 852011 w 1134237"/>
                    <a:gd name="connsiteY31" fmla="*/ 688658 h 688752"/>
                    <a:gd name="connsiteX32" fmla="*/ 852011 w 1134237"/>
                    <a:gd name="connsiteY32" fmla="*/ 641604 h 688752"/>
                    <a:gd name="connsiteX33" fmla="*/ 969645 w 1134237"/>
                    <a:gd name="connsiteY33" fmla="*/ 641604 h 688752"/>
                    <a:gd name="connsiteX34" fmla="*/ 969645 w 1134237"/>
                    <a:gd name="connsiteY34" fmla="*/ 192119 h 688752"/>
                    <a:gd name="connsiteX35" fmla="*/ 854678 w 1134237"/>
                    <a:gd name="connsiteY35" fmla="*/ 61436 h 688752"/>
                    <a:gd name="connsiteX36" fmla="*/ 611600 w 1134237"/>
                    <a:gd name="connsiteY36" fmla="*/ 172498 h 688752"/>
                    <a:gd name="connsiteX37" fmla="*/ 611600 w 1134237"/>
                    <a:gd name="connsiteY37" fmla="*/ 641699 h 68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34237" h="688752">
                      <a:moveTo>
                        <a:pt x="611410" y="641699"/>
                      </a:moveTo>
                      <a:lnTo>
                        <a:pt x="715994" y="641699"/>
                      </a:lnTo>
                      <a:lnTo>
                        <a:pt x="715994" y="688753"/>
                      </a:lnTo>
                      <a:lnTo>
                        <a:pt x="431102" y="688753"/>
                      </a:lnTo>
                      <a:lnTo>
                        <a:pt x="431102" y="641699"/>
                      </a:lnTo>
                      <a:lnTo>
                        <a:pt x="535686" y="641699"/>
                      </a:lnTo>
                      <a:lnTo>
                        <a:pt x="535686" y="192214"/>
                      </a:lnTo>
                      <a:cubicBezTo>
                        <a:pt x="535686" y="85058"/>
                        <a:pt x="486061" y="61531"/>
                        <a:pt x="421957" y="61531"/>
                      </a:cubicBezTo>
                      <a:cubicBezTo>
                        <a:pt x="333090" y="61531"/>
                        <a:pt x="254698" y="107251"/>
                        <a:pt x="177641" y="172593"/>
                      </a:cubicBezTo>
                      <a:lnTo>
                        <a:pt x="177641" y="641699"/>
                      </a:lnTo>
                      <a:lnTo>
                        <a:pt x="295275" y="641699"/>
                      </a:lnTo>
                      <a:lnTo>
                        <a:pt x="295275" y="688753"/>
                      </a:lnTo>
                      <a:lnTo>
                        <a:pt x="6477" y="688753"/>
                      </a:lnTo>
                      <a:lnTo>
                        <a:pt x="6477" y="641699"/>
                      </a:lnTo>
                      <a:lnTo>
                        <a:pt x="64008" y="641699"/>
                      </a:lnTo>
                      <a:cubicBezTo>
                        <a:pt x="83630" y="641699"/>
                        <a:pt x="101918" y="623411"/>
                        <a:pt x="101918" y="603790"/>
                      </a:cubicBezTo>
                      <a:lnTo>
                        <a:pt x="101918" y="95441"/>
                      </a:lnTo>
                      <a:cubicBezTo>
                        <a:pt x="101918" y="77152"/>
                        <a:pt x="83630" y="56197"/>
                        <a:pt x="64008" y="56197"/>
                      </a:cubicBezTo>
                      <a:lnTo>
                        <a:pt x="0" y="56197"/>
                      </a:lnTo>
                      <a:lnTo>
                        <a:pt x="0" y="6572"/>
                      </a:lnTo>
                      <a:lnTo>
                        <a:pt x="154210" y="6572"/>
                      </a:lnTo>
                      <a:cubicBezTo>
                        <a:pt x="169926" y="6572"/>
                        <a:pt x="176403" y="15716"/>
                        <a:pt x="177737" y="50959"/>
                      </a:cubicBezTo>
                      <a:lnTo>
                        <a:pt x="177737" y="126778"/>
                      </a:lnTo>
                      <a:cubicBezTo>
                        <a:pt x="252222" y="58864"/>
                        <a:pt x="337185" y="0"/>
                        <a:pt x="443008" y="0"/>
                      </a:cubicBezTo>
                      <a:cubicBezTo>
                        <a:pt x="521398" y="0"/>
                        <a:pt x="594550" y="27432"/>
                        <a:pt x="608933" y="128016"/>
                      </a:cubicBezTo>
                      <a:cubicBezTo>
                        <a:pt x="691229" y="53530"/>
                        <a:pt x="773621" y="0"/>
                        <a:pt x="876776" y="0"/>
                      </a:cubicBezTo>
                      <a:cubicBezTo>
                        <a:pt x="962978" y="0"/>
                        <a:pt x="1045369" y="34004"/>
                        <a:pt x="1045369" y="169831"/>
                      </a:cubicBezTo>
                      <a:lnTo>
                        <a:pt x="1045369" y="603694"/>
                      </a:lnTo>
                      <a:cubicBezTo>
                        <a:pt x="1045369" y="623316"/>
                        <a:pt x="1064990" y="641604"/>
                        <a:pt x="1083278" y="641604"/>
                      </a:cubicBezTo>
                      <a:lnTo>
                        <a:pt x="1134237" y="641604"/>
                      </a:lnTo>
                      <a:lnTo>
                        <a:pt x="1134237" y="688658"/>
                      </a:lnTo>
                      <a:lnTo>
                        <a:pt x="852011" y="688658"/>
                      </a:lnTo>
                      <a:lnTo>
                        <a:pt x="852011" y="641604"/>
                      </a:lnTo>
                      <a:lnTo>
                        <a:pt x="969645" y="641604"/>
                      </a:lnTo>
                      <a:lnTo>
                        <a:pt x="969645" y="192119"/>
                      </a:lnTo>
                      <a:cubicBezTo>
                        <a:pt x="969645" y="84963"/>
                        <a:pt x="920020" y="61436"/>
                        <a:pt x="854678" y="61436"/>
                      </a:cubicBezTo>
                      <a:cubicBezTo>
                        <a:pt x="767143" y="61436"/>
                        <a:pt x="687419" y="112395"/>
                        <a:pt x="611600" y="172498"/>
                      </a:cubicBezTo>
                      <a:lnTo>
                        <a:pt x="611600" y="641699"/>
                      </a:lnTo>
                      <a:close/>
                    </a:path>
                  </a:pathLst>
                </a:custGeom>
                <a:solidFill>
                  <a:srgbClr val="00664F"/>
                </a:solidFill>
                <a:ln w="952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E1BAC2DB-F85B-7E9D-388B-92CD61B993AB}"/>
                    </a:ext>
                  </a:extLst>
                </p:cNvPr>
                <p:cNvSpPr/>
                <p:nvPr/>
              </p:nvSpPr>
              <p:spPr>
                <a:xfrm>
                  <a:off x="8342090" y="2543841"/>
                  <a:ext cx="666369" cy="693896"/>
                </a:xfrm>
                <a:custGeom>
                  <a:avLst/>
                  <a:gdLst>
                    <a:gd name="connsiteX0" fmla="*/ 0 w 666369"/>
                    <a:gd name="connsiteY0" fmla="*/ 347567 h 693896"/>
                    <a:gd name="connsiteX1" fmla="*/ 333184 w 666369"/>
                    <a:gd name="connsiteY1" fmla="*/ 0 h 693896"/>
                    <a:gd name="connsiteX2" fmla="*/ 666369 w 666369"/>
                    <a:gd name="connsiteY2" fmla="*/ 347567 h 693896"/>
                    <a:gd name="connsiteX3" fmla="*/ 333184 w 666369"/>
                    <a:gd name="connsiteY3" fmla="*/ 693896 h 693896"/>
                    <a:gd name="connsiteX4" fmla="*/ 0 w 666369"/>
                    <a:gd name="connsiteY4" fmla="*/ 347567 h 693896"/>
                    <a:gd name="connsiteX5" fmla="*/ 589312 w 666369"/>
                    <a:gd name="connsiteY5" fmla="*/ 348805 h 693896"/>
                    <a:gd name="connsiteX6" fmla="*/ 333184 w 666369"/>
                    <a:gd name="connsiteY6" fmla="*/ 52197 h 693896"/>
                    <a:gd name="connsiteX7" fmla="*/ 77058 w 666369"/>
                    <a:gd name="connsiteY7" fmla="*/ 348805 h 693896"/>
                    <a:gd name="connsiteX8" fmla="*/ 333184 w 666369"/>
                    <a:gd name="connsiteY8" fmla="*/ 644176 h 693896"/>
                    <a:gd name="connsiteX9" fmla="*/ 589312 w 666369"/>
                    <a:gd name="connsiteY9" fmla="*/ 348805 h 693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369" h="693896">
                      <a:moveTo>
                        <a:pt x="0" y="347567"/>
                      </a:moveTo>
                      <a:cubicBezTo>
                        <a:pt x="0" y="131921"/>
                        <a:pt x="142399" y="0"/>
                        <a:pt x="333184" y="0"/>
                      </a:cubicBezTo>
                      <a:cubicBezTo>
                        <a:pt x="525304" y="0"/>
                        <a:pt x="666369" y="132016"/>
                        <a:pt x="666369" y="347567"/>
                      </a:cubicBezTo>
                      <a:cubicBezTo>
                        <a:pt x="666369" y="563118"/>
                        <a:pt x="525209" y="693896"/>
                        <a:pt x="333184" y="693896"/>
                      </a:cubicBezTo>
                      <a:cubicBezTo>
                        <a:pt x="142399" y="693801"/>
                        <a:pt x="0" y="563118"/>
                        <a:pt x="0" y="347567"/>
                      </a:cubicBezTo>
                      <a:close/>
                      <a:moveTo>
                        <a:pt x="589312" y="348805"/>
                      </a:moveTo>
                      <a:cubicBezTo>
                        <a:pt x="589312" y="160687"/>
                        <a:pt x="484727" y="52197"/>
                        <a:pt x="333184" y="52197"/>
                      </a:cubicBezTo>
                      <a:cubicBezTo>
                        <a:pt x="181642" y="52197"/>
                        <a:pt x="77058" y="160687"/>
                        <a:pt x="77058" y="348805"/>
                      </a:cubicBezTo>
                      <a:cubicBezTo>
                        <a:pt x="77058" y="535686"/>
                        <a:pt x="181642" y="644176"/>
                        <a:pt x="333184" y="644176"/>
                      </a:cubicBezTo>
                      <a:cubicBezTo>
                        <a:pt x="484823" y="644176"/>
                        <a:pt x="589312" y="535686"/>
                        <a:pt x="589312" y="348805"/>
                      </a:cubicBezTo>
                      <a:close/>
                    </a:path>
                  </a:pathLst>
                </a:custGeom>
                <a:solidFill>
                  <a:srgbClr val="00664F"/>
                </a:solidFill>
                <a:ln w="952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BC0C76FC-FB04-A4F2-94B4-65ED8DF0E664}"/>
                    </a:ext>
                  </a:extLst>
                </p:cNvPr>
                <p:cNvSpPr/>
                <p:nvPr/>
              </p:nvSpPr>
              <p:spPr>
                <a:xfrm>
                  <a:off x="9110376" y="2550318"/>
                  <a:ext cx="743522" cy="690086"/>
                </a:xfrm>
                <a:custGeom>
                  <a:avLst/>
                  <a:gdLst>
                    <a:gd name="connsiteX0" fmla="*/ 99346 w 743522"/>
                    <a:gd name="connsiteY0" fmla="*/ 521399 h 690086"/>
                    <a:gd name="connsiteX1" fmla="*/ 99346 w 743522"/>
                    <a:gd name="connsiteY1" fmla="*/ 88868 h 690086"/>
                    <a:gd name="connsiteX2" fmla="*/ 61436 w 743522"/>
                    <a:gd name="connsiteY2" fmla="*/ 49625 h 690086"/>
                    <a:gd name="connsiteX3" fmla="*/ 0 w 743522"/>
                    <a:gd name="connsiteY3" fmla="*/ 49625 h 690086"/>
                    <a:gd name="connsiteX4" fmla="*/ 0 w 743522"/>
                    <a:gd name="connsiteY4" fmla="*/ 0 h 690086"/>
                    <a:gd name="connsiteX5" fmla="*/ 175070 w 743522"/>
                    <a:gd name="connsiteY5" fmla="*/ 0 h 690086"/>
                    <a:gd name="connsiteX6" fmla="*/ 175070 w 743522"/>
                    <a:gd name="connsiteY6" fmla="*/ 499205 h 690086"/>
                    <a:gd name="connsiteX7" fmla="*/ 301847 w 743522"/>
                    <a:gd name="connsiteY7" fmla="*/ 631222 h 690086"/>
                    <a:gd name="connsiteX8" fmla="*/ 565785 w 743522"/>
                    <a:gd name="connsiteY8" fmla="*/ 518827 h 690086"/>
                    <a:gd name="connsiteX9" fmla="*/ 565785 w 743522"/>
                    <a:gd name="connsiteY9" fmla="*/ 49721 h 690086"/>
                    <a:gd name="connsiteX10" fmla="*/ 457295 w 743522"/>
                    <a:gd name="connsiteY10" fmla="*/ 49721 h 690086"/>
                    <a:gd name="connsiteX11" fmla="*/ 457295 w 743522"/>
                    <a:gd name="connsiteY11" fmla="*/ 95 h 690086"/>
                    <a:gd name="connsiteX12" fmla="*/ 640271 w 743522"/>
                    <a:gd name="connsiteY12" fmla="*/ 95 h 690086"/>
                    <a:gd name="connsiteX13" fmla="*/ 640271 w 743522"/>
                    <a:gd name="connsiteY13" fmla="*/ 595979 h 690086"/>
                    <a:gd name="connsiteX14" fmla="*/ 679514 w 743522"/>
                    <a:gd name="connsiteY14" fmla="*/ 635222 h 690086"/>
                    <a:gd name="connsiteX15" fmla="*/ 743522 w 743522"/>
                    <a:gd name="connsiteY15" fmla="*/ 635222 h 690086"/>
                    <a:gd name="connsiteX16" fmla="*/ 743522 w 743522"/>
                    <a:gd name="connsiteY16" fmla="*/ 682276 h 690086"/>
                    <a:gd name="connsiteX17" fmla="*/ 587979 w 743522"/>
                    <a:gd name="connsiteY17" fmla="*/ 682276 h 690086"/>
                    <a:gd name="connsiteX18" fmla="*/ 565785 w 743522"/>
                    <a:gd name="connsiteY18" fmla="*/ 639128 h 690086"/>
                    <a:gd name="connsiteX19" fmla="*/ 565785 w 743522"/>
                    <a:gd name="connsiteY19" fmla="*/ 567214 h 690086"/>
                    <a:gd name="connsiteX20" fmla="*/ 279654 w 743522"/>
                    <a:gd name="connsiteY20" fmla="*/ 690086 h 690086"/>
                    <a:gd name="connsiteX21" fmla="*/ 99346 w 743522"/>
                    <a:gd name="connsiteY21" fmla="*/ 521399 h 69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3522" h="690086">
                      <a:moveTo>
                        <a:pt x="99346" y="521399"/>
                      </a:moveTo>
                      <a:lnTo>
                        <a:pt x="99346" y="88868"/>
                      </a:lnTo>
                      <a:cubicBezTo>
                        <a:pt x="99346" y="69247"/>
                        <a:pt x="79725" y="49625"/>
                        <a:pt x="61436" y="49625"/>
                      </a:cubicBezTo>
                      <a:lnTo>
                        <a:pt x="0" y="49625"/>
                      </a:lnTo>
                      <a:lnTo>
                        <a:pt x="0" y="0"/>
                      </a:lnTo>
                      <a:lnTo>
                        <a:pt x="175070" y="0"/>
                      </a:lnTo>
                      <a:lnTo>
                        <a:pt x="175070" y="499205"/>
                      </a:lnTo>
                      <a:cubicBezTo>
                        <a:pt x="175070" y="605028"/>
                        <a:pt x="231267" y="631222"/>
                        <a:pt x="301847" y="631222"/>
                      </a:cubicBezTo>
                      <a:cubicBezTo>
                        <a:pt x="399860" y="631222"/>
                        <a:pt x="492633" y="578930"/>
                        <a:pt x="565785" y="518827"/>
                      </a:cubicBezTo>
                      <a:lnTo>
                        <a:pt x="565785" y="49721"/>
                      </a:lnTo>
                      <a:lnTo>
                        <a:pt x="457295" y="49721"/>
                      </a:lnTo>
                      <a:lnTo>
                        <a:pt x="457295" y="95"/>
                      </a:lnTo>
                      <a:lnTo>
                        <a:pt x="640271" y="95"/>
                      </a:lnTo>
                      <a:lnTo>
                        <a:pt x="640271" y="595979"/>
                      </a:lnTo>
                      <a:cubicBezTo>
                        <a:pt x="640271" y="615601"/>
                        <a:pt x="659892" y="635222"/>
                        <a:pt x="679514" y="635222"/>
                      </a:cubicBezTo>
                      <a:lnTo>
                        <a:pt x="743522" y="635222"/>
                      </a:lnTo>
                      <a:lnTo>
                        <a:pt x="743522" y="682276"/>
                      </a:lnTo>
                      <a:lnTo>
                        <a:pt x="587979" y="682276"/>
                      </a:lnTo>
                      <a:cubicBezTo>
                        <a:pt x="573596" y="682276"/>
                        <a:pt x="567024" y="674465"/>
                        <a:pt x="565785" y="639128"/>
                      </a:cubicBezTo>
                      <a:lnTo>
                        <a:pt x="565785" y="567214"/>
                      </a:lnTo>
                      <a:cubicBezTo>
                        <a:pt x="486061" y="632555"/>
                        <a:pt x="394621" y="690086"/>
                        <a:pt x="279654" y="690086"/>
                      </a:cubicBezTo>
                      <a:cubicBezTo>
                        <a:pt x="184309" y="689991"/>
                        <a:pt x="99346" y="650748"/>
                        <a:pt x="99346" y="521399"/>
                      </a:cubicBezTo>
                      <a:close/>
                    </a:path>
                  </a:pathLst>
                </a:custGeom>
                <a:solidFill>
                  <a:srgbClr val="00664F"/>
                </a:solidFill>
                <a:ln w="952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DB9B877E-F98C-EDD1-6264-A0BC2F01CA77}"/>
                    </a:ext>
                  </a:extLst>
                </p:cNvPr>
                <p:cNvSpPr/>
                <p:nvPr/>
              </p:nvSpPr>
              <p:spPr>
                <a:xfrm>
                  <a:off x="9941432" y="2362200"/>
                  <a:ext cx="365855" cy="876871"/>
                </a:xfrm>
                <a:custGeom>
                  <a:avLst/>
                  <a:gdLst>
                    <a:gd name="connsiteX0" fmla="*/ 98013 w 365855"/>
                    <a:gd name="connsiteY0" fmla="*/ 722567 h 876871"/>
                    <a:gd name="connsiteX1" fmla="*/ 98013 w 365855"/>
                    <a:gd name="connsiteY1" fmla="*/ 237744 h 876871"/>
                    <a:gd name="connsiteX2" fmla="*/ 0 w 365855"/>
                    <a:gd name="connsiteY2" fmla="*/ 237744 h 876871"/>
                    <a:gd name="connsiteX3" fmla="*/ 0 w 365855"/>
                    <a:gd name="connsiteY3" fmla="*/ 188119 h 876871"/>
                    <a:gd name="connsiteX4" fmla="*/ 98013 w 365855"/>
                    <a:gd name="connsiteY4" fmla="*/ 188119 h 876871"/>
                    <a:gd name="connsiteX5" fmla="*/ 98013 w 365855"/>
                    <a:gd name="connsiteY5" fmla="*/ 0 h 876871"/>
                    <a:gd name="connsiteX6" fmla="*/ 173831 w 365855"/>
                    <a:gd name="connsiteY6" fmla="*/ 0 h 876871"/>
                    <a:gd name="connsiteX7" fmla="*/ 173831 w 365855"/>
                    <a:gd name="connsiteY7" fmla="*/ 188214 h 876871"/>
                    <a:gd name="connsiteX8" fmla="*/ 351568 w 365855"/>
                    <a:gd name="connsiteY8" fmla="*/ 188214 h 876871"/>
                    <a:gd name="connsiteX9" fmla="*/ 351568 w 365855"/>
                    <a:gd name="connsiteY9" fmla="*/ 237839 h 876871"/>
                    <a:gd name="connsiteX10" fmla="*/ 173831 w 365855"/>
                    <a:gd name="connsiteY10" fmla="*/ 237839 h 876871"/>
                    <a:gd name="connsiteX11" fmla="*/ 173831 w 365855"/>
                    <a:gd name="connsiteY11" fmla="*/ 716089 h 876871"/>
                    <a:gd name="connsiteX12" fmla="*/ 265271 w 365855"/>
                    <a:gd name="connsiteY12" fmla="*/ 824579 h 876871"/>
                    <a:gd name="connsiteX13" fmla="*/ 329280 w 365855"/>
                    <a:gd name="connsiteY13" fmla="*/ 811530 h 876871"/>
                    <a:gd name="connsiteX14" fmla="*/ 365856 w 365855"/>
                    <a:gd name="connsiteY14" fmla="*/ 811530 h 876871"/>
                    <a:gd name="connsiteX15" fmla="*/ 365856 w 365855"/>
                    <a:gd name="connsiteY15" fmla="*/ 861155 h 876871"/>
                    <a:gd name="connsiteX16" fmla="*/ 263939 w 365855"/>
                    <a:gd name="connsiteY16" fmla="*/ 876872 h 876871"/>
                    <a:gd name="connsiteX17" fmla="*/ 98013 w 365855"/>
                    <a:gd name="connsiteY17" fmla="*/ 722567 h 87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5855" h="876871">
                      <a:moveTo>
                        <a:pt x="98013" y="722567"/>
                      </a:moveTo>
                      <a:lnTo>
                        <a:pt x="98013" y="237744"/>
                      </a:lnTo>
                      <a:lnTo>
                        <a:pt x="0" y="237744"/>
                      </a:lnTo>
                      <a:lnTo>
                        <a:pt x="0" y="188119"/>
                      </a:lnTo>
                      <a:lnTo>
                        <a:pt x="98013" y="188119"/>
                      </a:lnTo>
                      <a:lnTo>
                        <a:pt x="98013" y="0"/>
                      </a:lnTo>
                      <a:lnTo>
                        <a:pt x="173831" y="0"/>
                      </a:lnTo>
                      <a:lnTo>
                        <a:pt x="173831" y="188214"/>
                      </a:lnTo>
                      <a:lnTo>
                        <a:pt x="351568" y="188214"/>
                      </a:lnTo>
                      <a:lnTo>
                        <a:pt x="351568" y="237839"/>
                      </a:lnTo>
                      <a:lnTo>
                        <a:pt x="173831" y="237839"/>
                      </a:lnTo>
                      <a:lnTo>
                        <a:pt x="173831" y="716089"/>
                      </a:lnTo>
                      <a:cubicBezTo>
                        <a:pt x="173831" y="797147"/>
                        <a:pt x="197358" y="824579"/>
                        <a:pt x="265271" y="824579"/>
                      </a:cubicBezTo>
                      <a:cubicBezTo>
                        <a:pt x="294037" y="824579"/>
                        <a:pt x="318801" y="818007"/>
                        <a:pt x="329280" y="811530"/>
                      </a:cubicBezTo>
                      <a:lnTo>
                        <a:pt x="365856" y="811530"/>
                      </a:lnTo>
                      <a:lnTo>
                        <a:pt x="365856" y="861155"/>
                      </a:lnTo>
                      <a:cubicBezTo>
                        <a:pt x="343663" y="868966"/>
                        <a:pt x="303182" y="876872"/>
                        <a:pt x="263939" y="876872"/>
                      </a:cubicBezTo>
                      <a:cubicBezTo>
                        <a:pt x="155449" y="876776"/>
                        <a:pt x="98013" y="833628"/>
                        <a:pt x="98013" y="722567"/>
                      </a:cubicBezTo>
                      <a:close/>
                    </a:path>
                  </a:pathLst>
                </a:custGeom>
                <a:solidFill>
                  <a:srgbClr val="00664F"/>
                </a:solidFill>
                <a:ln w="9525"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A70B7500-F927-D83D-1584-4D18169C0AA5}"/>
                    </a:ext>
                  </a:extLst>
                </p:cNvPr>
                <p:cNvSpPr/>
                <p:nvPr/>
              </p:nvSpPr>
              <p:spPr>
                <a:xfrm>
                  <a:off x="10409205" y="2317623"/>
                  <a:ext cx="738378" cy="914780"/>
                </a:xfrm>
                <a:custGeom>
                  <a:avLst/>
                  <a:gdLst>
                    <a:gd name="connsiteX0" fmla="*/ 176403 w 738378"/>
                    <a:gd name="connsiteY0" fmla="*/ 867727 h 914780"/>
                    <a:gd name="connsiteX1" fmla="*/ 294037 w 738378"/>
                    <a:gd name="connsiteY1" fmla="*/ 867727 h 914780"/>
                    <a:gd name="connsiteX2" fmla="*/ 294037 w 738378"/>
                    <a:gd name="connsiteY2" fmla="*/ 914781 h 914780"/>
                    <a:gd name="connsiteX3" fmla="*/ 5239 w 738378"/>
                    <a:gd name="connsiteY3" fmla="*/ 914781 h 914780"/>
                    <a:gd name="connsiteX4" fmla="*/ 5239 w 738378"/>
                    <a:gd name="connsiteY4" fmla="*/ 867727 h 914780"/>
                    <a:gd name="connsiteX5" fmla="*/ 62771 w 738378"/>
                    <a:gd name="connsiteY5" fmla="*/ 867727 h 914780"/>
                    <a:gd name="connsiteX6" fmla="*/ 100680 w 738378"/>
                    <a:gd name="connsiteY6" fmla="*/ 829818 h 914780"/>
                    <a:gd name="connsiteX7" fmla="*/ 100680 w 738378"/>
                    <a:gd name="connsiteY7" fmla="*/ 87630 h 914780"/>
                    <a:gd name="connsiteX8" fmla="*/ 62771 w 738378"/>
                    <a:gd name="connsiteY8" fmla="*/ 48387 h 914780"/>
                    <a:gd name="connsiteX9" fmla="*/ 0 w 738378"/>
                    <a:gd name="connsiteY9" fmla="*/ 48387 h 914780"/>
                    <a:gd name="connsiteX10" fmla="*/ 0 w 738378"/>
                    <a:gd name="connsiteY10" fmla="*/ 0 h 914780"/>
                    <a:gd name="connsiteX11" fmla="*/ 158116 w 738378"/>
                    <a:gd name="connsiteY11" fmla="*/ 0 h 914780"/>
                    <a:gd name="connsiteX12" fmla="*/ 176403 w 738378"/>
                    <a:gd name="connsiteY12" fmla="*/ 23527 h 914780"/>
                    <a:gd name="connsiteX13" fmla="*/ 176403 w 738378"/>
                    <a:gd name="connsiteY13" fmla="*/ 352806 h 914780"/>
                    <a:gd name="connsiteX14" fmla="*/ 466535 w 738378"/>
                    <a:gd name="connsiteY14" fmla="*/ 226028 h 914780"/>
                    <a:gd name="connsiteX15" fmla="*/ 649510 w 738378"/>
                    <a:gd name="connsiteY15" fmla="*/ 395859 h 914780"/>
                    <a:gd name="connsiteX16" fmla="*/ 649510 w 738378"/>
                    <a:gd name="connsiteY16" fmla="*/ 829723 h 914780"/>
                    <a:gd name="connsiteX17" fmla="*/ 687420 w 738378"/>
                    <a:gd name="connsiteY17" fmla="*/ 867632 h 914780"/>
                    <a:gd name="connsiteX18" fmla="*/ 738378 w 738378"/>
                    <a:gd name="connsiteY18" fmla="*/ 867632 h 914780"/>
                    <a:gd name="connsiteX19" fmla="*/ 738378 w 738378"/>
                    <a:gd name="connsiteY19" fmla="*/ 914686 h 914780"/>
                    <a:gd name="connsiteX20" fmla="*/ 456152 w 738378"/>
                    <a:gd name="connsiteY20" fmla="*/ 914686 h 914780"/>
                    <a:gd name="connsiteX21" fmla="*/ 456152 w 738378"/>
                    <a:gd name="connsiteY21" fmla="*/ 867632 h 914780"/>
                    <a:gd name="connsiteX22" fmla="*/ 573786 w 738378"/>
                    <a:gd name="connsiteY22" fmla="*/ 867632 h 914780"/>
                    <a:gd name="connsiteX23" fmla="*/ 573786 w 738378"/>
                    <a:gd name="connsiteY23" fmla="*/ 418147 h 914780"/>
                    <a:gd name="connsiteX24" fmla="*/ 441770 w 738378"/>
                    <a:gd name="connsiteY24" fmla="*/ 287464 h 914780"/>
                    <a:gd name="connsiteX25" fmla="*/ 176499 w 738378"/>
                    <a:gd name="connsiteY25" fmla="*/ 399859 h 914780"/>
                    <a:gd name="connsiteX26" fmla="*/ 176499 w 738378"/>
                    <a:gd name="connsiteY26" fmla="*/ 867727 h 91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38378" h="914780">
                      <a:moveTo>
                        <a:pt x="176403" y="867727"/>
                      </a:moveTo>
                      <a:lnTo>
                        <a:pt x="294037" y="867727"/>
                      </a:lnTo>
                      <a:lnTo>
                        <a:pt x="294037" y="914781"/>
                      </a:lnTo>
                      <a:lnTo>
                        <a:pt x="5239" y="914781"/>
                      </a:lnTo>
                      <a:lnTo>
                        <a:pt x="5239" y="867727"/>
                      </a:lnTo>
                      <a:lnTo>
                        <a:pt x="62771" y="867727"/>
                      </a:lnTo>
                      <a:cubicBezTo>
                        <a:pt x="82391" y="867727"/>
                        <a:pt x="100680" y="849439"/>
                        <a:pt x="100680" y="829818"/>
                      </a:cubicBezTo>
                      <a:lnTo>
                        <a:pt x="100680" y="87630"/>
                      </a:lnTo>
                      <a:cubicBezTo>
                        <a:pt x="100680" y="69342"/>
                        <a:pt x="82391" y="48387"/>
                        <a:pt x="62771" y="48387"/>
                      </a:cubicBezTo>
                      <a:lnTo>
                        <a:pt x="0" y="48387"/>
                      </a:lnTo>
                      <a:lnTo>
                        <a:pt x="0" y="0"/>
                      </a:lnTo>
                      <a:lnTo>
                        <a:pt x="158116" y="0"/>
                      </a:lnTo>
                      <a:cubicBezTo>
                        <a:pt x="171165" y="0"/>
                        <a:pt x="176403" y="7810"/>
                        <a:pt x="176403" y="23527"/>
                      </a:cubicBezTo>
                      <a:lnTo>
                        <a:pt x="176403" y="352806"/>
                      </a:lnTo>
                      <a:cubicBezTo>
                        <a:pt x="250889" y="287464"/>
                        <a:pt x="355378" y="226028"/>
                        <a:pt x="466535" y="226028"/>
                      </a:cubicBezTo>
                      <a:cubicBezTo>
                        <a:pt x="568453" y="226028"/>
                        <a:pt x="649510" y="260032"/>
                        <a:pt x="649510" y="395859"/>
                      </a:cubicBezTo>
                      <a:lnTo>
                        <a:pt x="649510" y="829723"/>
                      </a:lnTo>
                      <a:cubicBezTo>
                        <a:pt x="649510" y="849344"/>
                        <a:pt x="669131" y="867632"/>
                        <a:pt x="687420" y="867632"/>
                      </a:cubicBezTo>
                      <a:lnTo>
                        <a:pt x="738378" y="867632"/>
                      </a:lnTo>
                      <a:lnTo>
                        <a:pt x="738378" y="914686"/>
                      </a:lnTo>
                      <a:lnTo>
                        <a:pt x="456152" y="914686"/>
                      </a:lnTo>
                      <a:lnTo>
                        <a:pt x="456152" y="867632"/>
                      </a:lnTo>
                      <a:lnTo>
                        <a:pt x="573786" y="867632"/>
                      </a:lnTo>
                      <a:lnTo>
                        <a:pt x="573786" y="418147"/>
                      </a:lnTo>
                      <a:cubicBezTo>
                        <a:pt x="573786" y="309658"/>
                        <a:pt x="518923" y="287464"/>
                        <a:pt x="441770" y="287464"/>
                      </a:cubicBezTo>
                      <a:cubicBezTo>
                        <a:pt x="343758" y="287464"/>
                        <a:pt x="253555" y="337090"/>
                        <a:pt x="176499" y="399859"/>
                      </a:cubicBezTo>
                      <a:lnTo>
                        <a:pt x="176499" y="867727"/>
                      </a:lnTo>
                      <a:close/>
                    </a:path>
                  </a:pathLst>
                </a:custGeom>
                <a:solidFill>
                  <a:srgbClr val="00664F"/>
                </a:solidFill>
                <a:ln w="9525" cap="flat">
                  <a:noFill/>
                  <a:prstDash val="solid"/>
                  <a:miter/>
                </a:ln>
              </p:spPr>
              <p:txBody>
                <a:bodyPr rtlCol="0" anchor="ctr"/>
                <a:lstStyle/>
                <a:p>
                  <a:endParaRPr lang="en-US"/>
                </a:p>
              </p:txBody>
            </p:sp>
          </p:grpSp>
          <p:grpSp>
            <p:nvGrpSpPr>
              <p:cNvPr id="60" name="Graphic 7">
                <a:extLst>
                  <a:ext uri="{FF2B5EF4-FFF2-40B4-BE49-F238E27FC236}">
                    <a16:creationId xmlns:a16="http://schemas.microsoft.com/office/drawing/2014/main" id="{DE26443E-A132-0C75-975A-0265A0B55DA0}"/>
                  </a:ext>
                </a:extLst>
              </p:cNvPr>
              <p:cNvGrpSpPr/>
              <p:nvPr/>
            </p:nvGrpSpPr>
            <p:grpSpPr>
              <a:xfrm>
                <a:off x="4478369" y="3643122"/>
                <a:ext cx="3599594" cy="923925"/>
                <a:chOff x="4478369" y="3643122"/>
                <a:chExt cx="3599594" cy="923925"/>
              </a:xfrm>
              <a:solidFill>
                <a:srgbClr val="00664F"/>
              </a:solidFill>
            </p:grpSpPr>
            <p:sp>
              <p:nvSpPr>
                <p:cNvPr id="61" name="Freeform 60">
                  <a:extLst>
                    <a:ext uri="{FF2B5EF4-FFF2-40B4-BE49-F238E27FC236}">
                      <a16:creationId xmlns:a16="http://schemas.microsoft.com/office/drawing/2014/main" id="{59DB8CB5-59FF-91F7-5BA3-E9BA4C5541E7}"/>
                    </a:ext>
                  </a:extLst>
                </p:cNvPr>
                <p:cNvSpPr/>
                <p:nvPr/>
              </p:nvSpPr>
              <p:spPr>
                <a:xfrm>
                  <a:off x="4478369" y="3643122"/>
                  <a:ext cx="670369" cy="917352"/>
                </a:xfrm>
                <a:custGeom>
                  <a:avLst/>
                  <a:gdLst>
                    <a:gd name="connsiteX0" fmla="*/ 598456 w 670369"/>
                    <a:gd name="connsiteY0" fmla="*/ 414242 h 917352"/>
                    <a:gd name="connsiteX1" fmla="*/ 71914 w 670369"/>
                    <a:gd name="connsiteY1" fmla="*/ 414242 h 917352"/>
                    <a:gd name="connsiteX2" fmla="*/ 71914 w 670369"/>
                    <a:gd name="connsiteY2" fmla="*/ 0 h 917352"/>
                    <a:gd name="connsiteX3" fmla="*/ 0 w 670369"/>
                    <a:gd name="connsiteY3" fmla="*/ 0 h 917352"/>
                    <a:gd name="connsiteX4" fmla="*/ 0 w 670369"/>
                    <a:gd name="connsiteY4" fmla="*/ 917353 h 917352"/>
                    <a:gd name="connsiteX5" fmla="*/ 71914 w 670369"/>
                    <a:gd name="connsiteY5" fmla="*/ 917353 h 917352"/>
                    <a:gd name="connsiteX6" fmla="*/ 71914 w 670369"/>
                    <a:gd name="connsiteY6" fmla="*/ 474345 h 917352"/>
                    <a:gd name="connsiteX7" fmla="*/ 598456 w 670369"/>
                    <a:gd name="connsiteY7" fmla="*/ 474345 h 917352"/>
                    <a:gd name="connsiteX8" fmla="*/ 598456 w 670369"/>
                    <a:gd name="connsiteY8" fmla="*/ 917353 h 917352"/>
                    <a:gd name="connsiteX9" fmla="*/ 670369 w 670369"/>
                    <a:gd name="connsiteY9" fmla="*/ 917353 h 917352"/>
                    <a:gd name="connsiteX10" fmla="*/ 670369 w 670369"/>
                    <a:gd name="connsiteY10" fmla="*/ 0 h 917352"/>
                    <a:gd name="connsiteX11" fmla="*/ 598456 w 670369"/>
                    <a:gd name="connsiteY11" fmla="*/ 0 h 9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0369" h="917352">
                      <a:moveTo>
                        <a:pt x="598456" y="414242"/>
                      </a:moveTo>
                      <a:lnTo>
                        <a:pt x="71914" y="414242"/>
                      </a:lnTo>
                      <a:lnTo>
                        <a:pt x="71914" y="0"/>
                      </a:lnTo>
                      <a:lnTo>
                        <a:pt x="0" y="0"/>
                      </a:lnTo>
                      <a:lnTo>
                        <a:pt x="0" y="917353"/>
                      </a:lnTo>
                      <a:lnTo>
                        <a:pt x="71914" y="917353"/>
                      </a:lnTo>
                      <a:lnTo>
                        <a:pt x="71914" y="474345"/>
                      </a:lnTo>
                      <a:lnTo>
                        <a:pt x="598456" y="474345"/>
                      </a:lnTo>
                      <a:lnTo>
                        <a:pt x="598456" y="917353"/>
                      </a:lnTo>
                      <a:lnTo>
                        <a:pt x="670369" y="917353"/>
                      </a:lnTo>
                      <a:lnTo>
                        <a:pt x="670369" y="0"/>
                      </a:lnTo>
                      <a:lnTo>
                        <a:pt x="598456" y="0"/>
                      </a:lnTo>
                      <a:close/>
                    </a:path>
                  </a:pathLst>
                </a:custGeom>
                <a:solidFill>
                  <a:srgbClr val="00664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16AEE9B4-B965-F9A4-A43C-8826994586A6}"/>
                    </a:ext>
                  </a:extLst>
                </p:cNvPr>
                <p:cNvSpPr/>
                <p:nvPr/>
              </p:nvSpPr>
              <p:spPr>
                <a:xfrm>
                  <a:off x="5321141" y="3869245"/>
                  <a:ext cx="584167" cy="696467"/>
                </a:xfrm>
                <a:custGeom>
                  <a:avLst/>
                  <a:gdLst>
                    <a:gd name="connsiteX0" fmla="*/ 303180 w 584167"/>
                    <a:gd name="connsiteY0" fmla="*/ 0 h 696467"/>
                    <a:gd name="connsiteX1" fmla="*/ 86106 w 584167"/>
                    <a:gd name="connsiteY1" fmla="*/ 95155 h 696467"/>
                    <a:gd name="connsiteX2" fmla="*/ 0 w 584167"/>
                    <a:gd name="connsiteY2" fmla="*/ 351472 h 696467"/>
                    <a:gd name="connsiteX3" fmla="*/ 82867 w 584167"/>
                    <a:gd name="connsiteY3" fmla="*/ 603599 h 696467"/>
                    <a:gd name="connsiteX4" fmla="*/ 320230 w 584167"/>
                    <a:gd name="connsiteY4" fmla="*/ 696468 h 696467"/>
                    <a:gd name="connsiteX5" fmla="*/ 567976 w 584167"/>
                    <a:gd name="connsiteY5" fmla="*/ 620363 h 696467"/>
                    <a:gd name="connsiteX6" fmla="*/ 568452 w 584167"/>
                    <a:gd name="connsiteY6" fmla="*/ 619982 h 696467"/>
                    <a:gd name="connsiteX7" fmla="*/ 568452 w 584167"/>
                    <a:gd name="connsiteY7" fmla="*/ 569690 h 696467"/>
                    <a:gd name="connsiteX8" fmla="*/ 537877 w 584167"/>
                    <a:gd name="connsiteY8" fmla="*/ 569690 h 696467"/>
                    <a:gd name="connsiteX9" fmla="*/ 537496 w 584167"/>
                    <a:gd name="connsiteY9" fmla="*/ 570071 h 696467"/>
                    <a:gd name="connsiteX10" fmla="*/ 326707 w 584167"/>
                    <a:gd name="connsiteY10" fmla="*/ 640271 h 696467"/>
                    <a:gd name="connsiteX11" fmla="*/ 134588 w 584167"/>
                    <a:gd name="connsiteY11" fmla="*/ 567214 h 696467"/>
                    <a:gd name="connsiteX12" fmla="*/ 69246 w 584167"/>
                    <a:gd name="connsiteY12" fmla="*/ 352806 h 696467"/>
                    <a:gd name="connsiteX13" fmla="*/ 582835 w 584167"/>
                    <a:gd name="connsiteY13" fmla="*/ 352806 h 696467"/>
                    <a:gd name="connsiteX14" fmla="*/ 582835 w 584167"/>
                    <a:gd name="connsiteY14" fmla="*/ 351472 h 696467"/>
                    <a:gd name="connsiteX15" fmla="*/ 583120 w 584167"/>
                    <a:gd name="connsiteY15" fmla="*/ 345853 h 696467"/>
                    <a:gd name="connsiteX16" fmla="*/ 584168 w 584167"/>
                    <a:gd name="connsiteY16" fmla="*/ 320135 h 696467"/>
                    <a:gd name="connsiteX17" fmla="*/ 506730 w 584167"/>
                    <a:gd name="connsiteY17" fmla="*/ 76486 h 696467"/>
                    <a:gd name="connsiteX18" fmla="*/ 303180 w 584167"/>
                    <a:gd name="connsiteY18" fmla="*/ 0 h 696467"/>
                    <a:gd name="connsiteX19" fmla="*/ 303180 w 584167"/>
                    <a:gd name="connsiteY19" fmla="*/ 52197 h 696467"/>
                    <a:gd name="connsiteX20" fmla="*/ 455390 w 584167"/>
                    <a:gd name="connsiteY20" fmla="*/ 109156 h 696467"/>
                    <a:gd name="connsiteX21" fmla="*/ 516064 w 584167"/>
                    <a:gd name="connsiteY21" fmla="*/ 300514 h 696467"/>
                    <a:gd name="connsiteX22" fmla="*/ 70675 w 584167"/>
                    <a:gd name="connsiteY22" fmla="*/ 300514 h 696467"/>
                    <a:gd name="connsiteX23" fmla="*/ 145922 w 584167"/>
                    <a:gd name="connsiteY23" fmla="*/ 114586 h 696467"/>
                    <a:gd name="connsiteX24" fmla="*/ 303180 w 584167"/>
                    <a:gd name="connsiteY24" fmla="*/ 52197 h 69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4167" h="696467">
                      <a:moveTo>
                        <a:pt x="303180" y="0"/>
                      </a:moveTo>
                      <a:cubicBezTo>
                        <a:pt x="217455" y="0"/>
                        <a:pt x="140398" y="33814"/>
                        <a:pt x="86106" y="95155"/>
                      </a:cubicBezTo>
                      <a:cubicBezTo>
                        <a:pt x="29813" y="158782"/>
                        <a:pt x="0" y="247460"/>
                        <a:pt x="0" y="351472"/>
                      </a:cubicBezTo>
                      <a:cubicBezTo>
                        <a:pt x="0" y="456819"/>
                        <a:pt x="28670" y="543973"/>
                        <a:pt x="82867" y="603599"/>
                      </a:cubicBezTo>
                      <a:cubicBezTo>
                        <a:pt x="138113" y="664369"/>
                        <a:pt x="220218" y="696468"/>
                        <a:pt x="320230" y="696468"/>
                      </a:cubicBezTo>
                      <a:cubicBezTo>
                        <a:pt x="421671" y="696468"/>
                        <a:pt x="502729" y="671608"/>
                        <a:pt x="567976" y="620363"/>
                      </a:cubicBezTo>
                      <a:lnTo>
                        <a:pt x="568452" y="619982"/>
                      </a:lnTo>
                      <a:lnTo>
                        <a:pt x="568452" y="569690"/>
                      </a:lnTo>
                      <a:lnTo>
                        <a:pt x="537877" y="569690"/>
                      </a:lnTo>
                      <a:lnTo>
                        <a:pt x="537496" y="570071"/>
                      </a:lnTo>
                      <a:cubicBezTo>
                        <a:pt x="476440" y="631127"/>
                        <a:pt x="379190" y="640271"/>
                        <a:pt x="326707" y="640271"/>
                      </a:cubicBezTo>
                      <a:cubicBezTo>
                        <a:pt x="242506" y="640271"/>
                        <a:pt x="177927" y="615696"/>
                        <a:pt x="134588" y="567214"/>
                      </a:cubicBezTo>
                      <a:cubicBezTo>
                        <a:pt x="91440" y="518922"/>
                        <a:pt x="69437" y="446722"/>
                        <a:pt x="69246" y="352806"/>
                      </a:cubicBezTo>
                      <a:lnTo>
                        <a:pt x="582835" y="352806"/>
                      </a:lnTo>
                      <a:lnTo>
                        <a:pt x="582835" y="351472"/>
                      </a:lnTo>
                      <a:cubicBezTo>
                        <a:pt x="582835" y="350711"/>
                        <a:pt x="582930" y="348615"/>
                        <a:pt x="583120" y="345853"/>
                      </a:cubicBezTo>
                      <a:cubicBezTo>
                        <a:pt x="583501" y="339566"/>
                        <a:pt x="584168" y="329184"/>
                        <a:pt x="584168" y="320135"/>
                      </a:cubicBezTo>
                      <a:cubicBezTo>
                        <a:pt x="584168" y="212979"/>
                        <a:pt x="558069" y="130969"/>
                        <a:pt x="506730" y="76486"/>
                      </a:cubicBezTo>
                      <a:cubicBezTo>
                        <a:pt x="458724" y="25718"/>
                        <a:pt x="390334" y="0"/>
                        <a:pt x="303180" y="0"/>
                      </a:cubicBezTo>
                      <a:close/>
                      <a:moveTo>
                        <a:pt x="303180" y="52197"/>
                      </a:moveTo>
                      <a:cubicBezTo>
                        <a:pt x="369094" y="52197"/>
                        <a:pt x="420243" y="71342"/>
                        <a:pt x="455390" y="109156"/>
                      </a:cubicBezTo>
                      <a:cubicBezTo>
                        <a:pt x="493585" y="150209"/>
                        <a:pt x="514064" y="214598"/>
                        <a:pt x="516064" y="300514"/>
                      </a:cubicBezTo>
                      <a:lnTo>
                        <a:pt x="70675" y="300514"/>
                      </a:lnTo>
                      <a:cubicBezTo>
                        <a:pt x="78391" y="220313"/>
                        <a:pt x="103727" y="157829"/>
                        <a:pt x="145922" y="114586"/>
                      </a:cubicBezTo>
                      <a:cubicBezTo>
                        <a:pt x="185832" y="73819"/>
                        <a:pt x="240125" y="52197"/>
                        <a:pt x="303180" y="52197"/>
                      </a:cubicBezTo>
                      <a:close/>
                    </a:path>
                  </a:pathLst>
                </a:custGeom>
                <a:solidFill>
                  <a:srgbClr val="00664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10F884B3-D446-ACE0-6062-EB0953EC1B01}"/>
                    </a:ext>
                  </a:extLst>
                </p:cNvPr>
                <p:cNvSpPr/>
                <p:nvPr/>
              </p:nvSpPr>
              <p:spPr>
                <a:xfrm>
                  <a:off x="6039897" y="3869245"/>
                  <a:ext cx="520065" cy="697801"/>
                </a:xfrm>
                <a:custGeom>
                  <a:avLst/>
                  <a:gdLst>
                    <a:gd name="connsiteX0" fmla="*/ 456438 w 520065"/>
                    <a:gd name="connsiteY0" fmla="*/ 43339 h 697801"/>
                    <a:gd name="connsiteX1" fmla="*/ 288703 w 520065"/>
                    <a:gd name="connsiteY1" fmla="*/ 0 h 697801"/>
                    <a:gd name="connsiteX2" fmla="*/ 46291 w 520065"/>
                    <a:gd name="connsiteY2" fmla="*/ 58960 h 697801"/>
                    <a:gd name="connsiteX3" fmla="*/ 45625 w 520065"/>
                    <a:gd name="connsiteY3" fmla="*/ 59341 h 697801"/>
                    <a:gd name="connsiteX4" fmla="*/ 45625 w 520065"/>
                    <a:gd name="connsiteY4" fmla="*/ 114967 h 697801"/>
                    <a:gd name="connsiteX5" fmla="*/ 74866 w 520065"/>
                    <a:gd name="connsiteY5" fmla="*/ 114967 h 697801"/>
                    <a:gd name="connsiteX6" fmla="*/ 75248 w 520065"/>
                    <a:gd name="connsiteY6" fmla="*/ 114681 h 697801"/>
                    <a:gd name="connsiteX7" fmla="*/ 286131 w 520065"/>
                    <a:gd name="connsiteY7" fmla="*/ 54864 h 697801"/>
                    <a:gd name="connsiteX8" fmla="*/ 406241 w 520065"/>
                    <a:gd name="connsiteY8" fmla="*/ 86773 h 697801"/>
                    <a:gd name="connsiteX9" fmla="*/ 452152 w 520065"/>
                    <a:gd name="connsiteY9" fmla="*/ 197263 h 697801"/>
                    <a:gd name="connsiteX10" fmla="*/ 452152 w 520065"/>
                    <a:gd name="connsiteY10" fmla="*/ 318421 h 697801"/>
                    <a:gd name="connsiteX11" fmla="*/ 274415 w 520065"/>
                    <a:gd name="connsiteY11" fmla="*/ 297942 h 697801"/>
                    <a:gd name="connsiteX12" fmla="*/ 0 w 520065"/>
                    <a:gd name="connsiteY12" fmla="*/ 499205 h 697801"/>
                    <a:gd name="connsiteX13" fmla="*/ 62675 w 520065"/>
                    <a:gd name="connsiteY13" fmla="*/ 646843 h 697801"/>
                    <a:gd name="connsiteX14" fmla="*/ 220789 w 520065"/>
                    <a:gd name="connsiteY14" fmla="*/ 697802 h 697801"/>
                    <a:gd name="connsiteX15" fmla="*/ 358235 w 520065"/>
                    <a:gd name="connsiteY15" fmla="*/ 670560 h 697801"/>
                    <a:gd name="connsiteX16" fmla="*/ 452057 w 520065"/>
                    <a:gd name="connsiteY16" fmla="*/ 600456 h 697801"/>
                    <a:gd name="connsiteX17" fmla="*/ 452057 w 520065"/>
                    <a:gd name="connsiteY17" fmla="*/ 623316 h 697801"/>
                    <a:gd name="connsiteX18" fmla="*/ 500444 w 520065"/>
                    <a:gd name="connsiteY18" fmla="*/ 691229 h 697801"/>
                    <a:gd name="connsiteX19" fmla="*/ 520065 w 520065"/>
                    <a:gd name="connsiteY19" fmla="*/ 691229 h 697801"/>
                    <a:gd name="connsiteX20" fmla="*/ 520065 w 520065"/>
                    <a:gd name="connsiteY20" fmla="*/ 193357 h 697801"/>
                    <a:gd name="connsiteX21" fmla="*/ 456438 w 520065"/>
                    <a:gd name="connsiteY21" fmla="*/ 43339 h 697801"/>
                    <a:gd name="connsiteX22" fmla="*/ 229838 w 520065"/>
                    <a:gd name="connsiteY22" fmla="*/ 644176 h 697801"/>
                    <a:gd name="connsiteX23" fmla="*/ 69152 w 520065"/>
                    <a:gd name="connsiteY23" fmla="*/ 493871 h 697801"/>
                    <a:gd name="connsiteX24" fmla="*/ 278225 w 520065"/>
                    <a:gd name="connsiteY24" fmla="*/ 347472 h 697801"/>
                    <a:gd name="connsiteX25" fmla="*/ 452057 w 520065"/>
                    <a:gd name="connsiteY25" fmla="*/ 368141 h 697801"/>
                    <a:gd name="connsiteX26" fmla="*/ 452057 w 520065"/>
                    <a:gd name="connsiteY26" fmla="*/ 533876 h 697801"/>
                    <a:gd name="connsiteX27" fmla="*/ 229838 w 520065"/>
                    <a:gd name="connsiteY27" fmla="*/ 644176 h 697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0065" h="697801">
                      <a:moveTo>
                        <a:pt x="456438" y="43339"/>
                      </a:moveTo>
                      <a:cubicBezTo>
                        <a:pt x="418338" y="14573"/>
                        <a:pt x="361950" y="0"/>
                        <a:pt x="288703" y="0"/>
                      </a:cubicBezTo>
                      <a:cubicBezTo>
                        <a:pt x="196787" y="0"/>
                        <a:pt x="119825" y="18764"/>
                        <a:pt x="46291" y="58960"/>
                      </a:cubicBezTo>
                      <a:lnTo>
                        <a:pt x="45625" y="59341"/>
                      </a:lnTo>
                      <a:lnTo>
                        <a:pt x="45625" y="114967"/>
                      </a:lnTo>
                      <a:lnTo>
                        <a:pt x="74866" y="114967"/>
                      </a:lnTo>
                      <a:lnTo>
                        <a:pt x="75248" y="114681"/>
                      </a:lnTo>
                      <a:cubicBezTo>
                        <a:pt x="124968" y="75533"/>
                        <a:pt x="197834" y="54864"/>
                        <a:pt x="286131" y="54864"/>
                      </a:cubicBezTo>
                      <a:cubicBezTo>
                        <a:pt x="338424" y="54864"/>
                        <a:pt x="378809" y="65627"/>
                        <a:pt x="406241" y="86773"/>
                      </a:cubicBezTo>
                      <a:cubicBezTo>
                        <a:pt x="436722" y="110299"/>
                        <a:pt x="452152" y="147447"/>
                        <a:pt x="452152" y="197263"/>
                      </a:cubicBezTo>
                      <a:lnTo>
                        <a:pt x="452152" y="318421"/>
                      </a:lnTo>
                      <a:cubicBezTo>
                        <a:pt x="396812" y="304419"/>
                        <a:pt x="340233" y="297942"/>
                        <a:pt x="274415" y="297942"/>
                      </a:cubicBezTo>
                      <a:cubicBezTo>
                        <a:pt x="100013" y="297942"/>
                        <a:pt x="0" y="371285"/>
                        <a:pt x="0" y="499205"/>
                      </a:cubicBezTo>
                      <a:cubicBezTo>
                        <a:pt x="0" y="560832"/>
                        <a:pt x="21717" y="611886"/>
                        <a:pt x="62675" y="646843"/>
                      </a:cubicBezTo>
                      <a:cubicBezTo>
                        <a:pt x="101727" y="680180"/>
                        <a:pt x="156401" y="697802"/>
                        <a:pt x="220789" y="697802"/>
                      </a:cubicBezTo>
                      <a:cubicBezTo>
                        <a:pt x="274225" y="697802"/>
                        <a:pt x="319183" y="688848"/>
                        <a:pt x="358235" y="670560"/>
                      </a:cubicBezTo>
                      <a:cubicBezTo>
                        <a:pt x="391096" y="655130"/>
                        <a:pt x="420148" y="633508"/>
                        <a:pt x="452057" y="600456"/>
                      </a:cubicBezTo>
                      <a:lnTo>
                        <a:pt x="452057" y="623316"/>
                      </a:lnTo>
                      <a:cubicBezTo>
                        <a:pt x="452057" y="678561"/>
                        <a:pt x="461106" y="691229"/>
                        <a:pt x="500444" y="691229"/>
                      </a:cubicBezTo>
                      <a:lnTo>
                        <a:pt x="520065" y="691229"/>
                      </a:lnTo>
                      <a:lnTo>
                        <a:pt x="520065" y="193357"/>
                      </a:lnTo>
                      <a:cubicBezTo>
                        <a:pt x="519970" y="125730"/>
                        <a:pt x="498634" y="75247"/>
                        <a:pt x="456438" y="43339"/>
                      </a:cubicBezTo>
                      <a:close/>
                      <a:moveTo>
                        <a:pt x="229838" y="644176"/>
                      </a:moveTo>
                      <a:cubicBezTo>
                        <a:pt x="90011" y="644176"/>
                        <a:pt x="69152" y="549973"/>
                        <a:pt x="69152" y="493871"/>
                      </a:cubicBezTo>
                      <a:cubicBezTo>
                        <a:pt x="69152" y="439198"/>
                        <a:pt x="96298" y="347472"/>
                        <a:pt x="278225" y="347472"/>
                      </a:cubicBezTo>
                      <a:cubicBezTo>
                        <a:pt x="333851" y="347472"/>
                        <a:pt x="389097" y="354044"/>
                        <a:pt x="452057" y="368141"/>
                      </a:cubicBezTo>
                      <a:lnTo>
                        <a:pt x="452057" y="533876"/>
                      </a:lnTo>
                      <a:cubicBezTo>
                        <a:pt x="396526" y="600170"/>
                        <a:pt x="337471" y="644176"/>
                        <a:pt x="229838" y="644176"/>
                      </a:cubicBezTo>
                      <a:close/>
                    </a:path>
                  </a:pathLst>
                </a:custGeom>
                <a:solidFill>
                  <a:srgbClr val="00664F"/>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60E67B07-016B-E615-D026-45798EC72B06}"/>
                    </a:ext>
                  </a:extLst>
                </p:cNvPr>
                <p:cNvSpPr/>
                <p:nvPr/>
              </p:nvSpPr>
              <p:spPr>
                <a:xfrm>
                  <a:off x="6793706" y="3643122"/>
                  <a:ext cx="67915" cy="917352"/>
                </a:xfrm>
                <a:custGeom>
                  <a:avLst/>
                  <a:gdLst>
                    <a:gd name="connsiteX0" fmla="*/ 24860 w 67915"/>
                    <a:gd name="connsiteY0" fmla="*/ 0 h 917352"/>
                    <a:gd name="connsiteX1" fmla="*/ 0 w 67915"/>
                    <a:gd name="connsiteY1" fmla="*/ 0 h 917352"/>
                    <a:gd name="connsiteX2" fmla="*/ 0 w 67915"/>
                    <a:gd name="connsiteY2" fmla="*/ 917353 h 917352"/>
                    <a:gd name="connsiteX3" fmla="*/ 67913 w 67915"/>
                    <a:gd name="connsiteY3" fmla="*/ 917353 h 917352"/>
                    <a:gd name="connsiteX4" fmla="*/ 67913 w 67915"/>
                    <a:gd name="connsiteY4" fmla="*/ 64103 h 917352"/>
                    <a:gd name="connsiteX5" fmla="*/ 24860 w 67915"/>
                    <a:gd name="connsiteY5" fmla="*/ 0 h 9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15" h="917352">
                      <a:moveTo>
                        <a:pt x="24860" y="0"/>
                      </a:moveTo>
                      <a:lnTo>
                        <a:pt x="0" y="0"/>
                      </a:lnTo>
                      <a:lnTo>
                        <a:pt x="0" y="917353"/>
                      </a:lnTo>
                      <a:lnTo>
                        <a:pt x="67913" y="917353"/>
                      </a:lnTo>
                      <a:lnTo>
                        <a:pt x="67913" y="64103"/>
                      </a:lnTo>
                      <a:cubicBezTo>
                        <a:pt x="68009" y="10573"/>
                        <a:pt x="64484" y="0"/>
                        <a:pt x="24860" y="0"/>
                      </a:cubicBezTo>
                      <a:close/>
                    </a:path>
                  </a:pathLst>
                </a:custGeom>
                <a:solidFill>
                  <a:srgbClr val="00664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FB3681D7-21DC-5DDA-20FD-46E32DF12E60}"/>
                    </a:ext>
                  </a:extLst>
                </p:cNvPr>
                <p:cNvSpPr/>
                <p:nvPr/>
              </p:nvSpPr>
              <p:spPr>
                <a:xfrm>
                  <a:off x="7028878" y="3687603"/>
                  <a:ext cx="354139" cy="878109"/>
                </a:xfrm>
                <a:custGeom>
                  <a:avLst/>
                  <a:gdLst>
                    <a:gd name="connsiteX0" fmla="*/ 158115 w 354139"/>
                    <a:gd name="connsiteY0" fmla="*/ 716089 h 878109"/>
                    <a:gd name="connsiteX1" fmla="*/ 158115 w 354139"/>
                    <a:gd name="connsiteY1" fmla="*/ 241745 h 878109"/>
                    <a:gd name="connsiteX2" fmla="*/ 339757 w 354139"/>
                    <a:gd name="connsiteY2" fmla="*/ 241745 h 878109"/>
                    <a:gd name="connsiteX3" fmla="*/ 339757 w 354139"/>
                    <a:gd name="connsiteY3" fmla="*/ 189452 h 878109"/>
                    <a:gd name="connsiteX4" fmla="*/ 158115 w 354139"/>
                    <a:gd name="connsiteY4" fmla="*/ 189452 h 878109"/>
                    <a:gd name="connsiteX5" fmla="*/ 158115 w 354139"/>
                    <a:gd name="connsiteY5" fmla="*/ 0 h 878109"/>
                    <a:gd name="connsiteX6" fmla="*/ 90201 w 354139"/>
                    <a:gd name="connsiteY6" fmla="*/ 0 h 878109"/>
                    <a:gd name="connsiteX7" fmla="*/ 90201 w 354139"/>
                    <a:gd name="connsiteY7" fmla="*/ 189452 h 878109"/>
                    <a:gd name="connsiteX8" fmla="*/ 0 w 354139"/>
                    <a:gd name="connsiteY8" fmla="*/ 189452 h 878109"/>
                    <a:gd name="connsiteX9" fmla="*/ 0 w 354139"/>
                    <a:gd name="connsiteY9" fmla="*/ 241745 h 878109"/>
                    <a:gd name="connsiteX10" fmla="*/ 90201 w 354139"/>
                    <a:gd name="connsiteY10" fmla="*/ 241745 h 878109"/>
                    <a:gd name="connsiteX11" fmla="*/ 90201 w 354139"/>
                    <a:gd name="connsiteY11" fmla="*/ 723900 h 878109"/>
                    <a:gd name="connsiteX12" fmla="*/ 252222 w 354139"/>
                    <a:gd name="connsiteY12" fmla="*/ 878110 h 878109"/>
                    <a:gd name="connsiteX13" fmla="*/ 353092 w 354139"/>
                    <a:gd name="connsiteY13" fmla="*/ 870204 h 878109"/>
                    <a:gd name="connsiteX14" fmla="*/ 354139 w 354139"/>
                    <a:gd name="connsiteY14" fmla="*/ 870013 h 878109"/>
                    <a:gd name="connsiteX15" fmla="*/ 354139 w 354139"/>
                    <a:gd name="connsiteY15" fmla="*/ 821912 h 878109"/>
                    <a:gd name="connsiteX16" fmla="*/ 274415 w 354139"/>
                    <a:gd name="connsiteY16" fmla="*/ 821912 h 878109"/>
                    <a:gd name="connsiteX17" fmla="*/ 158115 w 354139"/>
                    <a:gd name="connsiteY17" fmla="*/ 716089 h 87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4139" h="878109">
                      <a:moveTo>
                        <a:pt x="158115" y="716089"/>
                      </a:moveTo>
                      <a:lnTo>
                        <a:pt x="158115" y="241745"/>
                      </a:lnTo>
                      <a:lnTo>
                        <a:pt x="339757" y="241745"/>
                      </a:lnTo>
                      <a:lnTo>
                        <a:pt x="339757" y="189452"/>
                      </a:lnTo>
                      <a:lnTo>
                        <a:pt x="158115" y="189452"/>
                      </a:lnTo>
                      <a:lnTo>
                        <a:pt x="158115" y="0"/>
                      </a:lnTo>
                      <a:lnTo>
                        <a:pt x="90201" y="0"/>
                      </a:lnTo>
                      <a:lnTo>
                        <a:pt x="90201" y="189452"/>
                      </a:lnTo>
                      <a:lnTo>
                        <a:pt x="0" y="189452"/>
                      </a:lnTo>
                      <a:lnTo>
                        <a:pt x="0" y="241745"/>
                      </a:lnTo>
                      <a:lnTo>
                        <a:pt x="90201" y="241745"/>
                      </a:lnTo>
                      <a:lnTo>
                        <a:pt x="90201" y="723900"/>
                      </a:lnTo>
                      <a:cubicBezTo>
                        <a:pt x="90201" y="829056"/>
                        <a:pt x="141732" y="878110"/>
                        <a:pt x="252222" y="878110"/>
                      </a:cubicBezTo>
                      <a:cubicBezTo>
                        <a:pt x="292894" y="878110"/>
                        <a:pt x="332137" y="874205"/>
                        <a:pt x="353092" y="870204"/>
                      </a:cubicBezTo>
                      <a:lnTo>
                        <a:pt x="354139" y="870013"/>
                      </a:lnTo>
                      <a:lnTo>
                        <a:pt x="354139" y="821912"/>
                      </a:lnTo>
                      <a:lnTo>
                        <a:pt x="274415" y="821912"/>
                      </a:lnTo>
                      <a:cubicBezTo>
                        <a:pt x="189643" y="821912"/>
                        <a:pt x="158115" y="793242"/>
                        <a:pt x="158115" y="716089"/>
                      </a:cubicBezTo>
                      <a:close/>
                    </a:path>
                  </a:pathLst>
                </a:custGeom>
                <a:solidFill>
                  <a:srgbClr val="00664F"/>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33B8A76A-320F-96A9-0BA5-BDDB78A86852}"/>
                    </a:ext>
                  </a:extLst>
                </p:cNvPr>
                <p:cNvSpPr/>
                <p:nvPr/>
              </p:nvSpPr>
              <p:spPr>
                <a:xfrm>
                  <a:off x="7534465" y="3643217"/>
                  <a:ext cx="543497" cy="917352"/>
                </a:xfrm>
                <a:custGeom>
                  <a:avLst/>
                  <a:gdLst>
                    <a:gd name="connsiteX0" fmla="*/ 490823 w 543497"/>
                    <a:gd name="connsiteY0" fmla="*/ 263747 h 917352"/>
                    <a:gd name="connsiteX1" fmla="*/ 365950 w 543497"/>
                    <a:gd name="connsiteY1" fmla="*/ 226028 h 917352"/>
                    <a:gd name="connsiteX2" fmla="*/ 68008 w 543497"/>
                    <a:gd name="connsiteY2" fmla="*/ 340900 h 917352"/>
                    <a:gd name="connsiteX3" fmla="*/ 68008 w 543497"/>
                    <a:gd name="connsiteY3" fmla="*/ 64008 h 917352"/>
                    <a:gd name="connsiteX4" fmla="*/ 24860 w 543497"/>
                    <a:gd name="connsiteY4" fmla="*/ 0 h 917352"/>
                    <a:gd name="connsiteX5" fmla="*/ 0 w 543497"/>
                    <a:gd name="connsiteY5" fmla="*/ 0 h 917352"/>
                    <a:gd name="connsiteX6" fmla="*/ 0 w 543497"/>
                    <a:gd name="connsiteY6" fmla="*/ 917353 h 917352"/>
                    <a:gd name="connsiteX7" fmla="*/ 67913 w 543497"/>
                    <a:gd name="connsiteY7" fmla="*/ 917353 h 917352"/>
                    <a:gd name="connsiteX8" fmla="*/ 67913 w 543497"/>
                    <a:gd name="connsiteY8" fmla="*/ 397955 h 917352"/>
                    <a:gd name="connsiteX9" fmla="*/ 340995 w 543497"/>
                    <a:gd name="connsiteY9" fmla="*/ 283655 h 917352"/>
                    <a:gd name="connsiteX10" fmla="*/ 475583 w 543497"/>
                    <a:gd name="connsiteY10" fmla="*/ 416909 h 917352"/>
                    <a:gd name="connsiteX11" fmla="*/ 475583 w 543497"/>
                    <a:gd name="connsiteY11" fmla="*/ 917353 h 917352"/>
                    <a:gd name="connsiteX12" fmla="*/ 543497 w 543497"/>
                    <a:gd name="connsiteY12" fmla="*/ 917353 h 917352"/>
                    <a:gd name="connsiteX13" fmla="*/ 543497 w 543497"/>
                    <a:gd name="connsiteY13" fmla="*/ 409004 h 917352"/>
                    <a:gd name="connsiteX14" fmla="*/ 490823 w 543497"/>
                    <a:gd name="connsiteY14" fmla="*/ 263747 h 91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3497" h="917352">
                      <a:moveTo>
                        <a:pt x="490823" y="263747"/>
                      </a:moveTo>
                      <a:cubicBezTo>
                        <a:pt x="461676" y="238696"/>
                        <a:pt x="419671" y="226028"/>
                        <a:pt x="365950" y="226028"/>
                      </a:cubicBezTo>
                      <a:cubicBezTo>
                        <a:pt x="264700" y="226028"/>
                        <a:pt x="164496" y="264700"/>
                        <a:pt x="68008" y="340900"/>
                      </a:cubicBezTo>
                      <a:lnTo>
                        <a:pt x="68008" y="64008"/>
                      </a:lnTo>
                      <a:cubicBezTo>
                        <a:pt x="68008" y="7715"/>
                        <a:pt x="62769" y="0"/>
                        <a:pt x="24860" y="0"/>
                      </a:cubicBezTo>
                      <a:lnTo>
                        <a:pt x="0" y="0"/>
                      </a:lnTo>
                      <a:lnTo>
                        <a:pt x="0" y="917353"/>
                      </a:lnTo>
                      <a:lnTo>
                        <a:pt x="67913" y="917353"/>
                      </a:lnTo>
                      <a:lnTo>
                        <a:pt x="67913" y="397955"/>
                      </a:lnTo>
                      <a:cubicBezTo>
                        <a:pt x="168878" y="320993"/>
                        <a:pt x="258223" y="283655"/>
                        <a:pt x="340995" y="283655"/>
                      </a:cubicBezTo>
                      <a:cubicBezTo>
                        <a:pt x="403670" y="283655"/>
                        <a:pt x="475583" y="298799"/>
                        <a:pt x="475583" y="416909"/>
                      </a:cubicBezTo>
                      <a:lnTo>
                        <a:pt x="475583" y="917353"/>
                      </a:lnTo>
                      <a:lnTo>
                        <a:pt x="543497" y="917353"/>
                      </a:lnTo>
                      <a:lnTo>
                        <a:pt x="543497" y="409004"/>
                      </a:lnTo>
                      <a:cubicBezTo>
                        <a:pt x="543687" y="342710"/>
                        <a:pt x="525970" y="293846"/>
                        <a:pt x="490823" y="263747"/>
                      </a:cubicBezTo>
                      <a:close/>
                    </a:path>
                  </a:pathLst>
                </a:custGeom>
                <a:solidFill>
                  <a:srgbClr val="00664F"/>
                </a:solidFill>
                <a:ln w="9525" cap="flat">
                  <a:noFill/>
                  <a:prstDash val="solid"/>
                  <a:miter/>
                </a:ln>
              </p:spPr>
              <p:txBody>
                <a:bodyPr rtlCol="0" anchor="ctr"/>
                <a:lstStyle/>
                <a:p>
                  <a:endParaRPr lang="en-US"/>
                </a:p>
              </p:txBody>
            </p:sp>
          </p:grpSp>
        </p:grpSp>
        <p:grpSp>
          <p:nvGrpSpPr>
            <p:cNvPr id="48" name="Graphic 7">
              <a:extLst>
                <a:ext uri="{FF2B5EF4-FFF2-40B4-BE49-F238E27FC236}">
                  <a16:creationId xmlns:a16="http://schemas.microsoft.com/office/drawing/2014/main" id="{19612A3D-C9D7-20A3-E67D-3D6AD483D1A5}"/>
                </a:ext>
              </a:extLst>
            </p:cNvPr>
            <p:cNvGrpSpPr/>
            <p:nvPr/>
          </p:nvGrpSpPr>
          <p:grpSpPr>
            <a:xfrm>
              <a:off x="1048035" y="2000440"/>
              <a:ext cx="2857500" cy="2857690"/>
              <a:chOff x="1048035" y="2000440"/>
              <a:chExt cx="2857500" cy="2857690"/>
            </a:xfrm>
          </p:grpSpPr>
          <p:sp>
            <p:nvSpPr>
              <p:cNvPr id="49" name="Freeform 48">
                <a:extLst>
                  <a:ext uri="{FF2B5EF4-FFF2-40B4-BE49-F238E27FC236}">
                    <a16:creationId xmlns:a16="http://schemas.microsoft.com/office/drawing/2014/main" id="{1BCA7539-811E-1714-4644-497D48813CC6}"/>
                  </a:ext>
                </a:extLst>
              </p:cNvPr>
              <p:cNvSpPr/>
              <p:nvPr/>
            </p:nvSpPr>
            <p:spPr>
              <a:xfrm>
                <a:off x="1048035" y="2953226"/>
                <a:ext cx="2857500" cy="952309"/>
              </a:xfrm>
              <a:custGeom>
                <a:avLst/>
                <a:gdLst>
                  <a:gd name="connsiteX0" fmla="*/ 2653379 w 2857500"/>
                  <a:gd name="connsiteY0" fmla="*/ 952309 h 952309"/>
                  <a:gd name="connsiteX1" fmla="*/ 68008 w 2857500"/>
                  <a:gd name="connsiteY1" fmla="*/ 952309 h 952309"/>
                  <a:gd name="connsiteX2" fmla="*/ 0 w 2857500"/>
                  <a:gd name="connsiteY2" fmla="*/ 884301 h 952309"/>
                  <a:gd name="connsiteX3" fmla="*/ 68008 w 2857500"/>
                  <a:gd name="connsiteY3" fmla="*/ 816293 h 952309"/>
                  <a:gd name="connsiteX4" fmla="*/ 2653379 w 2857500"/>
                  <a:gd name="connsiteY4" fmla="*/ 816293 h 952309"/>
                  <a:gd name="connsiteX5" fmla="*/ 2721388 w 2857500"/>
                  <a:gd name="connsiteY5" fmla="*/ 748284 h 952309"/>
                  <a:gd name="connsiteX6" fmla="*/ 2653379 w 2857500"/>
                  <a:gd name="connsiteY6" fmla="*/ 680276 h 952309"/>
                  <a:gd name="connsiteX7" fmla="*/ 204121 w 2857500"/>
                  <a:gd name="connsiteY7" fmla="*/ 680276 h 952309"/>
                  <a:gd name="connsiteX8" fmla="*/ 0 w 2857500"/>
                  <a:gd name="connsiteY8" fmla="*/ 476155 h 952309"/>
                  <a:gd name="connsiteX9" fmla="*/ 204121 w 2857500"/>
                  <a:gd name="connsiteY9" fmla="*/ 272034 h 952309"/>
                  <a:gd name="connsiteX10" fmla="*/ 2653379 w 2857500"/>
                  <a:gd name="connsiteY10" fmla="*/ 272034 h 952309"/>
                  <a:gd name="connsiteX11" fmla="*/ 2721388 w 2857500"/>
                  <a:gd name="connsiteY11" fmla="*/ 204025 h 952309"/>
                  <a:gd name="connsiteX12" fmla="*/ 2653379 w 2857500"/>
                  <a:gd name="connsiteY12" fmla="*/ 136017 h 952309"/>
                  <a:gd name="connsiteX13" fmla="*/ 68008 w 2857500"/>
                  <a:gd name="connsiteY13" fmla="*/ 136017 h 952309"/>
                  <a:gd name="connsiteX14" fmla="*/ 0 w 2857500"/>
                  <a:gd name="connsiteY14" fmla="*/ 68008 h 952309"/>
                  <a:gd name="connsiteX15" fmla="*/ 68008 w 2857500"/>
                  <a:gd name="connsiteY15" fmla="*/ 0 h 952309"/>
                  <a:gd name="connsiteX16" fmla="*/ 2653379 w 2857500"/>
                  <a:gd name="connsiteY16" fmla="*/ 0 h 952309"/>
                  <a:gd name="connsiteX17" fmla="*/ 2857500 w 2857500"/>
                  <a:gd name="connsiteY17" fmla="*/ 204121 h 952309"/>
                  <a:gd name="connsiteX18" fmla="*/ 2653379 w 2857500"/>
                  <a:gd name="connsiteY18" fmla="*/ 408242 h 952309"/>
                  <a:gd name="connsiteX19" fmla="*/ 204121 w 2857500"/>
                  <a:gd name="connsiteY19" fmla="*/ 408242 h 952309"/>
                  <a:gd name="connsiteX20" fmla="*/ 136112 w 2857500"/>
                  <a:gd name="connsiteY20" fmla="*/ 476250 h 952309"/>
                  <a:gd name="connsiteX21" fmla="*/ 204121 w 2857500"/>
                  <a:gd name="connsiteY21" fmla="*/ 544259 h 952309"/>
                  <a:gd name="connsiteX22" fmla="*/ 2653379 w 2857500"/>
                  <a:gd name="connsiteY22" fmla="*/ 544259 h 952309"/>
                  <a:gd name="connsiteX23" fmla="*/ 2857500 w 2857500"/>
                  <a:gd name="connsiteY23" fmla="*/ 748379 h 952309"/>
                  <a:gd name="connsiteX24" fmla="*/ 2653379 w 2857500"/>
                  <a:gd name="connsiteY24" fmla="*/ 952309 h 95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57500" h="952309">
                    <a:moveTo>
                      <a:pt x="2653379" y="952309"/>
                    </a:moveTo>
                    <a:lnTo>
                      <a:pt x="68008" y="952309"/>
                    </a:lnTo>
                    <a:cubicBezTo>
                      <a:pt x="30385" y="952309"/>
                      <a:pt x="0" y="921829"/>
                      <a:pt x="0" y="884301"/>
                    </a:cubicBezTo>
                    <a:cubicBezTo>
                      <a:pt x="0" y="846677"/>
                      <a:pt x="30480" y="816293"/>
                      <a:pt x="68008" y="816293"/>
                    </a:cubicBezTo>
                    <a:lnTo>
                      <a:pt x="2653379" y="816293"/>
                    </a:lnTo>
                    <a:cubicBezTo>
                      <a:pt x="2690908" y="816293"/>
                      <a:pt x="2721388" y="785812"/>
                      <a:pt x="2721388" y="748284"/>
                    </a:cubicBezTo>
                    <a:cubicBezTo>
                      <a:pt x="2721388" y="710756"/>
                      <a:pt x="2690908" y="680276"/>
                      <a:pt x="2653379" y="680276"/>
                    </a:cubicBezTo>
                    <a:lnTo>
                      <a:pt x="204121" y="680276"/>
                    </a:lnTo>
                    <a:cubicBezTo>
                      <a:pt x="91535" y="680276"/>
                      <a:pt x="0" y="588740"/>
                      <a:pt x="0" y="476155"/>
                    </a:cubicBezTo>
                    <a:cubicBezTo>
                      <a:pt x="0" y="363569"/>
                      <a:pt x="91535" y="272034"/>
                      <a:pt x="204121" y="272034"/>
                    </a:cubicBezTo>
                    <a:lnTo>
                      <a:pt x="2653379" y="272034"/>
                    </a:lnTo>
                    <a:cubicBezTo>
                      <a:pt x="2690908" y="272034"/>
                      <a:pt x="2721388" y="241554"/>
                      <a:pt x="2721388" y="204025"/>
                    </a:cubicBezTo>
                    <a:cubicBezTo>
                      <a:pt x="2721388" y="166497"/>
                      <a:pt x="2690908" y="136017"/>
                      <a:pt x="2653379" y="136017"/>
                    </a:cubicBezTo>
                    <a:lnTo>
                      <a:pt x="68008" y="136017"/>
                    </a:lnTo>
                    <a:cubicBezTo>
                      <a:pt x="30385" y="136017"/>
                      <a:pt x="0" y="105537"/>
                      <a:pt x="0" y="68008"/>
                    </a:cubicBezTo>
                    <a:cubicBezTo>
                      <a:pt x="0" y="30480"/>
                      <a:pt x="30480" y="0"/>
                      <a:pt x="68008" y="0"/>
                    </a:cubicBezTo>
                    <a:lnTo>
                      <a:pt x="2653379" y="0"/>
                    </a:lnTo>
                    <a:cubicBezTo>
                      <a:pt x="2765965" y="0"/>
                      <a:pt x="2857500" y="91535"/>
                      <a:pt x="2857500" y="204121"/>
                    </a:cubicBezTo>
                    <a:cubicBezTo>
                      <a:pt x="2857500" y="316706"/>
                      <a:pt x="2765965" y="408242"/>
                      <a:pt x="2653379" y="408242"/>
                    </a:cubicBezTo>
                    <a:lnTo>
                      <a:pt x="204121" y="408242"/>
                    </a:lnTo>
                    <a:cubicBezTo>
                      <a:pt x="166592" y="408242"/>
                      <a:pt x="136112" y="438721"/>
                      <a:pt x="136112" y="476250"/>
                    </a:cubicBezTo>
                    <a:cubicBezTo>
                      <a:pt x="136112" y="513779"/>
                      <a:pt x="166592" y="544259"/>
                      <a:pt x="204121" y="544259"/>
                    </a:cubicBezTo>
                    <a:lnTo>
                      <a:pt x="2653379" y="544259"/>
                    </a:lnTo>
                    <a:cubicBezTo>
                      <a:pt x="2765965" y="544259"/>
                      <a:pt x="2857500" y="635794"/>
                      <a:pt x="2857500" y="748379"/>
                    </a:cubicBezTo>
                    <a:cubicBezTo>
                      <a:pt x="2857500" y="860965"/>
                      <a:pt x="2765965" y="952309"/>
                      <a:pt x="2653379" y="952309"/>
                    </a:cubicBezTo>
                    <a:close/>
                  </a:path>
                </a:pathLst>
              </a:custGeom>
              <a:solidFill>
                <a:srgbClr val="6ECEB2"/>
              </a:solidFill>
              <a:ln w="9525" cap="flat">
                <a:noFill/>
                <a:prstDash val="solid"/>
                <a:miter/>
              </a:ln>
            </p:spPr>
            <p:txBody>
              <a:bodyPr rtlCol="0" anchor="ctr"/>
              <a:lstStyle/>
              <a:p>
                <a:endParaRPr lang="en-US"/>
              </a:p>
            </p:txBody>
          </p:sp>
          <p:grpSp>
            <p:nvGrpSpPr>
              <p:cNvPr id="50" name="Graphic 7">
                <a:extLst>
                  <a:ext uri="{FF2B5EF4-FFF2-40B4-BE49-F238E27FC236}">
                    <a16:creationId xmlns:a16="http://schemas.microsoft.com/office/drawing/2014/main" id="{D21E3684-90C9-812A-E0CD-B5411C0D1279}"/>
                  </a:ext>
                </a:extLst>
              </p:cNvPr>
              <p:cNvGrpSpPr/>
              <p:nvPr/>
            </p:nvGrpSpPr>
            <p:grpSpPr>
              <a:xfrm>
                <a:off x="1087469" y="2000440"/>
                <a:ext cx="2778633" cy="2857690"/>
                <a:chOff x="1087469" y="2000440"/>
                <a:chExt cx="2778633" cy="2857690"/>
              </a:xfrm>
              <a:solidFill>
                <a:srgbClr val="00664F"/>
              </a:solidFill>
            </p:grpSpPr>
            <p:sp>
              <p:nvSpPr>
                <p:cNvPr id="51" name="Freeform 50">
                  <a:extLst>
                    <a:ext uri="{FF2B5EF4-FFF2-40B4-BE49-F238E27FC236}">
                      <a16:creationId xmlns:a16="http://schemas.microsoft.com/office/drawing/2014/main" id="{E95BEB9D-1D42-2344-48FB-201775D53795}"/>
                    </a:ext>
                  </a:extLst>
                </p:cNvPr>
                <p:cNvSpPr/>
                <p:nvPr/>
              </p:nvSpPr>
              <p:spPr>
                <a:xfrm>
                  <a:off x="1087469" y="3633406"/>
                  <a:ext cx="2778156" cy="1224724"/>
                </a:xfrm>
                <a:custGeom>
                  <a:avLst/>
                  <a:gdLst>
                    <a:gd name="connsiteX0" fmla="*/ 2758631 w 2778156"/>
                    <a:gd name="connsiteY0" fmla="*/ 630269 h 1224724"/>
                    <a:gd name="connsiteX1" fmla="*/ 2262854 w 2778156"/>
                    <a:gd name="connsiteY1" fmla="*/ 630269 h 1224724"/>
                    <a:gd name="connsiteX2" fmla="*/ 2262854 w 2778156"/>
                    <a:gd name="connsiteY2" fmla="*/ 0 h 1224724"/>
                    <a:gd name="connsiteX3" fmla="*/ 2223611 w 2778156"/>
                    <a:gd name="connsiteY3" fmla="*/ 0 h 1224724"/>
                    <a:gd name="connsiteX4" fmla="*/ 2223611 w 2778156"/>
                    <a:gd name="connsiteY4" fmla="*/ 630269 h 1224724"/>
                    <a:gd name="connsiteX5" fmla="*/ 1865471 w 2778156"/>
                    <a:gd name="connsiteY5" fmla="*/ 630269 h 1224724"/>
                    <a:gd name="connsiteX6" fmla="*/ 1865471 w 2778156"/>
                    <a:gd name="connsiteY6" fmla="*/ 0 h 1224724"/>
                    <a:gd name="connsiteX7" fmla="*/ 1729359 w 2778156"/>
                    <a:gd name="connsiteY7" fmla="*/ 0 h 1224724"/>
                    <a:gd name="connsiteX8" fmla="*/ 1729359 w 2778156"/>
                    <a:gd name="connsiteY8" fmla="*/ 630269 h 1224724"/>
                    <a:gd name="connsiteX9" fmla="*/ 1593247 w 2778156"/>
                    <a:gd name="connsiteY9" fmla="*/ 630269 h 1224724"/>
                    <a:gd name="connsiteX10" fmla="*/ 1593247 w 2778156"/>
                    <a:gd name="connsiteY10" fmla="*/ 272129 h 1224724"/>
                    <a:gd name="connsiteX11" fmla="*/ 1457230 w 2778156"/>
                    <a:gd name="connsiteY11" fmla="*/ 272129 h 1224724"/>
                    <a:gd name="connsiteX12" fmla="*/ 1457230 w 2778156"/>
                    <a:gd name="connsiteY12" fmla="*/ 630269 h 1224724"/>
                    <a:gd name="connsiteX13" fmla="*/ 1321118 w 2778156"/>
                    <a:gd name="connsiteY13" fmla="*/ 630269 h 1224724"/>
                    <a:gd name="connsiteX14" fmla="*/ 1321118 w 2778156"/>
                    <a:gd name="connsiteY14" fmla="*/ 0 h 1224724"/>
                    <a:gd name="connsiteX15" fmla="*/ 1185005 w 2778156"/>
                    <a:gd name="connsiteY15" fmla="*/ 0 h 1224724"/>
                    <a:gd name="connsiteX16" fmla="*/ 1185005 w 2778156"/>
                    <a:gd name="connsiteY16" fmla="*/ 630269 h 1224724"/>
                    <a:gd name="connsiteX17" fmla="*/ 1048893 w 2778156"/>
                    <a:gd name="connsiteY17" fmla="*/ 630269 h 1224724"/>
                    <a:gd name="connsiteX18" fmla="*/ 1048893 w 2778156"/>
                    <a:gd name="connsiteY18" fmla="*/ 272129 h 1224724"/>
                    <a:gd name="connsiteX19" fmla="*/ 912876 w 2778156"/>
                    <a:gd name="connsiteY19" fmla="*/ 272129 h 1224724"/>
                    <a:gd name="connsiteX20" fmla="*/ 912876 w 2778156"/>
                    <a:gd name="connsiteY20" fmla="*/ 630269 h 1224724"/>
                    <a:gd name="connsiteX21" fmla="*/ 554641 w 2778156"/>
                    <a:gd name="connsiteY21" fmla="*/ 630269 h 1224724"/>
                    <a:gd name="connsiteX22" fmla="*/ 554641 w 2778156"/>
                    <a:gd name="connsiteY22" fmla="*/ 272129 h 1224724"/>
                    <a:gd name="connsiteX23" fmla="*/ 515398 w 2778156"/>
                    <a:gd name="connsiteY23" fmla="*/ 272129 h 1224724"/>
                    <a:gd name="connsiteX24" fmla="*/ 515398 w 2778156"/>
                    <a:gd name="connsiteY24" fmla="*/ 630269 h 1224724"/>
                    <a:gd name="connsiteX25" fmla="*/ 19622 w 2778156"/>
                    <a:gd name="connsiteY25" fmla="*/ 630269 h 1224724"/>
                    <a:gd name="connsiteX26" fmla="*/ 0 w 2778156"/>
                    <a:gd name="connsiteY26" fmla="*/ 649891 h 1224724"/>
                    <a:gd name="connsiteX27" fmla="*/ 19622 w 2778156"/>
                    <a:gd name="connsiteY27" fmla="*/ 669512 h 1224724"/>
                    <a:gd name="connsiteX28" fmla="*/ 515398 w 2778156"/>
                    <a:gd name="connsiteY28" fmla="*/ 669512 h 1224724"/>
                    <a:gd name="connsiteX29" fmla="*/ 515398 w 2778156"/>
                    <a:gd name="connsiteY29" fmla="*/ 1165289 h 1224724"/>
                    <a:gd name="connsiteX30" fmla="*/ 535019 w 2778156"/>
                    <a:gd name="connsiteY30" fmla="*/ 1184910 h 1224724"/>
                    <a:gd name="connsiteX31" fmla="*/ 554641 w 2778156"/>
                    <a:gd name="connsiteY31" fmla="*/ 1165289 h 1224724"/>
                    <a:gd name="connsiteX32" fmla="*/ 554641 w 2778156"/>
                    <a:gd name="connsiteY32" fmla="*/ 669512 h 1224724"/>
                    <a:gd name="connsiteX33" fmla="*/ 912876 w 2778156"/>
                    <a:gd name="connsiteY33" fmla="*/ 669512 h 1224724"/>
                    <a:gd name="connsiteX34" fmla="*/ 912876 w 2778156"/>
                    <a:gd name="connsiteY34" fmla="*/ 1156621 h 1224724"/>
                    <a:gd name="connsiteX35" fmla="*/ 980884 w 2778156"/>
                    <a:gd name="connsiteY35" fmla="*/ 1224629 h 1224724"/>
                    <a:gd name="connsiteX36" fmla="*/ 1048893 w 2778156"/>
                    <a:gd name="connsiteY36" fmla="*/ 1156621 h 1224724"/>
                    <a:gd name="connsiteX37" fmla="*/ 1048893 w 2778156"/>
                    <a:gd name="connsiteY37" fmla="*/ 669512 h 1224724"/>
                    <a:gd name="connsiteX38" fmla="*/ 1185005 w 2778156"/>
                    <a:gd name="connsiteY38" fmla="*/ 669512 h 1224724"/>
                    <a:gd name="connsiteX39" fmla="*/ 1185005 w 2778156"/>
                    <a:gd name="connsiteY39" fmla="*/ 1020604 h 1224724"/>
                    <a:gd name="connsiteX40" fmla="*/ 1389126 w 2778156"/>
                    <a:gd name="connsiteY40" fmla="*/ 1224725 h 1224724"/>
                    <a:gd name="connsiteX41" fmla="*/ 1593247 w 2778156"/>
                    <a:gd name="connsiteY41" fmla="*/ 1020604 h 1224724"/>
                    <a:gd name="connsiteX42" fmla="*/ 1593247 w 2778156"/>
                    <a:gd name="connsiteY42" fmla="*/ 669512 h 1224724"/>
                    <a:gd name="connsiteX43" fmla="*/ 1729359 w 2778156"/>
                    <a:gd name="connsiteY43" fmla="*/ 669512 h 1224724"/>
                    <a:gd name="connsiteX44" fmla="*/ 1729359 w 2778156"/>
                    <a:gd name="connsiteY44" fmla="*/ 1156621 h 1224724"/>
                    <a:gd name="connsiteX45" fmla="*/ 1797368 w 2778156"/>
                    <a:gd name="connsiteY45" fmla="*/ 1224629 h 1224724"/>
                    <a:gd name="connsiteX46" fmla="*/ 1865376 w 2778156"/>
                    <a:gd name="connsiteY46" fmla="*/ 1156621 h 1224724"/>
                    <a:gd name="connsiteX47" fmla="*/ 1865376 w 2778156"/>
                    <a:gd name="connsiteY47" fmla="*/ 669512 h 1224724"/>
                    <a:gd name="connsiteX48" fmla="*/ 2223516 w 2778156"/>
                    <a:gd name="connsiteY48" fmla="*/ 669512 h 1224724"/>
                    <a:gd name="connsiteX49" fmla="*/ 2223516 w 2778156"/>
                    <a:gd name="connsiteY49" fmla="*/ 1165289 h 1224724"/>
                    <a:gd name="connsiteX50" fmla="*/ 2243138 w 2778156"/>
                    <a:gd name="connsiteY50" fmla="*/ 1184910 h 1224724"/>
                    <a:gd name="connsiteX51" fmla="*/ 2262759 w 2778156"/>
                    <a:gd name="connsiteY51" fmla="*/ 1165289 h 1224724"/>
                    <a:gd name="connsiteX52" fmla="*/ 2262759 w 2778156"/>
                    <a:gd name="connsiteY52" fmla="*/ 669512 h 1224724"/>
                    <a:gd name="connsiteX53" fmla="*/ 2758535 w 2778156"/>
                    <a:gd name="connsiteY53" fmla="*/ 669512 h 1224724"/>
                    <a:gd name="connsiteX54" fmla="*/ 2778157 w 2778156"/>
                    <a:gd name="connsiteY54" fmla="*/ 649891 h 1224724"/>
                    <a:gd name="connsiteX55" fmla="*/ 2758631 w 2778156"/>
                    <a:gd name="connsiteY55" fmla="*/ 630269 h 1224724"/>
                    <a:gd name="connsiteX56" fmla="*/ 1457420 w 2778156"/>
                    <a:gd name="connsiteY56" fmla="*/ 1020509 h 1224724"/>
                    <a:gd name="connsiteX57" fmla="*/ 1389412 w 2778156"/>
                    <a:gd name="connsiteY57" fmla="*/ 1088517 h 1224724"/>
                    <a:gd name="connsiteX58" fmla="*/ 1321403 w 2778156"/>
                    <a:gd name="connsiteY58" fmla="*/ 1020509 h 1224724"/>
                    <a:gd name="connsiteX59" fmla="*/ 1321403 w 2778156"/>
                    <a:gd name="connsiteY59" fmla="*/ 669417 h 1224724"/>
                    <a:gd name="connsiteX60" fmla="*/ 1457516 w 2778156"/>
                    <a:gd name="connsiteY60" fmla="*/ 669417 h 1224724"/>
                    <a:gd name="connsiteX61" fmla="*/ 1457516 w 2778156"/>
                    <a:gd name="connsiteY61" fmla="*/ 1020509 h 122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778156" h="1224724">
                      <a:moveTo>
                        <a:pt x="2758631" y="630269"/>
                      </a:moveTo>
                      <a:lnTo>
                        <a:pt x="2262854" y="630269"/>
                      </a:lnTo>
                      <a:lnTo>
                        <a:pt x="2262854" y="0"/>
                      </a:lnTo>
                      <a:lnTo>
                        <a:pt x="2223611" y="0"/>
                      </a:lnTo>
                      <a:lnTo>
                        <a:pt x="2223611" y="630269"/>
                      </a:lnTo>
                      <a:lnTo>
                        <a:pt x="1865471" y="630269"/>
                      </a:lnTo>
                      <a:lnTo>
                        <a:pt x="1865471" y="0"/>
                      </a:lnTo>
                      <a:lnTo>
                        <a:pt x="1729359" y="0"/>
                      </a:lnTo>
                      <a:lnTo>
                        <a:pt x="1729359" y="630269"/>
                      </a:lnTo>
                      <a:lnTo>
                        <a:pt x="1593247" y="630269"/>
                      </a:lnTo>
                      <a:lnTo>
                        <a:pt x="1593247" y="272129"/>
                      </a:lnTo>
                      <a:lnTo>
                        <a:pt x="1457230" y="272129"/>
                      </a:lnTo>
                      <a:lnTo>
                        <a:pt x="1457230" y="630269"/>
                      </a:lnTo>
                      <a:lnTo>
                        <a:pt x="1321118" y="630269"/>
                      </a:lnTo>
                      <a:lnTo>
                        <a:pt x="1321118" y="0"/>
                      </a:lnTo>
                      <a:lnTo>
                        <a:pt x="1185005" y="0"/>
                      </a:lnTo>
                      <a:lnTo>
                        <a:pt x="1185005" y="630269"/>
                      </a:lnTo>
                      <a:lnTo>
                        <a:pt x="1048893" y="630269"/>
                      </a:lnTo>
                      <a:lnTo>
                        <a:pt x="1048893" y="272129"/>
                      </a:lnTo>
                      <a:lnTo>
                        <a:pt x="912876" y="272129"/>
                      </a:lnTo>
                      <a:lnTo>
                        <a:pt x="912876" y="630269"/>
                      </a:lnTo>
                      <a:lnTo>
                        <a:pt x="554641" y="630269"/>
                      </a:lnTo>
                      <a:lnTo>
                        <a:pt x="554641" y="272129"/>
                      </a:lnTo>
                      <a:lnTo>
                        <a:pt x="515398" y="272129"/>
                      </a:lnTo>
                      <a:lnTo>
                        <a:pt x="515398" y="630269"/>
                      </a:lnTo>
                      <a:lnTo>
                        <a:pt x="19622" y="630269"/>
                      </a:lnTo>
                      <a:cubicBezTo>
                        <a:pt x="8763" y="630269"/>
                        <a:pt x="0" y="639032"/>
                        <a:pt x="0" y="649891"/>
                      </a:cubicBezTo>
                      <a:cubicBezTo>
                        <a:pt x="0" y="660749"/>
                        <a:pt x="8763" y="669512"/>
                        <a:pt x="19622" y="669512"/>
                      </a:cubicBezTo>
                      <a:lnTo>
                        <a:pt x="515398" y="669512"/>
                      </a:lnTo>
                      <a:lnTo>
                        <a:pt x="515398" y="1165289"/>
                      </a:lnTo>
                      <a:cubicBezTo>
                        <a:pt x="515398" y="1176147"/>
                        <a:pt x="524161" y="1184910"/>
                        <a:pt x="535019" y="1184910"/>
                      </a:cubicBezTo>
                      <a:cubicBezTo>
                        <a:pt x="545878" y="1184910"/>
                        <a:pt x="554641" y="1176147"/>
                        <a:pt x="554641" y="1165289"/>
                      </a:cubicBezTo>
                      <a:lnTo>
                        <a:pt x="554641" y="669512"/>
                      </a:lnTo>
                      <a:lnTo>
                        <a:pt x="912876" y="669512"/>
                      </a:lnTo>
                      <a:lnTo>
                        <a:pt x="912876" y="1156621"/>
                      </a:lnTo>
                      <a:cubicBezTo>
                        <a:pt x="912876" y="1194245"/>
                        <a:pt x="943356" y="1224629"/>
                        <a:pt x="980884" y="1224629"/>
                      </a:cubicBezTo>
                      <a:cubicBezTo>
                        <a:pt x="1018413" y="1224629"/>
                        <a:pt x="1048893" y="1194149"/>
                        <a:pt x="1048893" y="1156621"/>
                      </a:cubicBezTo>
                      <a:lnTo>
                        <a:pt x="1048893" y="669512"/>
                      </a:lnTo>
                      <a:lnTo>
                        <a:pt x="1185005" y="669512"/>
                      </a:lnTo>
                      <a:lnTo>
                        <a:pt x="1185005" y="1020604"/>
                      </a:lnTo>
                      <a:cubicBezTo>
                        <a:pt x="1185005" y="1133189"/>
                        <a:pt x="1276541" y="1224725"/>
                        <a:pt x="1389126" y="1224725"/>
                      </a:cubicBezTo>
                      <a:cubicBezTo>
                        <a:pt x="1501711" y="1224725"/>
                        <a:pt x="1593247" y="1133189"/>
                        <a:pt x="1593247" y="1020604"/>
                      </a:cubicBezTo>
                      <a:lnTo>
                        <a:pt x="1593247" y="669512"/>
                      </a:lnTo>
                      <a:lnTo>
                        <a:pt x="1729359" y="669512"/>
                      </a:lnTo>
                      <a:lnTo>
                        <a:pt x="1729359" y="1156621"/>
                      </a:lnTo>
                      <a:cubicBezTo>
                        <a:pt x="1729359" y="1194245"/>
                        <a:pt x="1759839" y="1224629"/>
                        <a:pt x="1797368" y="1224629"/>
                      </a:cubicBezTo>
                      <a:cubicBezTo>
                        <a:pt x="1834896" y="1224629"/>
                        <a:pt x="1865376" y="1194149"/>
                        <a:pt x="1865376" y="1156621"/>
                      </a:cubicBezTo>
                      <a:lnTo>
                        <a:pt x="1865376" y="669512"/>
                      </a:lnTo>
                      <a:lnTo>
                        <a:pt x="2223516" y="669512"/>
                      </a:lnTo>
                      <a:lnTo>
                        <a:pt x="2223516" y="1165289"/>
                      </a:lnTo>
                      <a:cubicBezTo>
                        <a:pt x="2223516" y="1176147"/>
                        <a:pt x="2232279" y="1184910"/>
                        <a:pt x="2243138" y="1184910"/>
                      </a:cubicBezTo>
                      <a:cubicBezTo>
                        <a:pt x="2253996" y="1184910"/>
                        <a:pt x="2262759" y="1176147"/>
                        <a:pt x="2262759" y="1165289"/>
                      </a:cubicBezTo>
                      <a:lnTo>
                        <a:pt x="2262759" y="669512"/>
                      </a:lnTo>
                      <a:lnTo>
                        <a:pt x="2758535" y="669512"/>
                      </a:lnTo>
                      <a:cubicBezTo>
                        <a:pt x="2769394" y="669512"/>
                        <a:pt x="2778157" y="660749"/>
                        <a:pt x="2778157" y="649891"/>
                      </a:cubicBezTo>
                      <a:cubicBezTo>
                        <a:pt x="2778157" y="639032"/>
                        <a:pt x="2769489" y="630269"/>
                        <a:pt x="2758631" y="630269"/>
                      </a:cubicBezTo>
                      <a:close/>
                      <a:moveTo>
                        <a:pt x="1457420" y="1020509"/>
                      </a:moveTo>
                      <a:cubicBezTo>
                        <a:pt x="1457420" y="1058037"/>
                        <a:pt x="1426940" y="1088517"/>
                        <a:pt x="1389412" y="1088517"/>
                      </a:cubicBezTo>
                      <a:cubicBezTo>
                        <a:pt x="1351883" y="1088517"/>
                        <a:pt x="1321403" y="1058037"/>
                        <a:pt x="1321403" y="1020509"/>
                      </a:cubicBezTo>
                      <a:lnTo>
                        <a:pt x="1321403" y="669417"/>
                      </a:lnTo>
                      <a:lnTo>
                        <a:pt x="1457516" y="669417"/>
                      </a:lnTo>
                      <a:lnTo>
                        <a:pt x="1457516" y="1020509"/>
                      </a:lnTo>
                      <a:close/>
                    </a:path>
                  </a:pathLst>
                </a:custGeom>
                <a:solidFill>
                  <a:srgbClr val="00664F"/>
                </a:solidFill>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F1A420DF-424C-A1C1-DA9B-D1066D6B8A6D}"/>
                    </a:ext>
                  </a:extLst>
                </p:cNvPr>
                <p:cNvSpPr/>
                <p:nvPr/>
              </p:nvSpPr>
              <p:spPr>
                <a:xfrm>
                  <a:off x="1087850" y="2000440"/>
                  <a:ext cx="2778252" cy="1224724"/>
                </a:xfrm>
                <a:custGeom>
                  <a:avLst/>
                  <a:gdLst>
                    <a:gd name="connsiteX0" fmla="*/ 19621 w 2778252"/>
                    <a:gd name="connsiteY0" fmla="*/ 594455 h 1224724"/>
                    <a:gd name="connsiteX1" fmla="*/ 515398 w 2778252"/>
                    <a:gd name="connsiteY1" fmla="*/ 594455 h 1224724"/>
                    <a:gd name="connsiteX2" fmla="*/ 515398 w 2778252"/>
                    <a:gd name="connsiteY2" fmla="*/ 1224725 h 1224724"/>
                    <a:gd name="connsiteX3" fmla="*/ 554641 w 2778252"/>
                    <a:gd name="connsiteY3" fmla="*/ 1224725 h 1224724"/>
                    <a:gd name="connsiteX4" fmla="*/ 554641 w 2778252"/>
                    <a:gd name="connsiteY4" fmla="*/ 594455 h 1224724"/>
                    <a:gd name="connsiteX5" fmla="*/ 912876 w 2778252"/>
                    <a:gd name="connsiteY5" fmla="*/ 594455 h 1224724"/>
                    <a:gd name="connsiteX6" fmla="*/ 912876 w 2778252"/>
                    <a:gd name="connsiteY6" fmla="*/ 1224725 h 1224724"/>
                    <a:gd name="connsiteX7" fmla="*/ 1048893 w 2778252"/>
                    <a:gd name="connsiteY7" fmla="*/ 1224725 h 1224724"/>
                    <a:gd name="connsiteX8" fmla="*/ 1048893 w 2778252"/>
                    <a:gd name="connsiteY8" fmla="*/ 594455 h 1224724"/>
                    <a:gd name="connsiteX9" fmla="*/ 1185005 w 2778252"/>
                    <a:gd name="connsiteY9" fmla="*/ 594455 h 1224724"/>
                    <a:gd name="connsiteX10" fmla="*/ 1185005 w 2778252"/>
                    <a:gd name="connsiteY10" fmla="*/ 952595 h 1224724"/>
                    <a:gd name="connsiteX11" fmla="*/ 1321118 w 2778252"/>
                    <a:gd name="connsiteY11" fmla="*/ 952595 h 1224724"/>
                    <a:gd name="connsiteX12" fmla="*/ 1321118 w 2778252"/>
                    <a:gd name="connsiteY12" fmla="*/ 594455 h 1224724"/>
                    <a:gd name="connsiteX13" fmla="*/ 1457230 w 2778252"/>
                    <a:gd name="connsiteY13" fmla="*/ 594455 h 1224724"/>
                    <a:gd name="connsiteX14" fmla="*/ 1457230 w 2778252"/>
                    <a:gd name="connsiteY14" fmla="*/ 1224725 h 1224724"/>
                    <a:gd name="connsiteX15" fmla="*/ 1593247 w 2778252"/>
                    <a:gd name="connsiteY15" fmla="*/ 1224725 h 1224724"/>
                    <a:gd name="connsiteX16" fmla="*/ 1593247 w 2778252"/>
                    <a:gd name="connsiteY16" fmla="*/ 594455 h 1224724"/>
                    <a:gd name="connsiteX17" fmla="*/ 1729359 w 2778252"/>
                    <a:gd name="connsiteY17" fmla="*/ 594455 h 1224724"/>
                    <a:gd name="connsiteX18" fmla="*/ 1729359 w 2778252"/>
                    <a:gd name="connsiteY18" fmla="*/ 952595 h 1224724"/>
                    <a:gd name="connsiteX19" fmla="*/ 1865471 w 2778252"/>
                    <a:gd name="connsiteY19" fmla="*/ 952595 h 1224724"/>
                    <a:gd name="connsiteX20" fmla="*/ 1865471 w 2778252"/>
                    <a:gd name="connsiteY20" fmla="*/ 594455 h 1224724"/>
                    <a:gd name="connsiteX21" fmla="*/ 2223611 w 2778252"/>
                    <a:gd name="connsiteY21" fmla="*/ 594455 h 1224724"/>
                    <a:gd name="connsiteX22" fmla="*/ 2223611 w 2778252"/>
                    <a:gd name="connsiteY22" fmla="*/ 952595 h 1224724"/>
                    <a:gd name="connsiteX23" fmla="*/ 2262854 w 2778252"/>
                    <a:gd name="connsiteY23" fmla="*/ 952595 h 1224724"/>
                    <a:gd name="connsiteX24" fmla="*/ 2262854 w 2778252"/>
                    <a:gd name="connsiteY24" fmla="*/ 594455 h 1224724"/>
                    <a:gd name="connsiteX25" fmla="*/ 2758631 w 2778252"/>
                    <a:gd name="connsiteY25" fmla="*/ 594455 h 1224724"/>
                    <a:gd name="connsiteX26" fmla="*/ 2778252 w 2778252"/>
                    <a:gd name="connsiteY26" fmla="*/ 574834 h 1224724"/>
                    <a:gd name="connsiteX27" fmla="*/ 2758631 w 2778252"/>
                    <a:gd name="connsiteY27" fmla="*/ 555212 h 1224724"/>
                    <a:gd name="connsiteX28" fmla="*/ 2262854 w 2778252"/>
                    <a:gd name="connsiteY28" fmla="*/ 555212 h 1224724"/>
                    <a:gd name="connsiteX29" fmla="*/ 2262854 w 2778252"/>
                    <a:gd name="connsiteY29" fmla="*/ 59436 h 1224724"/>
                    <a:gd name="connsiteX30" fmla="*/ 2243233 w 2778252"/>
                    <a:gd name="connsiteY30" fmla="*/ 39815 h 1224724"/>
                    <a:gd name="connsiteX31" fmla="*/ 2223611 w 2778252"/>
                    <a:gd name="connsiteY31" fmla="*/ 59436 h 1224724"/>
                    <a:gd name="connsiteX32" fmla="*/ 2223611 w 2778252"/>
                    <a:gd name="connsiteY32" fmla="*/ 555212 h 1224724"/>
                    <a:gd name="connsiteX33" fmla="*/ 1865471 w 2778252"/>
                    <a:gd name="connsiteY33" fmla="*/ 555212 h 1224724"/>
                    <a:gd name="connsiteX34" fmla="*/ 1865471 w 2778252"/>
                    <a:gd name="connsiteY34" fmla="*/ 204121 h 1224724"/>
                    <a:gd name="connsiteX35" fmla="*/ 1661351 w 2778252"/>
                    <a:gd name="connsiteY35" fmla="*/ 0 h 1224724"/>
                    <a:gd name="connsiteX36" fmla="*/ 1457230 w 2778252"/>
                    <a:gd name="connsiteY36" fmla="*/ 204121 h 1224724"/>
                    <a:gd name="connsiteX37" fmla="*/ 1457230 w 2778252"/>
                    <a:gd name="connsiteY37" fmla="*/ 555212 h 1224724"/>
                    <a:gd name="connsiteX38" fmla="*/ 1321118 w 2778252"/>
                    <a:gd name="connsiteY38" fmla="*/ 555212 h 1224724"/>
                    <a:gd name="connsiteX39" fmla="*/ 1321118 w 2778252"/>
                    <a:gd name="connsiteY39" fmla="*/ 204121 h 1224724"/>
                    <a:gd name="connsiteX40" fmla="*/ 1116997 w 2778252"/>
                    <a:gd name="connsiteY40" fmla="*/ 0 h 1224724"/>
                    <a:gd name="connsiteX41" fmla="*/ 912876 w 2778252"/>
                    <a:gd name="connsiteY41" fmla="*/ 204121 h 1224724"/>
                    <a:gd name="connsiteX42" fmla="*/ 912876 w 2778252"/>
                    <a:gd name="connsiteY42" fmla="*/ 555212 h 1224724"/>
                    <a:gd name="connsiteX43" fmla="*/ 554641 w 2778252"/>
                    <a:gd name="connsiteY43" fmla="*/ 555212 h 1224724"/>
                    <a:gd name="connsiteX44" fmla="*/ 554641 w 2778252"/>
                    <a:gd name="connsiteY44" fmla="*/ 59436 h 1224724"/>
                    <a:gd name="connsiteX45" fmla="*/ 535019 w 2778252"/>
                    <a:gd name="connsiteY45" fmla="*/ 39815 h 1224724"/>
                    <a:gd name="connsiteX46" fmla="*/ 515398 w 2778252"/>
                    <a:gd name="connsiteY46" fmla="*/ 59436 h 1224724"/>
                    <a:gd name="connsiteX47" fmla="*/ 515398 w 2778252"/>
                    <a:gd name="connsiteY47" fmla="*/ 555212 h 1224724"/>
                    <a:gd name="connsiteX48" fmla="*/ 19621 w 2778252"/>
                    <a:gd name="connsiteY48" fmla="*/ 555212 h 1224724"/>
                    <a:gd name="connsiteX49" fmla="*/ 0 w 2778252"/>
                    <a:gd name="connsiteY49" fmla="*/ 574834 h 1224724"/>
                    <a:gd name="connsiteX50" fmla="*/ 19621 w 2778252"/>
                    <a:gd name="connsiteY50" fmla="*/ 594455 h 1224724"/>
                    <a:gd name="connsiteX51" fmla="*/ 1593152 w 2778252"/>
                    <a:gd name="connsiteY51" fmla="*/ 204216 h 1224724"/>
                    <a:gd name="connsiteX52" fmla="*/ 1661160 w 2778252"/>
                    <a:gd name="connsiteY52" fmla="*/ 136208 h 1224724"/>
                    <a:gd name="connsiteX53" fmla="*/ 1729169 w 2778252"/>
                    <a:gd name="connsiteY53" fmla="*/ 204216 h 1224724"/>
                    <a:gd name="connsiteX54" fmla="*/ 1729169 w 2778252"/>
                    <a:gd name="connsiteY54" fmla="*/ 555308 h 1224724"/>
                    <a:gd name="connsiteX55" fmla="*/ 1593056 w 2778252"/>
                    <a:gd name="connsiteY55" fmla="*/ 555308 h 1224724"/>
                    <a:gd name="connsiteX56" fmla="*/ 1593056 w 2778252"/>
                    <a:gd name="connsiteY56" fmla="*/ 204216 h 1224724"/>
                    <a:gd name="connsiteX57" fmla="*/ 1048798 w 2778252"/>
                    <a:gd name="connsiteY57" fmla="*/ 204216 h 1224724"/>
                    <a:gd name="connsiteX58" fmla="*/ 1116806 w 2778252"/>
                    <a:gd name="connsiteY58" fmla="*/ 136208 h 1224724"/>
                    <a:gd name="connsiteX59" fmla="*/ 1184815 w 2778252"/>
                    <a:gd name="connsiteY59" fmla="*/ 204216 h 1224724"/>
                    <a:gd name="connsiteX60" fmla="*/ 1184815 w 2778252"/>
                    <a:gd name="connsiteY60" fmla="*/ 555308 h 1224724"/>
                    <a:gd name="connsiteX61" fmla="*/ 1048703 w 2778252"/>
                    <a:gd name="connsiteY61" fmla="*/ 555308 h 1224724"/>
                    <a:gd name="connsiteX62" fmla="*/ 1048703 w 2778252"/>
                    <a:gd name="connsiteY62" fmla="*/ 204216 h 122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778252" h="1224724">
                      <a:moveTo>
                        <a:pt x="19621" y="594455"/>
                      </a:moveTo>
                      <a:lnTo>
                        <a:pt x="515398" y="594455"/>
                      </a:lnTo>
                      <a:lnTo>
                        <a:pt x="515398" y="1224725"/>
                      </a:lnTo>
                      <a:lnTo>
                        <a:pt x="554641" y="1224725"/>
                      </a:lnTo>
                      <a:lnTo>
                        <a:pt x="554641" y="594455"/>
                      </a:lnTo>
                      <a:lnTo>
                        <a:pt x="912876" y="594455"/>
                      </a:lnTo>
                      <a:lnTo>
                        <a:pt x="912876" y="1224725"/>
                      </a:lnTo>
                      <a:lnTo>
                        <a:pt x="1048893" y="1224725"/>
                      </a:lnTo>
                      <a:lnTo>
                        <a:pt x="1048893" y="594455"/>
                      </a:lnTo>
                      <a:lnTo>
                        <a:pt x="1185005" y="594455"/>
                      </a:lnTo>
                      <a:lnTo>
                        <a:pt x="1185005" y="952595"/>
                      </a:lnTo>
                      <a:lnTo>
                        <a:pt x="1321118" y="952595"/>
                      </a:lnTo>
                      <a:lnTo>
                        <a:pt x="1321118" y="594455"/>
                      </a:lnTo>
                      <a:lnTo>
                        <a:pt x="1457230" y="594455"/>
                      </a:lnTo>
                      <a:lnTo>
                        <a:pt x="1457230" y="1224725"/>
                      </a:lnTo>
                      <a:lnTo>
                        <a:pt x="1593247" y="1224725"/>
                      </a:lnTo>
                      <a:lnTo>
                        <a:pt x="1593247" y="594455"/>
                      </a:lnTo>
                      <a:lnTo>
                        <a:pt x="1729359" y="594455"/>
                      </a:lnTo>
                      <a:lnTo>
                        <a:pt x="1729359" y="952595"/>
                      </a:lnTo>
                      <a:lnTo>
                        <a:pt x="1865471" y="952595"/>
                      </a:lnTo>
                      <a:lnTo>
                        <a:pt x="1865471" y="594455"/>
                      </a:lnTo>
                      <a:lnTo>
                        <a:pt x="2223611" y="594455"/>
                      </a:lnTo>
                      <a:lnTo>
                        <a:pt x="2223611" y="952595"/>
                      </a:lnTo>
                      <a:lnTo>
                        <a:pt x="2262854" y="952595"/>
                      </a:lnTo>
                      <a:lnTo>
                        <a:pt x="2262854" y="594455"/>
                      </a:lnTo>
                      <a:lnTo>
                        <a:pt x="2758631" y="594455"/>
                      </a:lnTo>
                      <a:cubicBezTo>
                        <a:pt x="2769489" y="594455"/>
                        <a:pt x="2778252" y="585692"/>
                        <a:pt x="2778252" y="574834"/>
                      </a:cubicBezTo>
                      <a:cubicBezTo>
                        <a:pt x="2778252" y="563975"/>
                        <a:pt x="2769489" y="555212"/>
                        <a:pt x="2758631" y="555212"/>
                      </a:cubicBezTo>
                      <a:lnTo>
                        <a:pt x="2262854" y="555212"/>
                      </a:lnTo>
                      <a:lnTo>
                        <a:pt x="2262854" y="59436"/>
                      </a:lnTo>
                      <a:cubicBezTo>
                        <a:pt x="2262854" y="48578"/>
                        <a:pt x="2254091" y="39815"/>
                        <a:pt x="2243233" y="39815"/>
                      </a:cubicBezTo>
                      <a:cubicBezTo>
                        <a:pt x="2232374" y="39815"/>
                        <a:pt x="2223611" y="48578"/>
                        <a:pt x="2223611" y="59436"/>
                      </a:cubicBezTo>
                      <a:lnTo>
                        <a:pt x="2223611" y="555212"/>
                      </a:lnTo>
                      <a:lnTo>
                        <a:pt x="1865471" y="555212"/>
                      </a:lnTo>
                      <a:lnTo>
                        <a:pt x="1865471" y="204121"/>
                      </a:lnTo>
                      <a:cubicBezTo>
                        <a:pt x="1865471" y="91535"/>
                        <a:pt x="1773936" y="0"/>
                        <a:pt x="1661351" y="0"/>
                      </a:cubicBezTo>
                      <a:cubicBezTo>
                        <a:pt x="1548765" y="0"/>
                        <a:pt x="1457230" y="91535"/>
                        <a:pt x="1457230" y="204121"/>
                      </a:cubicBezTo>
                      <a:lnTo>
                        <a:pt x="1457230" y="555212"/>
                      </a:lnTo>
                      <a:lnTo>
                        <a:pt x="1321118" y="555212"/>
                      </a:lnTo>
                      <a:lnTo>
                        <a:pt x="1321118" y="204121"/>
                      </a:lnTo>
                      <a:cubicBezTo>
                        <a:pt x="1321118" y="91535"/>
                        <a:pt x="1229582" y="0"/>
                        <a:pt x="1116997" y="0"/>
                      </a:cubicBezTo>
                      <a:cubicBezTo>
                        <a:pt x="1004411" y="0"/>
                        <a:pt x="912876" y="91535"/>
                        <a:pt x="912876" y="204121"/>
                      </a:cubicBezTo>
                      <a:lnTo>
                        <a:pt x="912876" y="555212"/>
                      </a:lnTo>
                      <a:lnTo>
                        <a:pt x="554641" y="555212"/>
                      </a:lnTo>
                      <a:lnTo>
                        <a:pt x="554641" y="59436"/>
                      </a:lnTo>
                      <a:cubicBezTo>
                        <a:pt x="554641" y="48578"/>
                        <a:pt x="545878" y="39815"/>
                        <a:pt x="535019" y="39815"/>
                      </a:cubicBezTo>
                      <a:cubicBezTo>
                        <a:pt x="524161" y="39815"/>
                        <a:pt x="515398" y="48578"/>
                        <a:pt x="515398" y="59436"/>
                      </a:cubicBezTo>
                      <a:lnTo>
                        <a:pt x="515398" y="555212"/>
                      </a:lnTo>
                      <a:lnTo>
                        <a:pt x="19621" y="555212"/>
                      </a:lnTo>
                      <a:cubicBezTo>
                        <a:pt x="8763" y="555212"/>
                        <a:pt x="0" y="563975"/>
                        <a:pt x="0" y="574834"/>
                      </a:cubicBezTo>
                      <a:cubicBezTo>
                        <a:pt x="0" y="585692"/>
                        <a:pt x="8763" y="594455"/>
                        <a:pt x="19621" y="594455"/>
                      </a:cubicBezTo>
                      <a:close/>
                      <a:moveTo>
                        <a:pt x="1593152" y="204216"/>
                      </a:moveTo>
                      <a:cubicBezTo>
                        <a:pt x="1593152" y="166688"/>
                        <a:pt x="1623632" y="136208"/>
                        <a:pt x="1661160" y="136208"/>
                      </a:cubicBezTo>
                      <a:cubicBezTo>
                        <a:pt x="1698688" y="136208"/>
                        <a:pt x="1729169" y="166688"/>
                        <a:pt x="1729169" y="204216"/>
                      </a:cubicBezTo>
                      <a:lnTo>
                        <a:pt x="1729169" y="555308"/>
                      </a:lnTo>
                      <a:lnTo>
                        <a:pt x="1593056" y="555308"/>
                      </a:lnTo>
                      <a:lnTo>
                        <a:pt x="1593056" y="204216"/>
                      </a:lnTo>
                      <a:close/>
                      <a:moveTo>
                        <a:pt x="1048798" y="204216"/>
                      </a:moveTo>
                      <a:cubicBezTo>
                        <a:pt x="1048798" y="166688"/>
                        <a:pt x="1079278" y="136208"/>
                        <a:pt x="1116806" y="136208"/>
                      </a:cubicBezTo>
                      <a:cubicBezTo>
                        <a:pt x="1154335" y="136208"/>
                        <a:pt x="1184815" y="166688"/>
                        <a:pt x="1184815" y="204216"/>
                      </a:cubicBezTo>
                      <a:lnTo>
                        <a:pt x="1184815" y="555308"/>
                      </a:lnTo>
                      <a:lnTo>
                        <a:pt x="1048703" y="555308"/>
                      </a:lnTo>
                      <a:lnTo>
                        <a:pt x="1048703" y="204216"/>
                      </a:lnTo>
                      <a:close/>
                    </a:path>
                  </a:pathLst>
                </a:custGeom>
                <a:solidFill>
                  <a:srgbClr val="00664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4520DEB2-CCAA-4BE4-E47A-0D27F2549118}"/>
                    </a:ext>
                  </a:extLst>
                </p:cNvPr>
                <p:cNvSpPr/>
                <p:nvPr/>
              </p:nvSpPr>
              <p:spPr>
                <a:xfrm>
                  <a:off x="2817018" y="3089148"/>
                  <a:ext cx="136112" cy="408241"/>
                </a:xfrm>
                <a:custGeom>
                  <a:avLst/>
                  <a:gdLst>
                    <a:gd name="connsiteX0" fmla="*/ 0 w 136112"/>
                    <a:gd name="connsiteY0" fmla="*/ 0 h 408241"/>
                    <a:gd name="connsiteX1" fmla="*/ 136112 w 136112"/>
                    <a:gd name="connsiteY1" fmla="*/ 0 h 408241"/>
                    <a:gd name="connsiteX2" fmla="*/ 136112 w 136112"/>
                    <a:gd name="connsiteY2" fmla="*/ 408242 h 408241"/>
                    <a:gd name="connsiteX3" fmla="*/ 0 w 136112"/>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112" h="408241">
                      <a:moveTo>
                        <a:pt x="0" y="0"/>
                      </a:moveTo>
                      <a:lnTo>
                        <a:pt x="136112" y="0"/>
                      </a:lnTo>
                      <a:lnTo>
                        <a:pt x="136112" y="408242"/>
                      </a:lnTo>
                      <a:lnTo>
                        <a:pt x="0" y="408242"/>
                      </a:lnTo>
                      <a:close/>
                    </a:path>
                  </a:pathLst>
                </a:custGeom>
                <a:solidFill>
                  <a:srgbClr val="00664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1C364B7B-7FA3-AECB-07CF-E4FDDDBB349A}"/>
                    </a:ext>
                  </a:extLst>
                </p:cNvPr>
                <p:cNvSpPr/>
                <p:nvPr/>
              </p:nvSpPr>
              <p:spPr>
                <a:xfrm>
                  <a:off x="2272760" y="3089148"/>
                  <a:ext cx="136112" cy="408241"/>
                </a:xfrm>
                <a:custGeom>
                  <a:avLst/>
                  <a:gdLst>
                    <a:gd name="connsiteX0" fmla="*/ 0 w 136112"/>
                    <a:gd name="connsiteY0" fmla="*/ 0 h 408241"/>
                    <a:gd name="connsiteX1" fmla="*/ 136112 w 136112"/>
                    <a:gd name="connsiteY1" fmla="*/ 0 h 408241"/>
                    <a:gd name="connsiteX2" fmla="*/ 136112 w 136112"/>
                    <a:gd name="connsiteY2" fmla="*/ 408242 h 408241"/>
                    <a:gd name="connsiteX3" fmla="*/ 0 w 136112"/>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112" h="408241">
                      <a:moveTo>
                        <a:pt x="0" y="0"/>
                      </a:moveTo>
                      <a:lnTo>
                        <a:pt x="136112" y="0"/>
                      </a:lnTo>
                      <a:lnTo>
                        <a:pt x="136112" y="408242"/>
                      </a:lnTo>
                      <a:lnTo>
                        <a:pt x="0" y="408242"/>
                      </a:lnTo>
                      <a:close/>
                    </a:path>
                  </a:pathLst>
                </a:custGeom>
                <a:solidFill>
                  <a:srgbClr val="00664F"/>
                </a:solidFill>
                <a:ln w="952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5F944E97-86CF-09DC-C20D-4D02475B1500}"/>
                    </a:ext>
                  </a:extLst>
                </p:cNvPr>
                <p:cNvSpPr/>
                <p:nvPr/>
              </p:nvSpPr>
              <p:spPr>
                <a:xfrm>
                  <a:off x="2544889" y="3361277"/>
                  <a:ext cx="136112" cy="408241"/>
                </a:xfrm>
                <a:custGeom>
                  <a:avLst/>
                  <a:gdLst>
                    <a:gd name="connsiteX0" fmla="*/ 0 w 136112"/>
                    <a:gd name="connsiteY0" fmla="*/ 0 h 408241"/>
                    <a:gd name="connsiteX1" fmla="*/ 136112 w 136112"/>
                    <a:gd name="connsiteY1" fmla="*/ 0 h 408241"/>
                    <a:gd name="connsiteX2" fmla="*/ 136112 w 136112"/>
                    <a:gd name="connsiteY2" fmla="*/ 408242 h 408241"/>
                    <a:gd name="connsiteX3" fmla="*/ 0 w 136112"/>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112" h="408241">
                      <a:moveTo>
                        <a:pt x="0" y="0"/>
                      </a:moveTo>
                      <a:lnTo>
                        <a:pt x="136112" y="0"/>
                      </a:lnTo>
                      <a:lnTo>
                        <a:pt x="136112" y="408242"/>
                      </a:lnTo>
                      <a:lnTo>
                        <a:pt x="0" y="408242"/>
                      </a:lnTo>
                      <a:close/>
                    </a:path>
                  </a:pathLst>
                </a:custGeom>
                <a:solidFill>
                  <a:srgbClr val="00664F"/>
                </a:solidFill>
                <a:ln w="952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C0D78F66-F549-1B5D-6D60-57C6D125238A}"/>
                    </a:ext>
                  </a:extLst>
                </p:cNvPr>
                <p:cNvSpPr/>
                <p:nvPr/>
              </p:nvSpPr>
              <p:spPr>
                <a:xfrm>
                  <a:off x="2000631" y="3361277"/>
                  <a:ext cx="136017" cy="408241"/>
                </a:xfrm>
                <a:custGeom>
                  <a:avLst/>
                  <a:gdLst>
                    <a:gd name="connsiteX0" fmla="*/ 0 w 136017"/>
                    <a:gd name="connsiteY0" fmla="*/ 0 h 408241"/>
                    <a:gd name="connsiteX1" fmla="*/ 136017 w 136017"/>
                    <a:gd name="connsiteY1" fmla="*/ 0 h 408241"/>
                    <a:gd name="connsiteX2" fmla="*/ 136017 w 136017"/>
                    <a:gd name="connsiteY2" fmla="*/ 408242 h 408241"/>
                    <a:gd name="connsiteX3" fmla="*/ 0 w 136017"/>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136017" h="408241">
                      <a:moveTo>
                        <a:pt x="0" y="0"/>
                      </a:moveTo>
                      <a:lnTo>
                        <a:pt x="136017" y="0"/>
                      </a:lnTo>
                      <a:lnTo>
                        <a:pt x="136017" y="408242"/>
                      </a:lnTo>
                      <a:lnTo>
                        <a:pt x="0" y="408242"/>
                      </a:lnTo>
                      <a:close/>
                    </a:path>
                  </a:pathLst>
                </a:custGeom>
                <a:solidFill>
                  <a:srgbClr val="00664F"/>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E60F6755-BAC5-E5CA-2BAC-93BC4BDC2E78}"/>
                    </a:ext>
                  </a:extLst>
                </p:cNvPr>
                <p:cNvSpPr/>
                <p:nvPr/>
              </p:nvSpPr>
              <p:spPr>
                <a:xfrm>
                  <a:off x="1603248" y="3361277"/>
                  <a:ext cx="39243" cy="408241"/>
                </a:xfrm>
                <a:custGeom>
                  <a:avLst/>
                  <a:gdLst>
                    <a:gd name="connsiteX0" fmla="*/ 0 w 39243"/>
                    <a:gd name="connsiteY0" fmla="*/ 0 h 408241"/>
                    <a:gd name="connsiteX1" fmla="*/ 39243 w 39243"/>
                    <a:gd name="connsiteY1" fmla="*/ 0 h 408241"/>
                    <a:gd name="connsiteX2" fmla="*/ 39243 w 39243"/>
                    <a:gd name="connsiteY2" fmla="*/ 408242 h 408241"/>
                    <a:gd name="connsiteX3" fmla="*/ 0 w 39243"/>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39243" h="408241">
                      <a:moveTo>
                        <a:pt x="0" y="0"/>
                      </a:moveTo>
                      <a:lnTo>
                        <a:pt x="39243" y="0"/>
                      </a:lnTo>
                      <a:lnTo>
                        <a:pt x="39243" y="408242"/>
                      </a:lnTo>
                      <a:lnTo>
                        <a:pt x="0" y="408242"/>
                      </a:lnTo>
                      <a:close/>
                    </a:path>
                  </a:pathLst>
                </a:custGeom>
                <a:solidFill>
                  <a:srgbClr val="00664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DD476484-1157-3740-76B2-BBA77591B311}"/>
                    </a:ext>
                  </a:extLst>
                </p:cNvPr>
                <p:cNvSpPr/>
                <p:nvPr/>
              </p:nvSpPr>
              <p:spPr>
                <a:xfrm>
                  <a:off x="3311175" y="3089148"/>
                  <a:ext cx="39243" cy="408241"/>
                </a:xfrm>
                <a:custGeom>
                  <a:avLst/>
                  <a:gdLst>
                    <a:gd name="connsiteX0" fmla="*/ 0 w 39243"/>
                    <a:gd name="connsiteY0" fmla="*/ 0 h 408241"/>
                    <a:gd name="connsiteX1" fmla="*/ 39243 w 39243"/>
                    <a:gd name="connsiteY1" fmla="*/ 0 h 408241"/>
                    <a:gd name="connsiteX2" fmla="*/ 39243 w 39243"/>
                    <a:gd name="connsiteY2" fmla="*/ 408242 h 408241"/>
                    <a:gd name="connsiteX3" fmla="*/ 0 w 39243"/>
                    <a:gd name="connsiteY3" fmla="*/ 408242 h 408241"/>
                  </a:gdLst>
                  <a:ahLst/>
                  <a:cxnLst>
                    <a:cxn ang="0">
                      <a:pos x="connsiteX0" y="connsiteY0"/>
                    </a:cxn>
                    <a:cxn ang="0">
                      <a:pos x="connsiteX1" y="connsiteY1"/>
                    </a:cxn>
                    <a:cxn ang="0">
                      <a:pos x="connsiteX2" y="connsiteY2"/>
                    </a:cxn>
                    <a:cxn ang="0">
                      <a:pos x="connsiteX3" y="connsiteY3"/>
                    </a:cxn>
                  </a:cxnLst>
                  <a:rect l="l" t="t" r="r" b="b"/>
                  <a:pathLst>
                    <a:path w="39243" h="408241">
                      <a:moveTo>
                        <a:pt x="0" y="0"/>
                      </a:moveTo>
                      <a:lnTo>
                        <a:pt x="39243" y="0"/>
                      </a:lnTo>
                      <a:lnTo>
                        <a:pt x="39243" y="408242"/>
                      </a:lnTo>
                      <a:lnTo>
                        <a:pt x="0" y="408242"/>
                      </a:lnTo>
                      <a:close/>
                    </a:path>
                  </a:pathLst>
                </a:custGeom>
                <a:solidFill>
                  <a:srgbClr val="00664F"/>
                </a:solidFill>
                <a:ln w="9525" cap="flat">
                  <a:noFill/>
                  <a:prstDash val="solid"/>
                  <a:miter/>
                </a:ln>
              </p:spPr>
              <p:txBody>
                <a:bodyPr rtlCol="0" anchor="ctr"/>
                <a:lstStyle/>
                <a:p>
                  <a:endParaRPr lang="en-US"/>
                </a:p>
              </p:txBody>
            </p:sp>
          </p:grpSp>
        </p:grpSp>
      </p:grpSp>
    </p:spTree>
    <p:extLst>
      <p:ext uri="{BB962C8B-B14F-4D97-AF65-F5344CB8AC3E}">
        <p14:creationId xmlns:p14="http://schemas.microsoft.com/office/powerpoint/2010/main" val="211918040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 id="2147483708" r:id="rId22"/>
    <p:sldLayoutId id="2147483709" r:id="rId23"/>
    <p:sldLayoutId id="2147483710" r:id="rId24"/>
    <p:sldLayoutId id="2147483711" r:id="rId25"/>
    <p:sldLayoutId id="2147483712" r:id="rId26"/>
  </p:sldLayoutIdLst>
  <p:txStyles>
    <p:titleStyle>
      <a:lvl1pPr algn="l" defTabSz="914400" rtl="0" eaLnBrk="1" latinLnBrk="0" hangingPunct="1">
        <a:lnSpc>
          <a:spcPct val="100000"/>
        </a:lnSpc>
        <a:spcBef>
          <a:spcPct val="0"/>
        </a:spcBef>
        <a:buNone/>
        <a:defRPr sz="2400" kern="1200" spc="0" baseline="0">
          <a:solidFill>
            <a:schemeClr val="accent3"/>
          </a:solidFill>
          <a:latin typeface="+mj-lt"/>
          <a:ea typeface="+mj-ea"/>
          <a:cs typeface="+mj-cs"/>
        </a:defRPr>
      </a:lvl1pPr>
    </p:titleStyle>
    <p:bodyStyle>
      <a:lvl1pPr marL="228600" indent="-228600" algn="l" defTabSz="914400" rtl="0" eaLnBrk="1" latinLnBrk="0" hangingPunct="1">
        <a:lnSpc>
          <a:spcPct val="105000"/>
        </a:lnSpc>
        <a:spcBef>
          <a:spcPts val="900"/>
        </a:spcBef>
        <a:buFont typeface="Arial" panose="020B0604020202020204" pitchFamily="34" charset="0"/>
        <a:buChar char="•"/>
        <a:defRPr sz="2200" kern="1200" spc="0" baseline="0">
          <a:solidFill>
            <a:schemeClr val="tx1"/>
          </a:solidFill>
          <a:latin typeface="+mn-lt"/>
          <a:ea typeface="+mn-ea"/>
          <a:cs typeface="+mn-cs"/>
        </a:defRPr>
      </a:lvl1pPr>
      <a:lvl2pPr marL="461963" indent="-236538" algn="l" defTabSz="914400" rtl="0" eaLnBrk="1" latinLnBrk="0" hangingPunct="1">
        <a:lnSpc>
          <a:spcPct val="105000"/>
        </a:lnSpc>
        <a:spcBef>
          <a:spcPts val="900"/>
        </a:spcBef>
        <a:buClrTx/>
        <a:buFont typeface="Arial" panose="020B0604020202020204" pitchFamily="34" charset="0"/>
        <a:buChar char="–"/>
        <a:defRPr sz="2000" kern="1200" spc="0" baseline="0">
          <a:solidFill>
            <a:schemeClr val="tx1"/>
          </a:solidFill>
          <a:latin typeface="+mn-lt"/>
          <a:ea typeface="+mn-ea"/>
          <a:cs typeface="+mn-cs"/>
        </a:defRPr>
      </a:lvl2pPr>
      <a:lvl3pPr marL="688975" indent="-227013" algn="l" defTabSz="914400" rtl="0" eaLnBrk="1" latinLnBrk="0" hangingPunct="1">
        <a:lnSpc>
          <a:spcPct val="105000"/>
        </a:lnSpc>
        <a:spcBef>
          <a:spcPts val="900"/>
        </a:spcBef>
        <a:buFont typeface="Arial" panose="020B0604020202020204" pitchFamily="34" charset="0"/>
        <a:buChar char="•"/>
        <a:defRPr sz="1800" kern="1200" spc="0" baseline="0">
          <a:solidFill>
            <a:schemeClr val="tx1"/>
          </a:solidFill>
          <a:latin typeface="+mn-lt"/>
          <a:ea typeface="+mn-ea"/>
          <a:cs typeface="+mn-cs"/>
        </a:defRPr>
      </a:lvl3pPr>
      <a:lvl4pPr marL="914400" indent="-225425" algn="l" defTabSz="914400" rtl="0" eaLnBrk="1" latinLnBrk="0" hangingPunct="1">
        <a:lnSpc>
          <a:spcPct val="105000"/>
        </a:lnSpc>
        <a:spcBef>
          <a:spcPts val="900"/>
        </a:spcBef>
        <a:buClr>
          <a:schemeClr val="tx1"/>
        </a:buClr>
        <a:buFont typeface="Arial" panose="020B0604020202020204" pitchFamily="34" charset="0"/>
        <a:buChar char="–"/>
        <a:defRPr sz="1600" kern="1200" spc="0" baseline="0">
          <a:solidFill>
            <a:schemeClr val="tx1"/>
          </a:solidFill>
          <a:latin typeface="+mn-lt"/>
          <a:ea typeface="+mn-ea"/>
          <a:cs typeface="+mn-cs"/>
        </a:defRPr>
      </a:lvl4pPr>
      <a:lvl5pPr marL="1139825" indent="-225425" algn="l" defTabSz="914400" rtl="0" eaLnBrk="1" latinLnBrk="0" hangingPunct="1">
        <a:lnSpc>
          <a:spcPct val="105000"/>
        </a:lnSpc>
        <a:spcBef>
          <a:spcPts val="900"/>
        </a:spcBef>
        <a:buFont typeface="Arial" panose="020B0604020202020204" pitchFamily="34" charset="0"/>
        <a:buChar char="•"/>
        <a:defRPr sz="1400" kern="1200" spc="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97">
          <p15:clr>
            <a:srgbClr val="F26B43"/>
          </p15:clr>
        </p15:guide>
        <p15:guide id="2" pos="432">
          <p15:clr>
            <a:srgbClr val="F26B43"/>
          </p15:clr>
        </p15:guide>
        <p15:guide id="3" pos="7248">
          <p15:clr>
            <a:srgbClr val="F26B43"/>
          </p15:clr>
        </p15:guide>
        <p15:guide id="4" pos="7386">
          <p15:clr>
            <a:srgbClr val="F26B43"/>
          </p15:clr>
        </p15:guide>
        <p15:guide id="5" orient="horz" pos="984">
          <p15:clr>
            <a:srgbClr val="F26B43"/>
          </p15:clr>
        </p15:guide>
        <p15:guide id="6" orient="horz" pos="1420">
          <p15:clr>
            <a:srgbClr val="F26B43"/>
          </p15:clr>
        </p15:guide>
        <p15:guide id="7" orient="horz" pos="388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8" Type="http://schemas.openxmlformats.org/officeDocument/2006/relationships/hyperlink" Target="https://www.facebook.com/login/?next=https%3A%2F%2Fwww.facebook.com%2Fgroups%2F124150454922173%2F" TargetMode="External"/><Relationship Id="rId3" Type="http://schemas.openxmlformats.org/officeDocument/2006/relationships/hyperlink" Target="https://www.acgme.org/" TargetMode="External"/><Relationship Id="rId7" Type="http://schemas.openxmlformats.org/officeDocument/2006/relationships/hyperlink" Target="https://tagme.org/" TargetMode="External"/><Relationship Id="rId2" Type="http://schemas.openxmlformats.org/officeDocument/2006/relationships/hyperlink" Target="https://nsadmin.org/" TargetMode="External"/><Relationship Id="rId1" Type="http://schemas.openxmlformats.org/officeDocument/2006/relationships/slideLayout" Target="../slideLayouts/slideLayout36.xml"/><Relationship Id="rId6" Type="http://schemas.openxmlformats.org/officeDocument/2006/relationships/hyperlink" Target="https://www.conferencesforwomen.org/national-conference/" TargetMode="External"/><Relationship Id="rId5" Type="http://schemas.openxmlformats.org/officeDocument/2006/relationships/hyperlink" Target="https://www.nsama.org/" TargetMode="External"/><Relationship Id="rId4" Type="http://schemas.openxmlformats.org/officeDocument/2006/relationships/hyperlink" Target="https://ahme.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57FE298-E259-46DB-B58F-E48FC47AA621}"/>
              </a:ext>
            </a:extLst>
          </p:cNvPr>
          <p:cNvSpPr>
            <a:spLocks noGrp="1"/>
          </p:cNvSpPr>
          <p:nvPr>
            <p:ph type="title"/>
          </p:nvPr>
        </p:nvSpPr>
        <p:spPr>
          <a:xfrm>
            <a:off x="670327" y="1696658"/>
            <a:ext cx="7066291" cy="1839707"/>
          </a:xfrm>
        </p:spPr>
        <p:txBody>
          <a:bodyPr/>
          <a:lstStyle/>
          <a:p>
            <a:r>
              <a:rPr lang="en-US" dirty="0"/>
              <a:t>“CCC &amp; PEC and a ‘Year of No Fear’: How are </a:t>
            </a:r>
            <a:r>
              <a:rPr lang="en-US"/>
              <a:t>they connected?”</a:t>
            </a:r>
            <a:br>
              <a:rPr lang="en-US" dirty="0"/>
            </a:br>
            <a:endParaRPr lang="en-US" dirty="0"/>
          </a:p>
        </p:txBody>
      </p:sp>
      <p:sp>
        <p:nvSpPr>
          <p:cNvPr id="7" name="Text Placeholder 6">
            <a:extLst>
              <a:ext uri="{FF2B5EF4-FFF2-40B4-BE49-F238E27FC236}">
                <a16:creationId xmlns:a16="http://schemas.microsoft.com/office/drawing/2014/main" id="{6AD0DB1F-3A07-4CC7-A70A-28F0BAC39F86}"/>
              </a:ext>
            </a:extLst>
          </p:cNvPr>
          <p:cNvSpPr>
            <a:spLocks noGrp="1"/>
          </p:cNvSpPr>
          <p:nvPr>
            <p:ph type="body" idx="1"/>
          </p:nvPr>
        </p:nvSpPr>
        <p:spPr/>
        <p:txBody>
          <a:bodyPr/>
          <a:lstStyle/>
          <a:p>
            <a:r>
              <a:rPr lang="en-US" sz="2800" dirty="0"/>
              <a:t>Tobi J. Cooney, BA, C-TAGME</a:t>
            </a:r>
          </a:p>
          <a:p>
            <a:r>
              <a:rPr lang="en-US" sz="2800" dirty="0"/>
              <a:t>ARANS New Coordinator Workshop</a:t>
            </a:r>
          </a:p>
          <a:p>
            <a:r>
              <a:rPr lang="en-US" sz="2800" dirty="0"/>
              <a:t>May 15, 2025</a:t>
            </a:r>
          </a:p>
        </p:txBody>
      </p:sp>
    </p:spTree>
    <p:extLst>
      <p:ext uri="{BB962C8B-B14F-4D97-AF65-F5344CB8AC3E}">
        <p14:creationId xmlns:p14="http://schemas.microsoft.com/office/powerpoint/2010/main" val="267033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D0AB20-A84E-4CAF-8C7B-3EDB58DE6D07}"/>
              </a:ext>
            </a:extLst>
          </p:cNvPr>
          <p:cNvSpPr>
            <a:spLocks noGrp="1"/>
          </p:cNvSpPr>
          <p:nvPr>
            <p:ph type="title"/>
          </p:nvPr>
        </p:nvSpPr>
        <p:spPr/>
        <p:txBody>
          <a:bodyPr/>
          <a:lstStyle/>
          <a:p>
            <a:br>
              <a:rPr lang="en-US" dirty="0"/>
            </a:br>
            <a:br>
              <a:rPr lang="en-US" dirty="0"/>
            </a:br>
            <a:r>
              <a:rPr lang="en-US" dirty="0"/>
              <a:t>PEC (Program Evaluation Committee) Meeting</a:t>
            </a:r>
            <a:br>
              <a:rPr lang="en-US" dirty="0"/>
            </a:br>
            <a:endParaRPr lang="en-US" dirty="0"/>
          </a:p>
        </p:txBody>
      </p:sp>
      <p:sp>
        <p:nvSpPr>
          <p:cNvPr id="2" name="Text Placeholder 1">
            <a:extLst>
              <a:ext uri="{FF2B5EF4-FFF2-40B4-BE49-F238E27FC236}">
                <a16:creationId xmlns:a16="http://schemas.microsoft.com/office/drawing/2014/main" id="{9C178D02-DAB1-41F3-A687-3434C1C3247E}"/>
              </a:ext>
            </a:extLst>
          </p:cNvPr>
          <p:cNvSpPr>
            <a:spLocks noGrp="1"/>
          </p:cNvSpPr>
          <p:nvPr>
            <p:ph type="body" idx="1"/>
          </p:nvPr>
        </p:nvSpPr>
        <p:spPr/>
        <p:txBody>
          <a:bodyPr/>
          <a:lstStyle/>
          <a:p>
            <a:endParaRPr lang="en-US" sz="24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85F3EF-7256-4FE7-87AA-990BDAC7C260}"/>
              </a:ext>
            </a:extLst>
          </p:cNvPr>
          <p:cNvSpPr>
            <a:spLocks noGrp="1"/>
          </p:cNvSpPr>
          <p:nvPr>
            <p:ph idx="1"/>
          </p:nvPr>
        </p:nvSpPr>
        <p:spPr/>
        <p:txBody>
          <a:bodyPr/>
          <a:lstStyle/>
          <a:p>
            <a:pPr marL="0" indent="0">
              <a:buNone/>
            </a:pPr>
            <a:r>
              <a:rPr lang="en-US" sz="2800" dirty="0"/>
              <a:t>Per the reformatted ACGME Neurological Surgery Common Program Requirements (CPR) effective 7/1/2025:</a:t>
            </a:r>
          </a:p>
          <a:p>
            <a:r>
              <a:rPr lang="en-US" sz="2000" dirty="0"/>
              <a:t>5.5. Program Evaluation and Improvement: The program director must appoint the Program Evaluation Committee to conduct and document the Annual Program Evaluation as part of the program’s continuous improvement process. </a:t>
            </a:r>
            <a:r>
              <a:rPr lang="en-US" sz="1600" dirty="0"/>
              <a:t>(Core)</a:t>
            </a:r>
          </a:p>
          <a:p>
            <a:pPr marL="0" indent="0">
              <a:buNone/>
            </a:pPr>
            <a:endParaRPr lang="en-US" sz="1600" dirty="0"/>
          </a:p>
          <a:p>
            <a:r>
              <a:rPr lang="en-US" sz="2000" dirty="0"/>
              <a:t>5.5.a. The Program Evaluation Committee must be composed of at least two program faculty members, at least one of whom is a core faculty member, and at least one resident. </a:t>
            </a:r>
            <a:r>
              <a:rPr lang="en-US" sz="1600" dirty="0"/>
              <a:t>(Core)</a:t>
            </a:r>
          </a:p>
          <a:p>
            <a:pPr marL="0" indent="0">
              <a:buNone/>
            </a:pPr>
            <a:endParaRPr lang="en-US" sz="1600" dirty="0"/>
          </a:p>
        </p:txBody>
      </p:sp>
      <p:sp>
        <p:nvSpPr>
          <p:cNvPr id="6" name="Title 5">
            <a:extLst>
              <a:ext uri="{FF2B5EF4-FFF2-40B4-BE49-F238E27FC236}">
                <a16:creationId xmlns:a16="http://schemas.microsoft.com/office/drawing/2014/main" id="{F47532BA-B82C-44DE-8AC3-B14D4241360C}"/>
              </a:ext>
            </a:extLst>
          </p:cNvPr>
          <p:cNvSpPr>
            <a:spLocks noGrp="1"/>
          </p:cNvSpPr>
          <p:nvPr>
            <p:ph type="title"/>
          </p:nvPr>
        </p:nvSpPr>
        <p:spPr/>
        <p:txBody>
          <a:bodyPr/>
          <a:lstStyle/>
          <a:p>
            <a:pPr algn="ctr"/>
            <a:r>
              <a:rPr lang="en-US" sz="3600" dirty="0"/>
              <a:t>PEC (Program Evaluation Committee)</a:t>
            </a:r>
          </a:p>
        </p:txBody>
      </p:sp>
    </p:spTree>
    <p:extLst>
      <p:ext uri="{BB962C8B-B14F-4D97-AF65-F5344CB8AC3E}">
        <p14:creationId xmlns:p14="http://schemas.microsoft.com/office/powerpoint/2010/main" val="2299460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A37AE3-1F4D-4D7E-8007-9C2311AF165D}"/>
              </a:ext>
            </a:extLst>
          </p:cNvPr>
          <p:cNvSpPr>
            <a:spLocks noGrp="1"/>
          </p:cNvSpPr>
          <p:nvPr>
            <p:ph idx="1"/>
          </p:nvPr>
        </p:nvSpPr>
        <p:spPr/>
        <p:txBody>
          <a:bodyPr/>
          <a:lstStyle/>
          <a:p>
            <a:pPr marL="0" indent="0">
              <a:buNone/>
            </a:pPr>
            <a:r>
              <a:rPr lang="en-US" sz="2800" dirty="0"/>
              <a:t>Reformatted ACGME Neurological Surgery Common Program Requirements (CPR) effective 7/1/2025 continued:</a:t>
            </a:r>
          </a:p>
          <a:p>
            <a:r>
              <a:rPr lang="en-US" sz="2000" dirty="0"/>
              <a:t>5.5.b. Program Evaluation Committee responsibilities must include review of the program’s self-determined goals and progress toward meeting them. </a:t>
            </a:r>
            <a:r>
              <a:rPr lang="en-US" sz="1600" dirty="0"/>
              <a:t>(Core) </a:t>
            </a:r>
          </a:p>
          <a:p>
            <a:r>
              <a:rPr lang="en-US" sz="2000" dirty="0"/>
              <a:t>5.5.c. Program Evaluation Committee responsibilities must include guiding ongoing program improvement, including development of new goals, based upon outcomes. </a:t>
            </a:r>
            <a:r>
              <a:rPr lang="en-US" sz="1600" dirty="0"/>
              <a:t>(Core) </a:t>
            </a:r>
          </a:p>
          <a:p>
            <a:r>
              <a:rPr lang="en-US" sz="2000" dirty="0"/>
              <a:t>5.5.d. Program Evaluation Committee responsibilities must include review of the current operating environment to identify strengths, challenges, opportunities, and threats as related to the program’s mission and aims. </a:t>
            </a:r>
            <a:r>
              <a:rPr lang="en-US" sz="1600" dirty="0"/>
              <a:t>(Core)</a:t>
            </a:r>
          </a:p>
        </p:txBody>
      </p:sp>
      <p:sp>
        <p:nvSpPr>
          <p:cNvPr id="6" name="Title 5">
            <a:extLst>
              <a:ext uri="{FF2B5EF4-FFF2-40B4-BE49-F238E27FC236}">
                <a16:creationId xmlns:a16="http://schemas.microsoft.com/office/drawing/2014/main" id="{3E0C1E2C-91B9-4B5D-8436-D3E329D8BC97}"/>
              </a:ext>
            </a:extLst>
          </p:cNvPr>
          <p:cNvSpPr>
            <a:spLocks noGrp="1"/>
          </p:cNvSpPr>
          <p:nvPr>
            <p:ph type="title"/>
          </p:nvPr>
        </p:nvSpPr>
        <p:spPr/>
        <p:txBody>
          <a:bodyPr/>
          <a:lstStyle/>
          <a:p>
            <a:pPr algn="ctr"/>
            <a:r>
              <a:rPr lang="en-US" sz="3600" dirty="0"/>
              <a:t>PEC (Program Evaluation Committee) </a:t>
            </a:r>
          </a:p>
        </p:txBody>
      </p:sp>
    </p:spTree>
    <p:extLst>
      <p:ext uri="{BB962C8B-B14F-4D97-AF65-F5344CB8AC3E}">
        <p14:creationId xmlns:p14="http://schemas.microsoft.com/office/powerpoint/2010/main" val="2166869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0B4384-879D-444F-82A3-FFB87F4C27CA}"/>
              </a:ext>
            </a:extLst>
          </p:cNvPr>
          <p:cNvSpPr>
            <a:spLocks noGrp="1"/>
          </p:cNvSpPr>
          <p:nvPr>
            <p:ph idx="1"/>
          </p:nvPr>
        </p:nvSpPr>
        <p:spPr/>
        <p:txBody>
          <a:bodyPr/>
          <a:lstStyle/>
          <a:p>
            <a:pPr marL="0" indent="0">
              <a:buNone/>
            </a:pPr>
            <a:r>
              <a:rPr lang="en-US" sz="2800" dirty="0"/>
              <a:t>Reformatted ACGME Neurological Surgery Common Program Requirements (CPR) effective 7/1/2025 continued:</a:t>
            </a:r>
          </a:p>
          <a:p>
            <a:r>
              <a:rPr lang="en-US" sz="2000" dirty="0"/>
              <a:t>5.5.e. The Program Evaluation Committee should consider the outcomes from prior Annual Program Evaluation(s), aggregate resident and faculty written evaluations of the program, and other relevant data in its assessment of the program. </a:t>
            </a:r>
            <a:r>
              <a:rPr lang="en-US" sz="1600" dirty="0"/>
              <a:t>(Core)</a:t>
            </a:r>
          </a:p>
          <a:p>
            <a:pPr marL="0" indent="0">
              <a:buNone/>
            </a:pPr>
            <a:endParaRPr lang="en-US" sz="1600" dirty="0"/>
          </a:p>
          <a:p>
            <a:r>
              <a:rPr lang="en-US" sz="2000" dirty="0"/>
              <a:t>5.5.f. The Program Evaluation Committee must evaluate the program’s mission and aims, strengths, areas for improvement, and threats. </a:t>
            </a:r>
            <a:r>
              <a:rPr lang="en-US" sz="1600" dirty="0"/>
              <a:t>(Core) </a:t>
            </a:r>
          </a:p>
        </p:txBody>
      </p:sp>
      <p:sp>
        <p:nvSpPr>
          <p:cNvPr id="6" name="Title 5">
            <a:extLst>
              <a:ext uri="{FF2B5EF4-FFF2-40B4-BE49-F238E27FC236}">
                <a16:creationId xmlns:a16="http://schemas.microsoft.com/office/drawing/2014/main" id="{CE0B3258-1FF8-42B5-9604-6D4AE4AACB55}"/>
              </a:ext>
            </a:extLst>
          </p:cNvPr>
          <p:cNvSpPr>
            <a:spLocks noGrp="1"/>
          </p:cNvSpPr>
          <p:nvPr>
            <p:ph type="title"/>
          </p:nvPr>
        </p:nvSpPr>
        <p:spPr/>
        <p:txBody>
          <a:bodyPr/>
          <a:lstStyle/>
          <a:p>
            <a:pPr algn="ctr"/>
            <a:r>
              <a:rPr lang="en-US" sz="3600" dirty="0"/>
              <a:t>PEC (Program Evaluation Committee)</a:t>
            </a:r>
          </a:p>
        </p:txBody>
      </p:sp>
    </p:spTree>
    <p:extLst>
      <p:ext uri="{BB962C8B-B14F-4D97-AF65-F5344CB8AC3E}">
        <p14:creationId xmlns:p14="http://schemas.microsoft.com/office/powerpoint/2010/main" val="2309144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a:extLst>
              <a:ext uri="{FF2B5EF4-FFF2-40B4-BE49-F238E27FC236}">
                <a16:creationId xmlns:a16="http://schemas.microsoft.com/office/drawing/2014/main" id="{19DDD9A3-7481-4048-BF09-41834FA8F33A}"/>
              </a:ext>
            </a:extLst>
          </p:cNvPr>
          <p:cNvGraphicFramePr/>
          <p:nvPr>
            <p:extLst>
              <p:ext uri="{D42A27DB-BD31-4B8C-83A1-F6EECF244321}">
                <p14:modId xmlns:p14="http://schemas.microsoft.com/office/powerpoint/2010/main" val="4176655429"/>
              </p:ext>
            </p:extLst>
          </p:nvPr>
        </p:nvGraphicFramePr>
        <p:xfrm>
          <a:off x="142125" y="2160142"/>
          <a:ext cx="11907749" cy="25377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7811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3B183A-3CA3-400F-BB70-ABB23838BF56}"/>
              </a:ext>
            </a:extLst>
          </p:cNvPr>
          <p:cNvSpPr>
            <a:spLocks noGrp="1"/>
          </p:cNvSpPr>
          <p:nvPr>
            <p:ph idx="1"/>
          </p:nvPr>
        </p:nvSpPr>
        <p:spPr/>
        <p:txBody>
          <a:bodyPr/>
          <a:lstStyle/>
          <a:p>
            <a:pPr marL="0" indent="0">
              <a:buNone/>
            </a:pPr>
            <a:r>
              <a:rPr lang="en-US" dirty="0"/>
              <a:t>Purpose of the PEC is to review the topics that need to be included in your APE (Annual Program Evaluation):</a:t>
            </a:r>
          </a:p>
          <a:p>
            <a:pPr lvl="1">
              <a:buFont typeface="Arial" panose="020B0604020202020204" pitchFamily="34" charset="0"/>
              <a:buChar char="•"/>
            </a:pPr>
            <a:r>
              <a:rPr lang="en-US" dirty="0"/>
              <a:t>Resident Performance </a:t>
            </a:r>
          </a:p>
          <a:p>
            <a:pPr lvl="1">
              <a:buFont typeface="Arial" panose="020B0604020202020204" pitchFamily="34" charset="0"/>
              <a:buChar char="•"/>
            </a:pPr>
            <a:r>
              <a:rPr lang="en-US" dirty="0"/>
              <a:t>Faculty Performance</a:t>
            </a:r>
          </a:p>
          <a:p>
            <a:pPr lvl="1">
              <a:buFont typeface="Arial" panose="020B0604020202020204" pitchFamily="34" charset="0"/>
              <a:buChar char="•"/>
            </a:pPr>
            <a:r>
              <a:rPr lang="en-US" dirty="0"/>
              <a:t>Graduate Performance</a:t>
            </a:r>
          </a:p>
          <a:p>
            <a:pPr lvl="1">
              <a:buFont typeface="Arial" panose="020B0604020202020204" pitchFamily="34" charset="0"/>
              <a:buChar char="•"/>
            </a:pPr>
            <a:r>
              <a:rPr lang="en-US" dirty="0"/>
              <a:t>Program Quality</a:t>
            </a:r>
          </a:p>
          <a:p>
            <a:pPr lvl="1">
              <a:buFont typeface="Arial" panose="020B0604020202020204" pitchFamily="34" charset="0"/>
              <a:buChar char="•"/>
            </a:pPr>
            <a:endParaRPr lang="en-US" dirty="0"/>
          </a:p>
        </p:txBody>
      </p:sp>
      <p:sp>
        <p:nvSpPr>
          <p:cNvPr id="6" name="Title 5">
            <a:extLst>
              <a:ext uri="{FF2B5EF4-FFF2-40B4-BE49-F238E27FC236}">
                <a16:creationId xmlns:a16="http://schemas.microsoft.com/office/drawing/2014/main" id="{E60EC583-E142-4B3C-B2F2-D03EE7BB5A9B}"/>
              </a:ext>
            </a:extLst>
          </p:cNvPr>
          <p:cNvSpPr>
            <a:spLocks noGrp="1"/>
          </p:cNvSpPr>
          <p:nvPr>
            <p:ph type="title"/>
          </p:nvPr>
        </p:nvSpPr>
        <p:spPr/>
        <p:txBody>
          <a:bodyPr/>
          <a:lstStyle/>
          <a:p>
            <a:pPr algn="ctr"/>
            <a:r>
              <a:rPr lang="en-US" sz="3600" dirty="0"/>
              <a:t>PEC (Program Evaluation Committee)</a:t>
            </a:r>
          </a:p>
        </p:txBody>
      </p:sp>
    </p:spTree>
    <p:extLst>
      <p:ext uri="{BB962C8B-B14F-4D97-AF65-F5344CB8AC3E}">
        <p14:creationId xmlns:p14="http://schemas.microsoft.com/office/powerpoint/2010/main" val="2940060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4D971EE-93DC-4977-9882-B0A9D1708941}"/>
              </a:ext>
            </a:extLst>
          </p:cNvPr>
          <p:cNvSpPr>
            <a:spLocks noGrp="1"/>
          </p:cNvSpPr>
          <p:nvPr>
            <p:ph idx="1"/>
          </p:nvPr>
        </p:nvSpPr>
        <p:spPr/>
        <p:txBody>
          <a:bodyPr/>
          <a:lstStyle/>
          <a:p>
            <a:pPr marL="0" indent="0">
              <a:buNone/>
            </a:pPr>
            <a:r>
              <a:rPr lang="en-US" sz="2800" dirty="0"/>
              <a:t>Resident Performance</a:t>
            </a:r>
          </a:p>
          <a:p>
            <a:pPr lvl="1">
              <a:buFont typeface="Arial" panose="020B0604020202020204" pitchFamily="34" charset="0"/>
              <a:buChar char="•"/>
            </a:pPr>
            <a:r>
              <a:rPr lang="en-US" dirty="0"/>
              <a:t>ACGME Case Logs Minimums Report</a:t>
            </a:r>
          </a:p>
          <a:p>
            <a:pPr lvl="1">
              <a:buFont typeface="Arial" panose="020B0604020202020204" pitchFamily="34" charset="0"/>
              <a:buChar char="•"/>
            </a:pPr>
            <a:r>
              <a:rPr lang="en-US" dirty="0"/>
              <a:t>ACGME Resident Survey results</a:t>
            </a:r>
          </a:p>
          <a:p>
            <a:pPr lvl="1">
              <a:buFont typeface="Arial" panose="020B0604020202020204" pitchFamily="34" charset="0"/>
              <a:buChar char="•"/>
            </a:pPr>
            <a:r>
              <a:rPr lang="en-US" dirty="0"/>
              <a:t>ACGME Resident Wellness Survey results</a:t>
            </a:r>
          </a:p>
          <a:p>
            <a:pPr lvl="1">
              <a:buFont typeface="Arial" panose="020B0604020202020204" pitchFamily="34" charset="0"/>
              <a:buChar char="•"/>
            </a:pPr>
            <a:r>
              <a:rPr lang="en-US" dirty="0"/>
              <a:t>ABNS Written Primary Exam Board scores</a:t>
            </a:r>
          </a:p>
          <a:p>
            <a:pPr lvl="1">
              <a:buFont typeface="Arial" panose="020B0604020202020204" pitchFamily="34" charset="0"/>
              <a:buChar char="•"/>
            </a:pPr>
            <a:r>
              <a:rPr lang="en-US" dirty="0"/>
              <a:t>Resident Scholarly Activity</a:t>
            </a:r>
          </a:p>
          <a:p>
            <a:pPr lvl="1">
              <a:buFont typeface="Arial" panose="020B0604020202020204" pitchFamily="34" charset="0"/>
              <a:buChar char="•"/>
            </a:pPr>
            <a:r>
              <a:rPr lang="en-US" dirty="0"/>
              <a:t>Resident Accomplishments</a:t>
            </a:r>
          </a:p>
        </p:txBody>
      </p:sp>
      <p:sp>
        <p:nvSpPr>
          <p:cNvPr id="6" name="Title 5">
            <a:extLst>
              <a:ext uri="{FF2B5EF4-FFF2-40B4-BE49-F238E27FC236}">
                <a16:creationId xmlns:a16="http://schemas.microsoft.com/office/drawing/2014/main" id="{50EF28DC-6F7D-4209-AEB9-E430CD02876B}"/>
              </a:ext>
            </a:extLst>
          </p:cNvPr>
          <p:cNvSpPr>
            <a:spLocks noGrp="1"/>
          </p:cNvSpPr>
          <p:nvPr>
            <p:ph type="title"/>
          </p:nvPr>
        </p:nvSpPr>
        <p:spPr/>
        <p:txBody>
          <a:bodyPr/>
          <a:lstStyle/>
          <a:p>
            <a:pPr algn="ctr"/>
            <a:r>
              <a:rPr lang="en-US" sz="3600" dirty="0"/>
              <a:t>PEC (Program Evaluation Committee) </a:t>
            </a:r>
          </a:p>
        </p:txBody>
      </p:sp>
    </p:spTree>
    <p:extLst>
      <p:ext uri="{BB962C8B-B14F-4D97-AF65-F5344CB8AC3E}">
        <p14:creationId xmlns:p14="http://schemas.microsoft.com/office/powerpoint/2010/main" val="4290817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CA70C5-3176-4460-BFB8-97487AC145B7}"/>
              </a:ext>
            </a:extLst>
          </p:cNvPr>
          <p:cNvSpPr>
            <a:spLocks noGrp="1"/>
          </p:cNvSpPr>
          <p:nvPr>
            <p:ph idx="1"/>
          </p:nvPr>
        </p:nvSpPr>
        <p:spPr/>
        <p:txBody>
          <a:bodyPr/>
          <a:lstStyle/>
          <a:p>
            <a:pPr marL="0" indent="0">
              <a:buNone/>
            </a:pPr>
            <a:r>
              <a:rPr lang="en-US" sz="2800" dirty="0"/>
              <a:t>Faculty Performance</a:t>
            </a:r>
          </a:p>
          <a:p>
            <a:pPr lvl="1">
              <a:buFont typeface="Arial" panose="020B0604020202020204" pitchFamily="34" charset="0"/>
              <a:buChar char="•"/>
            </a:pPr>
            <a:r>
              <a:rPr lang="en-US" dirty="0"/>
              <a:t>ACGME Faculty Survey results</a:t>
            </a:r>
          </a:p>
          <a:p>
            <a:pPr lvl="1">
              <a:buFont typeface="Arial" panose="020B0604020202020204" pitchFamily="34" charset="0"/>
              <a:buChar char="•"/>
            </a:pPr>
            <a:r>
              <a:rPr lang="en-US" dirty="0"/>
              <a:t>ACGME Faculty Wellness Survey results</a:t>
            </a:r>
          </a:p>
          <a:p>
            <a:pPr lvl="1">
              <a:buFont typeface="Arial" panose="020B0604020202020204" pitchFamily="34" charset="0"/>
              <a:buChar char="•"/>
            </a:pPr>
            <a:r>
              <a:rPr lang="en-US" dirty="0"/>
              <a:t>Faculty Scholarly Activity</a:t>
            </a:r>
          </a:p>
          <a:p>
            <a:pPr lvl="1">
              <a:buFont typeface="Arial" panose="020B0604020202020204" pitchFamily="34" charset="0"/>
              <a:buChar char="•"/>
            </a:pPr>
            <a:r>
              <a:rPr lang="en-US" dirty="0"/>
              <a:t>Faculty Accomplishments</a:t>
            </a:r>
          </a:p>
          <a:p>
            <a:endParaRPr lang="en-US" dirty="0"/>
          </a:p>
        </p:txBody>
      </p:sp>
      <p:sp>
        <p:nvSpPr>
          <p:cNvPr id="6" name="Title 5">
            <a:extLst>
              <a:ext uri="{FF2B5EF4-FFF2-40B4-BE49-F238E27FC236}">
                <a16:creationId xmlns:a16="http://schemas.microsoft.com/office/drawing/2014/main" id="{2F600AE4-A82E-4A63-90CA-C0A198758951}"/>
              </a:ext>
            </a:extLst>
          </p:cNvPr>
          <p:cNvSpPr>
            <a:spLocks noGrp="1"/>
          </p:cNvSpPr>
          <p:nvPr>
            <p:ph type="title"/>
          </p:nvPr>
        </p:nvSpPr>
        <p:spPr/>
        <p:txBody>
          <a:bodyPr/>
          <a:lstStyle/>
          <a:p>
            <a:pPr algn="ctr"/>
            <a:r>
              <a:rPr lang="en-US" sz="3600" dirty="0"/>
              <a:t>PEC (Program Evaluation Committee)</a:t>
            </a:r>
          </a:p>
        </p:txBody>
      </p:sp>
    </p:spTree>
    <p:extLst>
      <p:ext uri="{BB962C8B-B14F-4D97-AF65-F5344CB8AC3E}">
        <p14:creationId xmlns:p14="http://schemas.microsoft.com/office/powerpoint/2010/main" val="2842800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B1613E6-0966-4D23-A89C-61104988DD92}"/>
              </a:ext>
            </a:extLst>
          </p:cNvPr>
          <p:cNvSpPr>
            <a:spLocks noGrp="1"/>
          </p:cNvSpPr>
          <p:nvPr>
            <p:ph idx="1"/>
          </p:nvPr>
        </p:nvSpPr>
        <p:spPr/>
        <p:txBody>
          <a:bodyPr/>
          <a:lstStyle/>
          <a:p>
            <a:pPr marL="0" indent="0">
              <a:buNone/>
            </a:pPr>
            <a:r>
              <a:rPr lang="en-US" sz="2800" dirty="0"/>
              <a:t>Graduate Performance</a:t>
            </a:r>
          </a:p>
          <a:p>
            <a:pPr lvl="1">
              <a:buFont typeface="Arial" panose="020B0604020202020204" pitchFamily="34" charset="0"/>
              <a:buChar char="•"/>
            </a:pPr>
            <a:r>
              <a:rPr lang="en-US" dirty="0"/>
              <a:t>ABNS Oral Board Pass Rate</a:t>
            </a:r>
          </a:p>
          <a:p>
            <a:pPr lvl="1">
              <a:buFont typeface="Arial" panose="020B0604020202020204" pitchFamily="34" charset="0"/>
              <a:buChar char="•"/>
            </a:pPr>
            <a:r>
              <a:rPr lang="en-US" dirty="0"/>
              <a:t>Per the reformatted Neurosurgery CPR effective 7/1/25:</a:t>
            </a:r>
          </a:p>
          <a:p>
            <a:pPr lvl="1">
              <a:buFont typeface="Arial" panose="020B0604020202020204" pitchFamily="34" charset="0"/>
              <a:buChar char="•"/>
            </a:pPr>
            <a:r>
              <a:rPr lang="en-US" dirty="0"/>
              <a:t>5.6.b. For specialties in which the ABMS member board and/or AOA certifying board offer(s) an annual oral exam, in the preceding three years, the program’s aggregate pass rate of those taking the examination for the first time must be higher than the bottom fifth percentile of programs in that specialty. </a:t>
            </a:r>
            <a:r>
              <a:rPr lang="en-US" sz="1600" dirty="0"/>
              <a:t>(Outcome) </a:t>
            </a:r>
          </a:p>
          <a:p>
            <a:pPr lvl="1">
              <a:buFont typeface="Arial" panose="020B0604020202020204" pitchFamily="34" charset="0"/>
              <a:buChar char="•"/>
            </a:pPr>
            <a:r>
              <a:rPr lang="en-US" dirty="0"/>
              <a:t>5.6.d. For each of the exams referenced in 5.6.a.-c., any program whose graduates over the time period specified in the requirement have achieved an 80 percent pass rate will have met this requirement, no matter the percentile rank of the program for pass rate in that specialty. </a:t>
            </a:r>
            <a:r>
              <a:rPr lang="en-US" sz="1600" dirty="0"/>
              <a:t>(Outcome) </a:t>
            </a:r>
          </a:p>
        </p:txBody>
      </p:sp>
      <p:sp>
        <p:nvSpPr>
          <p:cNvPr id="6" name="Title 5">
            <a:extLst>
              <a:ext uri="{FF2B5EF4-FFF2-40B4-BE49-F238E27FC236}">
                <a16:creationId xmlns:a16="http://schemas.microsoft.com/office/drawing/2014/main" id="{787E4A6C-2331-44CF-AA9E-D6986D7E4C28}"/>
              </a:ext>
            </a:extLst>
          </p:cNvPr>
          <p:cNvSpPr>
            <a:spLocks noGrp="1"/>
          </p:cNvSpPr>
          <p:nvPr>
            <p:ph type="title"/>
          </p:nvPr>
        </p:nvSpPr>
        <p:spPr/>
        <p:txBody>
          <a:bodyPr/>
          <a:lstStyle/>
          <a:p>
            <a:pPr algn="ctr"/>
            <a:r>
              <a:rPr lang="en-US" sz="3600" dirty="0"/>
              <a:t>PEC (Program Evaluation Committee) </a:t>
            </a:r>
          </a:p>
        </p:txBody>
      </p:sp>
    </p:spTree>
    <p:extLst>
      <p:ext uri="{BB962C8B-B14F-4D97-AF65-F5344CB8AC3E}">
        <p14:creationId xmlns:p14="http://schemas.microsoft.com/office/powerpoint/2010/main" val="60854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BBD20A5-72A0-4CA3-B494-0A66599C636D}"/>
              </a:ext>
            </a:extLst>
          </p:cNvPr>
          <p:cNvSpPr>
            <a:spLocks noGrp="1"/>
          </p:cNvSpPr>
          <p:nvPr>
            <p:ph idx="1"/>
          </p:nvPr>
        </p:nvSpPr>
        <p:spPr/>
        <p:txBody>
          <a:bodyPr/>
          <a:lstStyle/>
          <a:p>
            <a:pPr marL="0" indent="0">
              <a:buNone/>
            </a:pPr>
            <a:r>
              <a:rPr lang="en-US" sz="2800" dirty="0"/>
              <a:t>Program Quality:</a:t>
            </a:r>
          </a:p>
          <a:p>
            <a:pPr lvl="1">
              <a:buFont typeface="Arial" panose="020B0604020202020204" pitchFamily="34" charset="0"/>
              <a:buChar char="•"/>
            </a:pPr>
            <a:r>
              <a:rPr lang="en-US" dirty="0"/>
              <a:t>3-5 year board pass rate (both written and oral boards)</a:t>
            </a:r>
          </a:p>
          <a:p>
            <a:pPr lvl="1">
              <a:buFont typeface="Arial" panose="020B0604020202020204" pitchFamily="34" charset="0"/>
              <a:buChar char="•"/>
            </a:pPr>
            <a:r>
              <a:rPr lang="en-US" dirty="0"/>
              <a:t>Learning Environment – Curriculum/Goals &amp; Objectives for rotations</a:t>
            </a:r>
          </a:p>
          <a:p>
            <a:pPr lvl="1">
              <a:buFont typeface="Arial" panose="020B0604020202020204" pitchFamily="34" charset="0"/>
              <a:buChar char="•"/>
            </a:pPr>
            <a:r>
              <a:rPr lang="en-US" dirty="0"/>
              <a:t>Previous year’s APE and Action Plan</a:t>
            </a:r>
          </a:p>
          <a:p>
            <a:pPr lvl="1">
              <a:buFont typeface="Arial" panose="020B0604020202020204" pitchFamily="34" charset="0"/>
              <a:buChar char="•"/>
            </a:pPr>
            <a:r>
              <a:rPr lang="en-US" dirty="0"/>
              <a:t>ACGME Citations/AFIs and Letter of Notification</a:t>
            </a:r>
          </a:p>
          <a:p>
            <a:pPr lvl="1">
              <a:buFont typeface="Arial" panose="020B0604020202020204" pitchFamily="34" charset="0"/>
              <a:buChar char="•"/>
            </a:pPr>
            <a:r>
              <a:rPr lang="en-US" dirty="0"/>
              <a:t>Faculty &amp; Resident Evaluations of the Program – review anonymous comments regarding areas for improvement and program strengths</a:t>
            </a:r>
          </a:p>
          <a:p>
            <a:pPr lvl="1">
              <a:buFont typeface="Arial" panose="020B0604020202020204" pitchFamily="34" charset="0"/>
              <a:buChar char="•"/>
            </a:pPr>
            <a:r>
              <a:rPr lang="en-US" dirty="0"/>
              <a:t>Applicant survey results (sent after Match Day)</a:t>
            </a:r>
          </a:p>
        </p:txBody>
      </p:sp>
      <p:sp>
        <p:nvSpPr>
          <p:cNvPr id="6" name="Title 5">
            <a:extLst>
              <a:ext uri="{FF2B5EF4-FFF2-40B4-BE49-F238E27FC236}">
                <a16:creationId xmlns:a16="http://schemas.microsoft.com/office/drawing/2014/main" id="{6287FE8A-8D13-4EF7-A99F-6A318257AEC0}"/>
              </a:ext>
            </a:extLst>
          </p:cNvPr>
          <p:cNvSpPr>
            <a:spLocks noGrp="1"/>
          </p:cNvSpPr>
          <p:nvPr>
            <p:ph type="title"/>
          </p:nvPr>
        </p:nvSpPr>
        <p:spPr/>
        <p:txBody>
          <a:bodyPr/>
          <a:lstStyle/>
          <a:p>
            <a:pPr algn="ctr"/>
            <a:r>
              <a:rPr lang="en-US" sz="3600" dirty="0"/>
              <a:t>PEC (Program Evaluation Committee)</a:t>
            </a:r>
          </a:p>
        </p:txBody>
      </p:sp>
    </p:spTree>
    <p:extLst>
      <p:ext uri="{BB962C8B-B14F-4D97-AF65-F5344CB8AC3E}">
        <p14:creationId xmlns:p14="http://schemas.microsoft.com/office/powerpoint/2010/main" val="1864841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8982" y="1751308"/>
            <a:ext cx="11034879" cy="4044011"/>
          </a:xfrm>
        </p:spPr>
        <p:txBody>
          <a:bodyPr numCol="1"/>
          <a:lstStyle/>
          <a:p>
            <a:pPr marL="0" indent="0" algn="ctr">
              <a:lnSpc>
                <a:spcPct val="100000"/>
              </a:lnSpc>
              <a:spcBef>
                <a:spcPts val="0"/>
              </a:spcBef>
              <a:buNone/>
            </a:pPr>
            <a:r>
              <a:rPr lang="en-US" sz="2800" i="1" dirty="0"/>
              <a:t>No conflicts of interest to disclose</a:t>
            </a:r>
          </a:p>
          <a:p>
            <a:pPr marL="0" indent="0" algn="ctr">
              <a:lnSpc>
                <a:spcPct val="100000"/>
              </a:lnSpc>
              <a:spcBef>
                <a:spcPts val="0"/>
              </a:spcBef>
              <a:buNone/>
            </a:pPr>
            <a:endParaRPr lang="en-US" sz="2800" i="1" dirty="0"/>
          </a:p>
          <a:p>
            <a:pPr>
              <a:lnSpc>
                <a:spcPct val="100000"/>
              </a:lnSpc>
              <a:spcBef>
                <a:spcPts val="0"/>
              </a:spcBef>
            </a:pPr>
            <a:r>
              <a:rPr lang="en-US" sz="2800" dirty="0"/>
              <a:t>PC for how long?</a:t>
            </a:r>
          </a:p>
          <a:p>
            <a:pPr lvl="1">
              <a:lnSpc>
                <a:spcPct val="100000"/>
              </a:lnSpc>
              <a:spcBef>
                <a:spcPts val="0"/>
              </a:spcBef>
            </a:pPr>
            <a:r>
              <a:rPr lang="en-US" sz="2600" dirty="0"/>
              <a:t>Previous medical or GME experience?</a:t>
            </a:r>
          </a:p>
          <a:p>
            <a:pPr>
              <a:lnSpc>
                <a:spcPct val="100000"/>
              </a:lnSpc>
              <a:spcBef>
                <a:spcPts val="0"/>
              </a:spcBef>
            </a:pPr>
            <a:r>
              <a:rPr lang="en-US" sz="2800" dirty="0"/>
              <a:t>Degree in Administration?</a:t>
            </a:r>
          </a:p>
          <a:p>
            <a:pPr>
              <a:lnSpc>
                <a:spcPct val="100000"/>
              </a:lnSpc>
              <a:spcBef>
                <a:spcPts val="0"/>
              </a:spcBef>
            </a:pPr>
            <a:r>
              <a:rPr lang="en-US" sz="2800" dirty="0"/>
              <a:t>Favorite part of my job</a:t>
            </a:r>
          </a:p>
          <a:p>
            <a:pPr>
              <a:lnSpc>
                <a:spcPct val="100000"/>
              </a:lnSpc>
              <a:spcBef>
                <a:spcPts val="0"/>
              </a:spcBef>
            </a:pPr>
            <a:r>
              <a:rPr lang="en-US" sz="2800" dirty="0"/>
              <a:t>Hobbies</a:t>
            </a:r>
          </a:p>
          <a:p>
            <a:pPr>
              <a:lnSpc>
                <a:spcPct val="100000"/>
              </a:lnSpc>
              <a:spcBef>
                <a:spcPts val="0"/>
              </a:spcBef>
            </a:pPr>
            <a:endParaRPr lang="en-US" sz="2800" dirty="0"/>
          </a:p>
          <a:p>
            <a:pPr marL="0" indent="0">
              <a:lnSpc>
                <a:spcPct val="100000"/>
              </a:lnSpc>
              <a:spcBef>
                <a:spcPts val="0"/>
              </a:spcBef>
              <a:buNone/>
            </a:pPr>
            <a:endParaRPr lang="en-US" sz="2800" i="1" dirty="0"/>
          </a:p>
        </p:txBody>
      </p:sp>
      <p:sp>
        <p:nvSpPr>
          <p:cNvPr id="6" name="Title 5"/>
          <p:cNvSpPr>
            <a:spLocks noGrp="1"/>
          </p:cNvSpPr>
          <p:nvPr>
            <p:ph type="title"/>
          </p:nvPr>
        </p:nvSpPr>
        <p:spPr>
          <a:xfrm>
            <a:off x="688982" y="895809"/>
            <a:ext cx="11034879" cy="706569"/>
          </a:xfrm>
        </p:spPr>
        <p:txBody>
          <a:bodyPr/>
          <a:lstStyle/>
          <a:p>
            <a:pPr marL="0" indent="0" algn="ctr"/>
            <a:r>
              <a:rPr lang="en-US" sz="3600" dirty="0"/>
              <a:t>Fun Facts</a:t>
            </a:r>
            <a:r>
              <a:rPr lang="en-US" sz="4000" dirty="0"/>
              <a:t>	</a:t>
            </a:r>
          </a:p>
        </p:txBody>
      </p:sp>
      <p:pic>
        <p:nvPicPr>
          <p:cNvPr id="3" name="Picture 2">
            <a:extLst>
              <a:ext uri="{FF2B5EF4-FFF2-40B4-BE49-F238E27FC236}">
                <a16:creationId xmlns:a16="http://schemas.microsoft.com/office/drawing/2014/main" id="{218A526B-82F8-4F85-B2A4-A1034D9D535C}"/>
              </a:ext>
            </a:extLst>
          </p:cNvPr>
          <p:cNvPicPr>
            <a:picLocks noChangeAspect="1"/>
          </p:cNvPicPr>
          <p:nvPr/>
        </p:nvPicPr>
        <p:blipFill>
          <a:blip r:embed="rId2"/>
          <a:stretch>
            <a:fillRect/>
          </a:stretch>
        </p:blipFill>
        <p:spPr>
          <a:xfrm>
            <a:off x="8245098" y="2433233"/>
            <a:ext cx="3275310" cy="2456482"/>
          </a:xfrm>
          <a:prstGeom prst="rect">
            <a:avLst/>
          </a:prstGeom>
        </p:spPr>
      </p:pic>
      <p:pic>
        <p:nvPicPr>
          <p:cNvPr id="4" name="Picture 3">
            <a:extLst>
              <a:ext uri="{FF2B5EF4-FFF2-40B4-BE49-F238E27FC236}">
                <a16:creationId xmlns:a16="http://schemas.microsoft.com/office/drawing/2014/main" id="{D0F48310-DCA6-4442-B61E-F84A655E5FFD}"/>
              </a:ext>
            </a:extLst>
          </p:cNvPr>
          <p:cNvPicPr>
            <a:picLocks noChangeAspect="1"/>
          </p:cNvPicPr>
          <p:nvPr/>
        </p:nvPicPr>
        <p:blipFill>
          <a:blip r:embed="rId3"/>
          <a:stretch>
            <a:fillRect/>
          </a:stretch>
        </p:blipFill>
        <p:spPr>
          <a:xfrm>
            <a:off x="4564249" y="4037307"/>
            <a:ext cx="3461290" cy="2595967"/>
          </a:xfrm>
          <a:prstGeom prst="rect">
            <a:avLst/>
          </a:prstGeom>
        </p:spPr>
      </p:pic>
    </p:spTree>
    <p:extLst>
      <p:ext uri="{BB962C8B-B14F-4D97-AF65-F5344CB8AC3E}">
        <p14:creationId xmlns:p14="http://schemas.microsoft.com/office/powerpoint/2010/main" val="14373505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E5F457-6C8F-442B-A0A8-2B6D2BEC536A}"/>
              </a:ext>
            </a:extLst>
          </p:cNvPr>
          <p:cNvSpPr>
            <a:spLocks noGrp="1"/>
          </p:cNvSpPr>
          <p:nvPr>
            <p:ph idx="1"/>
          </p:nvPr>
        </p:nvSpPr>
        <p:spPr/>
        <p:txBody>
          <a:bodyPr/>
          <a:lstStyle/>
          <a:p>
            <a:pPr marL="0" indent="0">
              <a:buNone/>
            </a:pPr>
            <a:r>
              <a:rPr lang="en-US" sz="2800" dirty="0"/>
              <a:t>Program Quality continued:</a:t>
            </a:r>
          </a:p>
          <a:p>
            <a:r>
              <a:rPr lang="en-US" dirty="0"/>
              <a:t>SWOT analysis</a:t>
            </a:r>
          </a:p>
          <a:p>
            <a:pPr lvl="1">
              <a:buFontTx/>
              <a:buChar char="-"/>
            </a:pPr>
            <a:r>
              <a:rPr lang="en-US" dirty="0"/>
              <a:t>Strengths</a:t>
            </a:r>
          </a:p>
          <a:p>
            <a:pPr lvl="1">
              <a:buFontTx/>
              <a:buChar char="-"/>
            </a:pPr>
            <a:r>
              <a:rPr lang="en-US" dirty="0"/>
              <a:t>Weaknesses</a:t>
            </a:r>
          </a:p>
          <a:p>
            <a:pPr lvl="1">
              <a:buFontTx/>
              <a:buChar char="-"/>
            </a:pPr>
            <a:r>
              <a:rPr lang="en-US" dirty="0"/>
              <a:t>Opportunities</a:t>
            </a:r>
          </a:p>
          <a:p>
            <a:pPr lvl="1">
              <a:buFontTx/>
              <a:buChar char="-"/>
            </a:pPr>
            <a:r>
              <a:rPr lang="en-US" dirty="0"/>
              <a:t>Threats</a:t>
            </a:r>
          </a:p>
        </p:txBody>
      </p:sp>
      <p:sp>
        <p:nvSpPr>
          <p:cNvPr id="6" name="Title 5">
            <a:extLst>
              <a:ext uri="{FF2B5EF4-FFF2-40B4-BE49-F238E27FC236}">
                <a16:creationId xmlns:a16="http://schemas.microsoft.com/office/drawing/2014/main" id="{347DB66D-9234-4A19-BE1A-72E9F7644E7C}"/>
              </a:ext>
            </a:extLst>
          </p:cNvPr>
          <p:cNvSpPr>
            <a:spLocks noGrp="1"/>
          </p:cNvSpPr>
          <p:nvPr>
            <p:ph type="title"/>
          </p:nvPr>
        </p:nvSpPr>
        <p:spPr/>
        <p:txBody>
          <a:bodyPr/>
          <a:lstStyle/>
          <a:p>
            <a:pPr algn="ctr"/>
            <a:r>
              <a:rPr lang="en-US" sz="3600" dirty="0"/>
              <a:t>PEC (Program Evaluation Committee)</a:t>
            </a:r>
          </a:p>
        </p:txBody>
      </p:sp>
    </p:spTree>
    <p:extLst>
      <p:ext uri="{BB962C8B-B14F-4D97-AF65-F5344CB8AC3E}">
        <p14:creationId xmlns:p14="http://schemas.microsoft.com/office/powerpoint/2010/main" val="42366087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Callout 2"/>
          <p:cNvSpPr/>
          <p:nvPr/>
        </p:nvSpPr>
        <p:spPr>
          <a:xfrm>
            <a:off x="2774807" y="879895"/>
            <a:ext cx="6369193" cy="451161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object 2"/>
          <p:cNvSpPr txBox="1">
            <a:spLocks noGrp="1"/>
          </p:cNvSpPr>
          <p:nvPr>
            <p:ph type="title"/>
          </p:nvPr>
        </p:nvSpPr>
        <p:spPr>
          <a:xfrm>
            <a:off x="1316990" y="2813447"/>
            <a:ext cx="9558020" cy="615553"/>
          </a:xfrm>
          <a:prstGeom prst="rect">
            <a:avLst/>
          </a:prstGeom>
        </p:spPr>
        <p:txBody>
          <a:bodyPr vert="horz" wrap="square" lIns="0" tIns="0" rIns="0" bIns="0" rtlCol="0">
            <a:spAutoFit/>
          </a:bodyPr>
          <a:lstStyle/>
          <a:p>
            <a:pPr marL="12700" algn="ctr">
              <a:lnSpc>
                <a:spcPct val="100000"/>
              </a:lnSpc>
            </a:pPr>
            <a:r>
              <a:rPr lang="en-US" sz="4000" b="1" spc="-15" dirty="0"/>
              <a:t>Questions?</a:t>
            </a:r>
            <a:endParaRPr sz="4000" b="1" spc="-5" dirty="0"/>
          </a:p>
        </p:txBody>
      </p:sp>
    </p:spTree>
    <p:extLst>
      <p:ext uri="{BB962C8B-B14F-4D97-AF65-F5344CB8AC3E}">
        <p14:creationId xmlns:p14="http://schemas.microsoft.com/office/powerpoint/2010/main" val="7511652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D0AB20-A84E-4CAF-8C7B-3EDB58DE6D07}"/>
              </a:ext>
            </a:extLst>
          </p:cNvPr>
          <p:cNvSpPr>
            <a:spLocks noGrp="1"/>
          </p:cNvSpPr>
          <p:nvPr>
            <p:ph type="title"/>
          </p:nvPr>
        </p:nvSpPr>
        <p:spPr/>
        <p:txBody>
          <a:bodyPr/>
          <a:lstStyle/>
          <a:p>
            <a:br>
              <a:rPr lang="en-US" dirty="0"/>
            </a:br>
            <a:br>
              <a:rPr lang="en-US" dirty="0"/>
            </a:br>
            <a:r>
              <a:rPr lang="en-US" dirty="0"/>
              <a:t>Program Coordinator Wellness</a:t>
            </a:r>
            <a:br>
              <a:rPr lang="en-US" dirty="0"/>
            </a:br>
            <a:endParaRPr lang="en-US" dirty="0"/>
          </a:p>
        </p:txBody>
      </p:sp>
      <p:sp>
        <p:nvSpPr>
          <p:cNvPr id="2" name="Text Placeholder 1">
            <a:extLst>
              <a:ext uri="{FF2B5EF4-FFF2-40B4-BE49-F238E27FC236}">
                <a16:creationId xmlns:a16="http://schemas.microsoft.com/office/drawing/2014/main" id="{9C178D02-DAB1-41F3-A687-3434C1C3247E}"/>
              </a:ext>
            </a:extLst>
          </p:cNvPr>
          <p:cNvSpPr>
            <a:spLocks noGrp="1"/>
          </p:cNvSpPr>
          <p:nvPr>
            <p:ph type="body" idx="1"/>
          </p:nvPr>
        </p:nvSpPr>
        <p:spPr/>
        <p:txBody>
          <a:bodyPr/>
          <a:lstStyle/>
          <a:p>
            <a:endParaRPr lang="en-US" sz="24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A7F1DE-5806-48AF-B1F1-57CB4DBB8C67}"/>
              </a:ext>
            </a:extLst>
          </p:cNvPr>
          <p:cNvSpPr>
            <a:spLocks noGrp="1"/>
          </p:cNvSpPr>
          <p:nvPr>
            <p:ph idx="1"/>
          </p:nvPr>
        </p:nvSpPr>
        <p:spPr/>
        <p:txBody>
          <a:bodyPr/>
          <a:lstStyle/>
          <a:p>
            <a:r>
              <a:rPr lang="en-US" dirty="0"/>
              <a:t>Exercise – move your body every day</a:t>
            </a:r>
          </a:p>
          <a:p>
            <a:r>
              <a:rPr lang="en-US" dirty="0"/>
              <a:t>Nutrition – try to have 2 out 3 meals be healthy</a:t>
            </a:r>
          </a:p>
          <a:p>
            <a:r>
              <a:rPr lang="en-US" dirty="0"/>
              <a:t>Sleep – try to get 6-8 hours a night </a:t>
            </a:r>
          </a:p>
          <a:p>
            <a:r>
              <a:rPr lang="en-US" dirty="0"/>
              <a:t>Hobbies – what brings you joy?  Make sure you get some joy each day</a:t>
            </a:r>
          </a:p>
        </p:txBody>
      </p:sp>
      <p:sp>
        <p:nvSpPr>
          <p:cNvPr id="6" name="Title 5">
            <a:extLst>
              <a:ext uri="{FF2B5EF4-FFF2-40B4-BE49-F238E27FC236}">
                <a16:creationId xmlns:a16="http://schemas.microsoft.com/office/drawing/2014/main" id="{FFC1A95A-9FBC-4155-A19D-7F43BC7B1389}"/>
              </a:ext>
            </a:extLst>
          </p:cNvPr>
          <p:cNvSpPr>
            <a:spLocks noGrp="1"/>
          </p:cNvSpPr>
          <p:nvPr>
            <p:ph type="title"/>
          </p:nvPr>
        </p:nvSpPr>
        <p:spPr/>
        <p:txBody>
          <a:bodyPr/>
          <a:lstStyle/>
          <a:p>
            <a:pPr algn="ctr"/>
            <a:r>
              <a:rPr lang="en-US" sz="3600" dirty="0"/>
              <a:t>Program Coordinator Wellness</a:t>
            </a:r>
          </a:p>
        </p:txBody>
      </p:sp>
    </p:spTree>
    <p:extLst>
      <p:ext uri="{BB962C8B-B14F-4D97-AF65-F5344CB8AC3E}">
        <p14:creationId xmlns:p14="http://schemas.microsoft.com/office/powerpoint/2010/main" val="3092064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68B5EF-BDCE-4E56-80CB-5C63B92139F6}"/>
              </a:ext>
            </a:extLst>
          </p:cNvPr>
          <p:cNvSpPr>
            <a:spLocks noGrp="1"/>
          </p:cNvSpPr>
          <p:nvPr>
            <p:ph idx="1"/>
          </p:nvPr>
        </p:nvSpPr>
        <p:spPr/>
        <p:txBody>
          <a:bodyPr/>
          <a:lstStyle/>
          <a:p>
            <a:r>
              <a:rPr lang="en-US" dirty="0"/>
              <a:t>Need to advocate for yourself.  No one knows what you need better than you.  </a:t>
            </a:r>
          </a:p>
          <a:p>
            <a:r>
              <a:rPr lang="en-US" dirty="0"/>
              <a:t>Set clear boundaries on when you are available:</a:t>
            </a:r>
          </a:p>
          <a:p>
            <a:pPr lvl="1"/>
            <a:r>
              <a:rPr lang="en-US" dirty="0"/>
              <a:t>What are your work hours?</a:t>
            </a:r>
          </a:p>
          <a:p>
            <a:pPr lvl="1"/>
            <a:r>
              <a:rPr lang="en-US" dirty="0"/>
              <a:t>Is it better to reach you by email, text, phone?</a:t>
            </a:r>
          </a:p>
          <a:p>
            <a:pPr lvl="1"/>
            <a:r>
              <a:rPr lang="en-US" dirty="0"/>
              <a:t>Tell the residents at orientation and keep repeating it throughout their training</a:t>
            </a:r>
          </a:p>
          <a:p>
            <a:pPr marL="225425" lvl="1" indent="0">
              <a:buNone/>
            </a:pPr>
            <a:endParaRPr lang="en-US" dirty="0"/>
          </a:p>
        </p:txBody>
      </p:sp>
      <p:sp>
        <p:nvSpPr>
          <p:cNvPr id="6" name="Title 5">
            <a:extLst>
              <a:ext uri="{FF2B5EF4-FFF2-40B4-BE49-F238E27FC236}">
                <a16:creationId xmlns:a16="http://schemas.microsoft.com/office/drawing/2014/main" id="{C866A376-773C-4B4A-9199-289A50D2052D}"/>
              </a:ext>
            </a:extLst>
          </p:cNvPr>
          <p:cNvSpPr>
            <a:spLocks noGrp="1"/>
          </p:cNvSpPr>
          <p:nvPr>
            <p:ph type="title"/>
          </p:nvPr>
        </p:nvSpPr>
        <p:spPr/>
        <p:txBody>
          <a:bodyPr/>
          <a:lstStyle/>
          <a:p>
            <a:pPr algn="ctr"/>
            <a:r>
              <a:rPr lang="en-US" sz="3600" dirty="0"/>
              <a:t>Program Coordinator Wellness</a:t>
            </a:r>
          </a:p>
        </p:txBody>
      </p:sp>
    </p:spTree>
    <p:extLst>
      <p:ext uri="{BB962C8B-B14F-4D97-AF65-F5344CB8AC3E}">
        <p14:creationId xmlns:p14="http://schemas.microsoft.com/office/powerpoint/2010/main" val="5227959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745D49-6BDA-4F0A-B5F2-407D9D8F9D2C}"/>
              </a:ext>
            </a:extLst>
          </p:cNvPr>
          <p:cNvSpPr>
            <a:spLocks noGrp="1"/>
          </p:cNvSpPr>
          <p:nvPr>
            <p:ph idx="1"/>
          </p:nvPr>
        </p:nvSpPr>
        <p:spPr/>
        <p:txBody>
          <a:bodyPr/>
          <a:lstStyle/>
          <a:p>
            <a:pPr marL="0" indent="0">
              <a:buNone/>
            </a:pPr>
            <a:r>
              <a:rPr lang="en-US" dirty="0"/>
              <a:t>Advocate to attend meetings such as ACGME or ARANS</a:t>
            </a:r>
          </a:p>
          <a:p>
            <a:pPr lvl="1">
              <a:buFont typeface="Arial" panose="020B0604020202020204" pitchFamily="34" charset="0"/>
              <a:buChar char="•"/>
            </a:pPr>
            <a:r>
              <a:rPr lang="en-US" dirty="0"/>
              <a:t>This is part of your professional development</a:t>
            </a:r>
          </a:p>
          <a:p>
            <a:pPr lvl="1">
              <a:buFont typeface="Arial" panose="020B0604020202020204" pitchFamily="34" charset="0"/>
              <a:buChar char="•"/>
            </a:pPr>
            <a:r>
              <a:rPr lang="en-US" dirty="0"/>
              <a:t>Have your practice manager make sure funds for you to attend meetings is included in the program budget</a:t>
            </a:r>
          </a:p>
        </p:txBody>
      </p:sp>
      <p:sp>
        <p:nvSpPr>
          <p:cNvPr id="6" name="Title 5">
            <a:extLst>
              <a:ext uri="{FF2B5EF4-FFF2-40B4-BE49-F238E27FC236}">
                <a16:creationId xmlns:a16="http://schemas.microsoft.com/office/drawing/2014/main" id="{52C0D3B4-C0C6-4C59-A129-ED1416EDC47C}"/>
              </a:ext>
            </a:extLst>
          </p:cNvPr>
          <p:cNvSpPr>
            <a:spLocks noGrp="1"/>
          </p:cNvSpPr>
          <p:nvPr>
            <p:ph type="title"/>
          </p:nvPr>
        </p:nvSpPr>
        <p:spPr/>
        <p:txBody>
          <a:bodyPr/>
          <a:lstStyle/>
          <a:p>
            <a:pPr algn="ctr"/>
            <a:r>
              <a:rPr lang="en-US" sz="3600" dirty="0"/>
              <a:t>Program Coordinator Wellness</a:t>
            </a:r>
          </a:p>
        </p:txBody>
      </p:sp>
    </p:spTree>
    <p:extLst>
      <p:ext uri="{BB962C8B-B14F-4D97-AF65-F5344CB8AC3E}">
        <p14:creationId xmlns:p14="http://schemas.microsoft.com/office/powerpoint/2010/main" val="4300108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FA331CD-1334-4E6C-B2F1-BA76D6879766}"/>
              </a:ext>
            </a:extLst>
          </p:cNvPr>
          <p:cNvSpPr>
            <a:spLocks noGrp="1"/>
          </p:cNvSpPr>
          <p:nvPr>
            <p:ph type="title"/>
          </p:nvPr>
        </p:nvSpPr>
        <p:spPr/>
        <p:txBody>
          <a:bodyPr/>
          <a:lstStyle/>
          <a:p>
            <a:pPr algn="ctr"/>
            <a:r>
              <a:rPr lang="en-US" sz="3600" dirty="0"/>
              <a:t>The Residency Program Coordinator’s Handbook, Sixth Edition</a:t>
            </a:r>
          </a:p>
        </p:txBody>
      </p:sp>
      <p:pic>
        <p:nvPicPr>
          <p:cNvPr id="10" name="Content Placeholder 9">
            <a:extLst>
              <a:ext uri="{FF2B5EF4-FFF2-40B4-BE49-F238E27FC236}">
                <a16:creationId xmlns:a16="http://schemas.microsoft.com/office/drawing/2014/main" id="{28D7C716-85AF-4899-9E91-23FAA320EA1A}"/>
              </a:ext>
            </a:extLst>
          </p:cNvPr>
          <p:cNvPicPr>
            <a:picLocks noGrp="1" noChangeAspect="1"/>
          </p:cNvPicPr>
          <p:nvPr>
            <p:ph idx="1"/>
          </p:nvPr>
        </p:nvPicPr>
        <p:blipFill>
          <a:blip r:embed="rId2"/>
          <a:stretch>
            <a:fillRect/>
          </a:stretch>
        </p:blipFill>
        <p:spPr>
          <a:xfrm>
            <a:off x="734644" y="2254250"/>
            <a:ext cx="10943374" cy="3927475"/>
          </a:xfrm>
        </p:spPr>
      </p:pic>
    </p:spTree>
    <p:extLst>
      <p:ext uri="{BB962C8B-B14F-4D97-AF65-F5344CB8AC3E}">
        <p14:creationId xmlns:p14="http://schemas.microsoft.com/office/powerpoint/2010/main" val="22810550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53CBEF-77A5-423D-A296-CD7E935B700A}"/>
              </a:ext>
            </a:extLst>
          </p:cNvPr>
          <p:cNvSpPr>
            <a:spLocks noGrp="1"/>
          </p:cNvSpPr>
          <p:nvPr>
            <p:ph idx="1"/>
          </p:nvPr>
        </p:nvSpPr>
        <p:spPr/>
        <p:txBody>
          <a:bodyPr/>
          <a:lstStyle/>
          <a:p>
            <a:pPr marL="0" indent="0">
              <a:buNone/>
            </a:pPr>
            <a:r>
              <a:rPr lang="en-US" sz="2800" dirty="0"/>
              <a:t>Professional Development and/or Networking opportunities:</a:t>
            </a:r>
          </a:p>
          <a:p>
            <a:r>
              <a:rPr lang="en-US" sz="1800" dirty="0"/>
              <a:t>ARANS meeting</a:t>
            </a:r>
          </a:p>
          <a:p>
            <a:r>
              <a:rPr lang="en-US" sz="1800" dirty="0"/>
              <a:t>ACGME or AHME meetings</a:t>
            </a:r>
          </a:p>
          <a:p>
            <a:r>
              <a:rPr lang="en-US" sz="1800" dirty="0"/>
              <a:t>NSAMA – both their virtual one day conference in April and their monthly virtual educational sessions</a:t>
            </a:r>
          </a:p>
          <a:p>
            <a:r>
              <a:rPr lang="en-US" sz="1800" dirty="0"/>
              <a:t>Texas College of Osteopathic Medicine’s Academy for Program Coordinators (APC) monthly virtual educational sessions</a:t>
            </a:r>
          </a:p>
          <a:p>
            <a:r>
              <a:rPr lang="en-US" sz="1800" dirty="0"/>
              <a:t>National Conference for Women</a:t>
            </a:r>
          </a:p>
          <a:p>
            <a:r>
              <a:rPr lang="en-US" sz="1800" dirty="0"/>
              <a:t>ERAS, NRMP and Thalamus webinars</a:t>
            </a:r>
          </a:p>
          <a:p>
            <a:r>
              <a:rPr lang="en-US" sz="1800" dirty="0"/>
              <a:t>TAGME</a:t>
            </a:r>
          </a:p>
          <a:p>
            <a:r>
              <a:rPr lang="en-US" sz="1800" dirty="0"/>
              <a:t>Face Book group – GME Program Administrators/Educators </a:t>
            </a:r>
          </a:p>
        </p:txBody>
      </p:sp>
      <p:sp>
        <p:nvSpPr>
          <p:cNvPr id="6" name="Title 5">
            <a:extLst>
              <a:ext uri="{FF2B5EF4-FFF2-40B4-BE49-F238E27FC236}">
                <a16:creationId xmlns:a16="http://schemas.microsoft.com/office/drawing/2014/main" id="{E66004E0-1F58-4B8A-9DFD-CB3F10E0B650}"/>
              </a:ext>
            </a:extLst>
          </p:cNvPr>
          <p:cNvSpPr>
            <a:spLocks noGrp="1"/>
          </p:cNvSpPr>
          <p:nvPr>
            <p:ph type="title"/>
          </p:nvPr>
        </p:nvSpPr>
        <p:spPr/>
        <p:txBody>
          <a:bodyPr/>
          <a:lstStyle/>
          <a:p>
            <a:pPr algn="ctr"/>
            <a:r>
              <a:rPr lang="en-US" sz="3600" dirty="0"/>
              <a:t>Program Coordinator Wellness</a:t>
            </a:r>
          </a:p>
        </p:txBody>
      </p:sp>
    </p:spTree>
    <p:extLst>
      <p:ext uri="{BB962C8B-B14F-4D97-AF65-F5344CB8AC3E}">
        <p14:creationId xmlns:p14="http://schemas.microsoft.com/office/powerpoint/2010/main" val="28665534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686C9C-1456-4F9B-A45F-19971E0E3932}"/>
              </a:ext>
            </a:extLst>
          </p:cNvPr>
          <p:cNvSpPr>
            <a:spLocks noGrp="1"/>
          </p:cNvSpPr>
          <p:nvPr>
            <p:ph idx="1"/>
          </p:nvPr>
        </p:nvSpPr>
        <p:spPr>
          <a:xfrm>
            <a:off x="688982" y="2001078"/>
            <a:ext cx="11120725" cy="4523708"/>
          </a:xfrm>
        </p:spPr>
        <p:txBody>
          <a:bodyPr/>
          <a:lstStyle/>
          <a:p>
            <a:pPr marL="0" indent="0">
              <a:buNone/>
            </a:pPr>
            <a:r>
              <a:rPr lang="en-US" sz="2800" dirty="0"/>
              <a:t>“Year of No Fear”</a:t>
            </a:r>
          </a:p>
          <a:p>
            <a:pPr lvl="1">
              <a:buFont typeface="Arial" panose="020B0604020202020204" pitchFamily="34" charset="0"/>
              <a:buChar char="•"/>
            </a:pPr>
            <a:r>
              <a:rPr lang="en-US" dirty="0"/>
              <a:t>Hiking 5 National Parks in Utah</a:t>
            </a:r>
          </a:p>
          <a:p>
            <a:pPr lvl="1">
              <a:buFont typeface="Arial" panose="020B0604020202020204" pitchFamily="34" charset="0"/>
              <a:buChar char="•"/>
            </a:pPr>
            <a:r>
              <a:rPr lang="en-US" dirty="0"/>
              <a:t>Scanning Groceries</a:t>
            </a:r>
          </a:p>
          <a:p>
            <a:pPr lvl="1">
              <a:buFont typeface="Arial" panose="020B0604020202020204" pitchFamily="34" charset="0"/>
              <a:buChar char="•"/>
            </a:pPr>
            <a:r>
              <a:rPr lang="en-US" dirty="0"/>
              <a:t>Buying a new car</a:t>
            </a:r>
          </a:p>
          <a:p>
            <a:pPr lvl="1">
              <a:buFont typeface="Arial" panose="020B0604020202020204" pitchFamily="34" charset="0"/>
              <a:buChar char="•"/>
            </a:pPr>
            <a:r>
              <a:rPr lang="en-US" dirty="0"/>
              <a:t>ARANS New Member Liaison</a:t>
            </a:r>
          </a:p>
          <a:p>
            <a:pPr lvl="1">
              <a:buFont typeface="Arial" panose="020B0604020202020204" pitchFamily="34" charset="0"/>
              <a:buChar char="•"/>
            </a:pPr>
            <a:r>
              <a:rPr lang="en-US" dirty="0"/>
              <a:t>Promotion to Senior Program Coordinator</a:t>
            </a:r>
          </a:p>
          <a:p>
            <a:pPr lvl="1">
              <a:buFont typeface="Arial" panose="020B0604020202020204" pitchFamily="34" charset="0"/>
              <a:buChar char="•"/>
            </a:pPr>
            <a:endParaRPr lang="en-US" dirty="0"/>
          </a:p>
          <a:p>
            <a:pPr lvl="1">
              <a:buFont typeface="Arial" panose="020B0604020202020204" pitchFamily="34" charset="0"/>
              <a:buChar char="•"/>
            </a:pPr>
            <a:r>
              <a:rPr lang="en-US" dirty="0"/>
              <a:t>Step into your courage</a:t>
            </a:r>
          </a:p>
        </p:txBody>
      </p:sp>
      <p:sp>
        <p:nvSpPr>
          <p:cNvPr id="6" name="Title 5">
            <a:extLst>
              <a:ext uri="{FF2B5EF4-FFF2-40B4-BE49-F238E27FC236}">
                <a16:creationId xmlns:a16="http://schemas.microsoft.com/office/drawing/2014/main" id="{63CD70E1-FD0D-4138-B424-FB41CDF9C0BB}"/>
              </a:ext>
            </a:extLst>
          </p:cNvPr>
          <p:cNvSpPr>
            <a:spLocks noGrp="1"/>
          </p:cNvSpPr>
          <p:nvPr>
            <p:ph type="title"/>
          </p:nvPr>
        </p:nvSpPr>
        <p:spPr/>
        <p:txBody>
          <a:bodyPr/>
          <a:lstStyle/>
          <a:p>
            <a:pPr algn="ctr"/>
            <a:r>
              <a:rPr lang="en-US" sz="3600" dirty="0"/>
              <a:t>Program Coordinator Wellness</a:t>
            </a:r>
          </a:p>
        </p:txBody>
      </p:sp>
      <p:pic>
        <p:nvPicPr>
          <p:cNvPr id="3" name="Picture 2">
            <a:extLst>
              <a:ext uri="{FF2B5EF4-FFF2-40B4-BE49-F238E27FC236}">
                <a16:creationId xmlns:a16="http://schemas.microsoft.com/office/drawing/2014/main" id="{9A5DF7A4-90B8-4FBE-8974-5C3AEFB8869F}"/>
              </a:ext>
            </a:extLst>
          </p:cNvPr>
          <p:cNvPicPr>
            <a:picLocks noChangeAspect="1"/>
          </p:cNvPicPr>
          <p:nvPr/>
        </p:nvPicPr>
        <p:blipFill>
          <a:blip r:embed="rId2"/>
          <a:stretch>
            <a:fillRect/>
          </a:stretch>
        </p:blipFill>
        <p:spPr>
          <a:xfrm>
            <a:off x="6096000" y="2471981"/>
            <a:ext cx="1788707" cy="2384942"/>
          </a:xfrm>
          <a:prstGeom prst="rect">
            <a:avLst/>
          </a:prstGeom>
        </p:spPr>
      </p:pic>
      <p:pic>
        <p:nvPicPr>
          <p:cNvPr id="5" name="Picture 4">
            <a:extLst>
              <a:ext uri="{FF2B5EF4-FFF2-40B4-BE49-F238E27FC236}">
                <a16:creationId xmlns:a16="http://schemas.microsoft.com/office/drawing/2014/main" id="{D3BDD46C-F8FB-403A-AC39-40825D1A7C67}"/>
              </a:ext>
            </a:extLst>
          </p:cNvPr>
          <p:cNvPicPr>
            <a:picLocks noChangeAspect="1"/>
          </p:cNvPicPr>
          <p:nvPr/>
        </p:nvPicPr>
        <p:blipFill>
          <a:blip r:embed="rId3"/>
          <a:stretch>
            <a:fillRect/>
          </a:stretch>
        </p:blipFill>
        <p:spPr>
          <a:xfrm>
            <a:off x="9935155" y="2236528"/>
            <a:ext cx="1788707" cy="2384943"/>
          </a:xfrm>
          <a:prstGeom prst="rect">
            <a:avLst/>
          </a:prstGeom>
        </p:spPr>
      </p:pic>
      <p:pic>
        <p:nvPicPr>
          <p:cNvPr id="7" name="Picture 6">
            <a:extLst>
              <a:ext uri="{FF2B5EF4-FFF2-40B4-BE49-F238E27FC236}">
                <a16:creationId xmlns:a16="http://schemas.microsoft.com/office/drawing/2014/main" id="{470210FC-9626-4D9F-94A1-275ECDB5B3C8}"/>
              </a:ext>
            </a:extLst>
          </p:cNvPr>
          <p:cNvPicPr>
            <a:picLocks noChangeAspect="1"/>
          </p:cNvPicPr>
          <p:nvPr/>
        </p:nvPicPr>
        <p:blipFill>
          <a:blip r:embed="rId4"/>
          <a:stretch>
            <a:fillRect/>
          </a:stretch>
        </p:blipFill>
        <p:spPr>
          <a:xfrm>
            <a:off x="8242346" y="4243173"/>
            <a:ext cx="1335170" cy="2373636"/>
          </a:xfrm>
          <a:prstGeom prst="rect">
            <a:avLst/>
          </a:prstGeom>
        </p:spPr>
      </p:pic>
    </p:spTree>
    <p:extLst>
      <p:ext uri="{BB962C8B-B14F-4D97-AF65-F5344CB8AC3E}">
        <p14:creationId xmlns:p14="http://schemas.microsoft.com/office/powerpoint/2010/main" val="93268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 calcmode="lin" valueType="num">
                                      <p:cBhvr>
                                        <p:cTn id="25" dur="1000" fill="hold"/>
                                        <p:tgtEl>
                                          <p:spTgt spid="7"/>
                                        </p:tgtEl>
                                        <p:attrNameLst>
                                          <p:attrName>style.rotation</p:attrName>
                                        </p:attrNameLst>
                                      </p:cBhvr>
                                      <p:tavLst>
                                        <p:tav tm="0">
                                          <p:val>
                                            <p:fltVal val="90"/>
                                          </p:val>
                                        </p:tav>
                                        <p:tav tm="100000">
                                          <p:val>
                                            <p:fltVal val="0"/>
                                          </p:val>
                                        </p:tav>
                                      </p:tavLst>
                                    </p:anim>
                                    <p:animEffect transition="in" filter="fade">
                                      <p:cBhvr>
                                        <p:cTn id="26" dur="1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FBD61E2-E452-43AB-9E96-8BDD019DC7D8}"/>
              </a:ext>
            </a:extLst>
          </p:cNvPr>
          <p:cNvSpPr>
            <a:spLocks noGrp="1"/>
          </p:cNvSpPr>
          <p:nvPr>
            <p:ph idx="1"/>
          </p:nvPr>
        </p:nvSpPr>
        <p:spPr/>
        <p:txBody>
          <a:bodyPr/>
          <a:lstStyle/>
          <a:p>
            <a:r>
              <a:rPr lang="en-US" sz="1800" dirty="0"/>
              <a:t>ARANS </a:t>
            </a:r>
            <a:r>
              <a:rPr lang="en-US" sz="1800" dirty="0">
                <a:hlinkClick r:id="rId2"/>
              </a:rPr>
              <a:t>https://nsadmin.org/</a:t>
            </a:r>
            <a:r>
              <a:rPr lang="en-US" sz="1800" dirty="0"/>
              <a:t> </a:t>
            </a:r>
          </a:p>
          <a:p>
            <a:r>
              <a:rPr lang="en-US" sz="1800" dirty="0"/>
              <a:t>ACGME </a:t>
            </a:r>
            <a:r>
              <a:rPr lang="en-US" sz="1800" dirty="0">
                <a:hlinkClick r:id="rId3"/>
              </a:rPr>
              <a:t>https://www.acgme.org/</a:t>
            </a:r>
            <a:r>
              <a:rPr lang="en-US" sz="1800" dirty="0"/>
              <a:t> or AHME </a:t>
            </a:r>
            <a:r>
              <a:rPr lang="en-US" sz="1800" dirty="0">
                <a:hlinkClick r:id="rId4"/>
              </a:rPr>
              <a:t>https://ahme.org/</a:t>
            </a:r>
            <a:r>
              <a:rPr lang="en-US" sz="1800" dirty="0"/>
              <a:t> meetings</a:t>
            </a:r>
          </a:p>
          <a:p>
            <a:r>
              <a:rPr lang="en-US" sz="1800" dirty="0"/>
              <a:t>NSAMA  </a:t>
            </a:r>
            <a:r>
              <a:rPr lang="en-US" sz="1800" dirty="0">
                <a:hlinkClick r:id="rId5"/>
              </a:rPr>
              <a:t>https://www.nsama.org/</a:t>
            </a:r>
            <a:r>
              <a:rPr lang="en-US" sz="1800" dirty="0"/>
              <a:t> National Society of Academic Medical Administrators for both their virtual one day conference in April and their monthly virtual educational sessions </a:t>
            </a:r>
          </a:p>
          <a:p>
            <a:r>
              <a:rPr lang="en-US" sz="1800" dirty="0"/>
              <a:t>Texas College of Osteopathic Medicine’s Academy for Program Coordinators (APC) monthly virtual educational sessions </a:t>
            </a:r>
          </a:p>
          <a:p>
            <a:r>
              <a:rPr lang="en-US" sz="1800" dirty="0"/>
              <a:t>National Conference for Women </a:t>
            </a:r>
            <a:r>
              <a:rPr lang="en-US" sz="1800" dirty="0">
                <a:hlinkClick r:id="rId6"/>
              </a:rPr>
              <a:t>https://www.conferencesforwomen.org/national-conference/</a:t>
            </a:r>
            <a:r>
              <a:rPr lang="en-US" sz="1800" dirty="0"/>
              <a:t> </a:t>
            </a:r>
          </a:p>
          <a:p>
            <a:r>
              <a:rPr lang="en-US" sz="1800" dirty="0"/>
              <a:t>ERAS, NRMP and Thalamus webinars</a:t>
            </a:r>
          </a:p>
          <a:p>
            <a:r>
              <a:rPr lang="en-US" sz="1800" dirty="0"/>
              <a:t>TAGME </a:t>
            </a:r>
            <a:r>
              <a:rPr lang="en-US" sz="1800" dirty="0">
                <a:hlinkClick r:id="rId7"/>
              </a:rPr>
              <a:t>https://tagme.org/</a:t>
            </a:r>
            <a:r>
              <a:rPr lang="en-US" sz="1800" dirty="0"/>
              <a:t> </a:t>
            </a:r>
          </a:p>
          <a:p>
            <a:r>
              <a:rPr lang="en-US" sz="1800" dirty="0"/>
              <a:t>Face Book group – GME Program Administrators/Educators </a:t>
            </a:r>
            <a:r>
              <a:rPr lang="en-US" sz="1800" dirty="0">
                <a:hlinkClick r:id="rId8"/>
              </a:rPr>
              <a:t>https://www.facebook.com/login/?next=https%3A%2F%2Fwww.facebook.com%2Fgroups%2F124150454922173%2F</a:t>
            </a:r>
            <a:r>
              <a:rPr lang="en-US" sz="1800" dirty="0"/>
              <a:t> </a:t>
            </a:r>
          </a:p>
        </p:txBody>
      </p:sp>
      <p:sp>
        <p:nvSpPr>
          <p:cNvPr id="3" name="Title 2">
            <a:extLst>
              <a:ext uri="{FF2B5EF4-FFF2-40B4-BE49-F238E27FC236}">
                <a16:creationId xmlns:a16="http://schemas.microsoft.com/office/drawing/2014/main" id="{514A3738-8044-43EA-992C-7788E841D73C}"/>
              </a:ext>
            </a:extLst>
          </p:cNvPr>
          <p:cNvSpPr>
            <a:spLocks noGrp="1"/>
          </p:cNvSpPr>
          <p:nvPr>
            <p:ph type="title"/>
          </p:nvPr>
        </p:nvSpPr>
        <p:spPr/>
        <p:txBody>
          <a:bodyPr/>
          <a:lstStyle/>
          <a:p>
            <a:pPr algn="ctr"/>
            <a:r>
              <a:rPr lang="en-US" sz="3600" dirty="0"/>
              <a:t>Professional Development Resources for PCs</a:t>
            </a:r>
          </a:p>
        </p:txBody>
      </p:sp>
    </p:spTree>
    <p:extLst>
      <p:ext uri="{BB962C8B-B14F-4D97-AF65-F5344CB8AC3E}">
        <p14:creationId xmlns:p14="http://schemas.microsoft.com/office/powerpoint/2010/main" val="143015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6B626F-6081-4FC0-9D22-42687D0C9176}"/>
              </a:ext>
            </a:extLst>
          </p:cNvPr>
          <p:cNvSpPr>
            <a:spLocks noGrp="1"/>
          </p:cNvSpPr>
          <p:nvPr>
            <p:ph type="title"/>
          </p:nvPr>
        </p:nvSpPr>
        <p:spPr>
          <a:xfrm>
            <a:off x="723815" y="866676"/>
            <a:ext cx="10714812" cy="694455"/>
          </a:xfrm>
        </p:spPr>
        <p:txBody>
          <a:bodyPr/>
          <a:lstStyle/>
          <a:p>
            <a:pPr algn="ctr"/>
            <a:r>
              <a:rPr lang="en-US" sz="3600" dirty="0"/>
              <a:t>Goals/Objectives</a:t>
            </a:r>
            <a:endParaRPr lang="en-US" dirty="0"/>
          </a:p>
        </p:txBody>
      </p:sp>
      <p:sp>
        <p:nvSpPr>
          <p:cNvPr id="6" name="Content Placeholder 5">
            <a:extLst>
              <a:ext uri="{FF2B5EF4-FFF2-40B4-BE49-F238E27FC236}">
                <a16:creationId xmlns:a16="http://schemas.microsoft.com/office/drawing/2014/main" id="{37478529-B716-4B58-84BC-D4CB26B7D657}"/>
              </a:ext>
            </a:extLst>
          </p:cNvPr>
          <p:cNvSpPr>
            <a:spLocks noGrp="1"/>
          </p:cNvSpPr>
          <p:nvPr>
            <p:ph idx="1"/>
          </p:nvPr>
        </p:nvSpPr>
        <p:spPr>
          <a:xfrm>
            <a:off x="578560" y="1864380"/>
            <a:ext cx="11034879" cy="3779716"/>
          </a:xfrm>
          <a:ln>
            <a:noFill/>
          </a:ln>
        </p:spPr>
        <p:txBody>
          <a:bodyPr/>
          <a:lstStyle/>
          <a:p>
            <a:pPr marL="227013" indent="-227013">
              <a:lnSpc>
                <a:spcPct val="100000"/>
              </a:lnSpc>
              <a:spcBef>
                <a:spcPts val="0"/>
              </a:spcBef>
            </a:pPr>
            <a:r>
              <a:rPr lang="en-US" sz="2400" dirty="0"/>
              <a:t>Understand what information needs to be reviewed at the CCC and PEC meetings</a:t>
            </a:r>
          </a:p>
          <a:p>
            <a:pPr marL="0" indent="0">
              <a:lnSpc>
                <a:spcPct val="100000"/>
              </a:lnSpc>
              <a:spcBef>
                <a:spcPts val="0"/>
              </a:spcBef>
              <a:buNone/>
            </a:pPr>
            <a:endParaRPr lang="en-US" sz="2400" dirty="0"/>
          </a:p>
          <a:p>
            <a:pPr marL="227013" indent="-227013">
              <a:lnSpc>
                <a:spcPct val="100000"/>
              </a:lnSpc>
              <a:spcBef>
                <a:spcPts val="0"/>
              </a:spcBef>
            </a:pPr>
            <a:r>
              <a:rPr lang="en-US" sz="2400" dirty="0"/>
              <a:t>Understand the Program Coordinator’s role within the CCC &amp; PEC meetings process</a:t>
            </a:r>
          </a:p>
          <a:p>
            <a:pPr marL="227013" indent="-227013">
              <a:lnSpc>
                <a:spcPct val="100000"/>
              </a:lnSpc>
              <a:spcBef>
                <a:spcPts val="0"/>
              </a:spcBef>
            </a:pPr>
            <a:endParaRPr lang="en-US" sz="2400" dirty="0"/>
          </a:p>
          <a:p>
            <a:pPr marL="227013" indent="-227013">
              <a:lnSpc>
                <a:spcPct val="100000"/>
              </a:lnSpc>
              <a:spcBef>
                <a:spcPts val="0"/>
              </a:spcBef>
            </a:pPr>
            <a:r>
              <a:rPr lang="en-US" sz="2400" dirty="0"/>
              <a:t>Learn various ways to incorporate wellness in your life</a:t>
            </a:r>
          </a:p>
          <a:p>
            <a:pPr marL="227013" indent="-227013">
              <a:lnSpc>
                <a:spcPct val="100000"/>
              </a:lnSpc>
              <a:spcBef>
                <a:spcPts val="0"/>
              </a:spcBef>
            </a:pPr>
            <a:endParaRPr lang="en-US" sz="2400" dirty="0"/>
          </a:p>
          <a:p>
            <a:pPr marL="227013" indent="-227013">
              <a:lnSpc>
                <a:spcPct val="100000"/>
              </a:lnSpc>
              <a:spcBef>
                <a:spcPts val="0"/>
              </a:spcBef>
            </a:pPr>
            <a:r>
              <a:rPr lang="en-US" sz="2400" dirty="0"/>
              <a:t>Gain an understanding of the network available to you</a:t>
            </a:r>
          </a:p>
          <a:p>
            <a:pPr marL="227013" indent="-227013">
              <a:lnSpc>
                <a:spcPct val="100000"/>
              </a:lnSpc>
              <a:spcBef>
                <a:spcPts val="0"/>
              </a:spcBef>
            </a:pPr>
            <a:endParaRPr lang="en-US" sz="2400" dirty="0"/>
          </a:p>
          <a:p>
            <a:pPr marL="227013" indent="-227013">
              <a:lnSpc>
                <a:spcPct val="100000"/>
              </a:lnSpc>
              <a:spcBef>
                <a:spcPts val="0"/>
              </a:spcBef>
            </a:pPr>
            <a:endParaRPr lang="en-US" sz="2400" dirty="0"/>
          </a:p>
          <a:p>
            <a:pPr marL="0" indent="0">
              <a:buNone/>
            </a:pPr>
            <a:endParaRPr lang="en-US" sz="2400" dirty="0"/>
          </a:p>
        </p:txBody>
      </p:sp>
    </p:spTree>
    <p:extLst>
      <p:ext uri="{BB962C8B-B14F-4D97-AF65-F5344CB8AC3E}">
        <p14:creationId xmlns:p14="http://schemas.microsoft.com/office/powerpoint/2010/main" val="30169226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6BFD5BF-634C-4209-B517-287BFA1E7654}"/>
              </a:ext>
            </a:extLst>
          </p:cNvPr>
          <p:cNvSpPr>
            <a:spLocks noGrp="1"/>
          </p:cNvSpPr>
          <p:nvPr>
            <p:ph idx="1"/>
          </p:nvPr>
        </p:nvSpPr>
        <p:spPr/>
        <p:txBody>
          <a:bodyPr/>
          <a:lstStyle/>
          <a:p>
            <a:r>
              <a:rPr lang="en-US" dirty="0"/>
              <a:t>ACGME Neurological Surgery Common Program Requirements</a:t>
            </a:r>
          </a:p>
        </p:txBody>
      </p:sp>
      <p:sp>
        <p:nvSpPr>
          <p:cNvPr id="3" name="Title 2">
            <a:extLst>
              <a:ext uri="{FF2B5EF4-FFF2-40B4-BE49-F238E27FC236}">
                <a16:creationId xmlns:a16="http://schemas.microsoft.com/office/drawing/2014/main" id="{558E8C5F-AABD-4D5B-93B9-377370438BB5}"/>
              </a:ext>
            </a:extLst>
          </p:cNvPr>
          <p:cNvSpPr>
            <a:spLocks noGrp="1"/>
          </p:cNvSpPr>
          <p:nvPr>
            <p:ph type="title"/>
          </p:nvPr>
        </p:nvSpPr>
        <p:spPr/>
        <p:txBody>
          <a:bodyPr/>
          <a:lstStyle/>
          <a:p>
            <a:pPr algn="ctr"/>
            <a:r>
              <a:rPr lang="en-US" sz="3600" dirty="0"/>
              <a:t>Resources for this presentation</a:t>
            </a:r>
          </a:p>
        </p:txBody>
      </p:sp>
    </p:spTree>
    <p:extLst>
      <p:ext uri="{BB962C8B-B14F-4D97-AF65-F5344CB8AC3E}">
        <p14:creationId xmlns:p14="http://schemas.microsoft.com/office/powerpoint/2010/main" val="9595766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Callout 2"/>
          <p:cNvSpPr/>
          <p:nvPr/>
        </p:nvSpPr>
        <p:spPr>
          <a:xfrm>
            <a:off x="2774807" y="879895"/>
            <a:ext cx="6369193" cy="451161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object 2"/>
          <p:cNvSpPr txBox="1">
            <a:spLocks noGrp="1"/>
          </p:cNvSpPr>
          <p:nvPr>
            <p:ph type="title"/>
          </p:nvPr>
        </p:nvSpPr>
        <p:spPr>
          <a:xfrm>
            <a:off x="1316990" y="2813447"/>
            <a:ext cx="9558020" cy="615553"/>
          </a:xfrm>
          <a:prstGeom prst="rect">
            <a:avLst/>
          </a:prstGeom>
        </p:spPr>
        <p:txBody>
          <a:bodyPr vert="horz" wrap="square" lIns="0" tIns="0" rIns="0" bIns="0" rtlCol="0">
            <a:spAutoFit/>
          </a:bodyPr>
          <a:lstStyle/>
          <a:p>
            <a:pPr marL="12700" algn="ctr">
              <a:lnSpc>
                <a:spcPct val="100000"/>
              </a:lnSpc>
            </a:pPr>
            <a:r>
              <a:rPr lang="en-US" sz="4000" b="1" spc="-15" dirty="0"/>
              <a:t>Questions?</a:t>
            </a:r>
            <a:endParaRPr sz="4000" b="1" spc="-5" dirty="0"/>
          </a:p>
        </p:txBody>
      </p:sp>
    </p:spTree>
    <p:extLst>
      <p:ext uri="{BB962C8B-B14F-4D97-AF65-F5344CB8AC3E}">
        <p14:creationId xmlns:p14="http://schemas.microsoft.com/office/powerpoint/2010/main" val="15619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D0AB20-A84E-4CAF-8C7B-3EDB58DE6D07}"/>
              </a:ext>
            </a:extLst>
          </p:cNvPr>
          <p:cNvSpPr>
            <a:spLocks noGrp="1"/>
          </p:cNvSpPr>
          <p:nvPr>
            <p:ph type="title"/>
          </p:nvPr>
        </p:nvSpPr>
        <p:spPr/>
        <p:txBody>
          <a:bodyPr/>
          <a:lstStyle/>
          <a:p>
            <a:br>
              <a:rPr lang="en-US" dirty="0"/>
            </a:br>
            <a:r>
              <a:rPr lang="en-US" dirty="0"/>
              <a:t>CCC (Clinical Competency Committee) Meeting</a:t>
            </a:r>
            <a:br>
              <a:rPr lang="en-US" dirty="0"/>
            </a:br>
            <a:endParaRPr lang="en-US" dirty="0"/>
          </a:p>
        </p:txBody>
      </p:sp>
      <p:sp>
        <p:nvSpPr>
          <p:cNvPr id="2" name="Text Placeholder 1">
            <a:extLst>
              <a:ext uri="{FF2B5EF4-FFF2-40B4-BE49-F238E27FC236}">
                <a16:creationId xmlns:a16="http://schemas.microsoft.com/office/drawing/2014/main" id="{9C178D02-DAB1-41F3-A687-3434C1C3247E}"/>
              </a:ext>
            </a:extLst>
          </p:cNvPr>
          <p:cNvSpPr>
            <a:spLocks noGrp="1"/>
          </p:cNvSpPr>
          <p:nvPr>
            <p:ph type="body" idx="1"/>
          </p:nvPr>
        </p:nvSpPr>
        <p:spPr/>
        <p:txBody>
          <a:bodyPr/>
          <a:lstStyle/>
          <a:p>
            <a:endParaRPr lang="en-US" sz="24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93FBD93-29A9-4FFC-A710-36D1FEDACBC3}"/>
              </a:ext>
            </a:extLst>
          </p:cNvPr>
          <p:cNvSpPr>
            <a:spLocks noGrp="1"/>
          </p:cNvSpPr>
          <p:nvPr>
            <p:ph idx="1"/>
          </p:nvPr>
        </p:nvSpPr>
        <p:spPr>
          <a:xfrm>
            <a:off x="578560" y="2254249"/>
            <a:ext cx="11034879" cy="3927341"/>
          </a:xfrm>
        </p:spPr>
        <p:txBody>
          <a:bodyPr/>
          <a:lstStyle/>
          <a:p>
            <a:pPr marL="0" indent="0">
              <a:buNone/>
            </a:pPr>
            <a:r>
              <a:rPr lang="en-US" sz="2800" dirty="0"/>
              <a:t>Per the reformatted ACGME Neurological Surgery Common Program Requirements (CPR) effective 7/1/2025:</a:t>
            </a:r>
          </a:p>
          <a:p>
            <a:r>
              <a:rPr lang="en-US" sz="2000" dirty="0"/>
              <a:t>5.3. A Clinical Competency Committee must be appointed by the program director. </a:t>
            </a:r>
            <a:r>
              <a:rPr lang="en-US" sz="1600" dirty="0"/>
              <a:t>(Core) </a:t>
            </a:r>
          </a:p>
          <a:p>
            <a:r>
              <a:rPr lang="en-US" sz="2000" dirty="0"/>
              <a:t>5.3.a) At a minimum, the Clinical Competency Committee must include three members of the program faculty, at least one of whom is a core faculty member. </a:t>
            </a:r>
            <a:r>
              <a:rPr lang="en-US" sz="1600" dirty="0"/>
              <a:t>(Core) </a:t>
            </a:r>
          </a:p>
          <a:p>
            <a:r>
              <a:rPr lang="en-US" sz="2000" dirty="0"/>
              <a:t>5.3.b) Additional members must be faculty members from the same program or other programs, or other health professionals who have extensive contact and experience with the program’s residents. </a:t>
            </a:r>
            <a:r>
              <a:rPr lang="en-US" sz="1600" dirty="0"/>
              <a:t>(Core)</a:t>
            </a:r>
          </a:p>
        </p:txBody>
      </p:sp>
      <p:sp>
        <p:nvSpPr>
          <p:cNvPr id="7" name="Title 5">
            <a:extLst>
              <a:ext uri="{FF2B5EF4-FFF2-40B4-BE49-F238E27FC236}">
                <a16:creationId xmlns:a16="http://schemas.microsoft.com/office/drawing/2014/main" id="{412ADDBC-0FA9-43C0-AB30-7328F59B9AC6}"/>
              </a:ext>
            </a:extLst>
          </p:cNvPr>
          <p:cNvSpPr>
            <a:spLocks noGrp="1"/>
          </p:cNvSpPr>
          <p:nvPr>
            <p:ph type="title"/>
          </p:nvPr>
        </p:nvSpPr>
        <p:spPr>
          <a:xfrm>
            <a:off x="688983" y="1266868"/>
            <a:ext cx="11034879" cy="734210"/>
          </a:xfrm>
        </p:spPr>
        <p:txBody>
          <a:bodyPr/>
          <a:lstStyle/>
          <a:p>
            <a:pPr algn="ctr"/>
            <a:r>
              <a:rPr lang="en-US" sz="3600" dirty="0"/>
              <a:t>CCC (Clinical Competency Committee)</a:t>
            </a:r>
          </a:p>
        </p:txBody>
      </p:sp>
    </p:spTree>
    <p:extLst>
      <p:ext uri="{BB962C8B-B14F-4D97-AF65-F5344CB8AC3E}">
        <p14:creationId xmlns:p14="http://schemas.microsoft.com/office/powerpoint/2010/main" val="50133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6387BF0-9672-47F9-86D6-47E567D2F239}"/>
              </a:ext>
            </a:extLst>
          </p:cNvPr>
          <p:cNvSpPr>
            <a:spLocks noGrp="1"/>
          </p:cNvSpPr>
          <p:nvPr>
            <p:ph idx="1"/>
          </p:nvPr>
        </p:nvSpPr>
        <p:spPr/>
        <p:txBody>
          <a:bodyPr/>
          <a:lstStyle/>
          <a:p>
            <a:pPr marL="0" indent="0">
              <a:buNone/>
            </a:pPr>
            <a:r>
              <a:rPr lang="en-US" sz="2800" dirty="0"/>
              <a:t>Reformatted ACGME Neurological Surgery Common Program Requirements (CPR) effective 7/1/2025 continued:</a:t>
            </a:r>
          </a:p>
          <a:p>
            <a:r>
              <a:rPr lang="en-US" sz="2000" dirty="0"/>
              <a:t>5.3.c) The Clinical Competency Committee must review all resident evaluations at least semi-annually; </a:t>
            </a:r>
            <a:r>
              <a:rPr lang="en-US" sz="1600" dirty="0"/>
              <a:t>(Core) </a:t>
            </a:r>
          </a:p>
          <a:p>
            <a:r>
              <a:rPr lang="en-US" sz="2000" dirty="0"/>
              <a:t>5.3.d) The Clinical Competency Committee must determine each resident’s progress on achievement of the specialty-specific Milestones; and, </a:t>
            </a:r>
            <a:r>
              <a:rPr lang="en-US" sz="1600" dirty="0"/>
              <a:t>(Core)</a:t>
            </a:r>
          </a:p>
          <a:p>
            <a:r>
              <a:rPr lang="en-US" sz="2000" dirty="0"/>
              <a:t> 5.3.e) The Clinical Competency Committee must meet prior to the residents’ semi-annual evaluations and advise the program director regarding each resident’s progress. </a:t>
            </a:r>
            <a:r>
              <a:rPr lang="en-US" sz="1600" dirty="0"/>
              <a:t>(Core)</a:t>
            </a:r>
          </a:p>
        </p:txBody>
      </p:sp>
      <p:sp>
        <p:nvSpPr>
          <p:cNvPr id="6" name="Title 5">
            <a:extLst>
              <a:ext uri="{FF2B5EF4-FFF2-40B4-BE49-F238E27FC236}">
                <a16:creationId xmlns:a16="http://schemas.microsoft.com/office/drawing/2014/main" id="{8712AE9F-4BAE-48BE-8B32-B2D46ABCA6A8}"/>
              </a:ext>
            </a:extLst>
          </p:cNvPr>
          <p:cNvSpPr>
            <a:spLocks noGrp="1"/>
          </p:cNvSpPr>
          <p:nvPr>
            <p:ph type="title"/>
          </p:nvPr>
        </p:nvSpPr>
        <p:spPr/>
        <p:txBody>
          <a:bodyPr/>
          <a:lstStyle/>
          <a:p>
            <a:pPr algn="ctr"/>
            <a:r>
              <a:rPr lang="en-US" sz="3600" dirty="0"/>
              <a:t>CCC (Clinical Competency Committee)</a:t>
            </a:r>
          </a:p>
        </p:txBody>
      </p:sp>
    </p:spTree>
    <p:extLst>
      <p:ext uri="{BB962C8B-B14F-4D97-AF65-F5344CB8AC3E}">
        <p14:creationId xmlns:p14="http://schemas.microsoft.com/office/powerpoint/2010/main" val="603697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136C7F-F105-4708-B0CE-1EAAFF19C922}"/>
              </a:ext>
            </a:extLst>
          </p:cNvPr>
          <p:cNvSpPr>
            <a:spLocks noGrp="1"/>
          </p:cNvSpPr>
          <p:nvPr>
            <p:ph idx="1"/>
          </p:nvPr>
        </p:nvSpPr>
        <p:spPr/>
        <p:txBody>
          <a:bodyPr/>
          <a:lstStyle/>
          <a:p>
            <a:pPr marL="0" indent="0">
              <a:buNone/>
            </a:pPr>
            <a:r>
              <a:rPr lang="en-US" dirty="0"/>
              <a:t>Information needed for CCC meeting:</a:t>
            </a:r>
          </a:p>
          <a:p>
            <a:pPr marL="0" indent="0">
              <a:buNone/>
            </a:pPr>
            <a:r>
              <a:rPr lang="en-US" dirty="0"/>
              <a:t>	* ACGME Resident Case Logs minimums report</a:t>
            </a:r>
          </a:p>
          <a:p>
            <a:pPr marL="0" indent="0">
              <a:buNone/>
            </a:pPr>
            <a:r>
              <a:rPr lang="en-US" dirty="0"/>
              <a:t>	* Evaluations – Faculty, Nursing, 360</a:t>
            </a:r>
          </a:p>
          <a:p>
            <a:pPr marL="0" indent="0">
              <a:buNone/>
            </a:pPr>
            <a:r>
              <a:rPr lang="en-US" dirty="0"/>
              <a:t>	* Milestones</a:t>
            </a:r>
          </a:p>
          <a:p>
            <a:pPr marL="0" indent="0">
              <a:buNone/>
            </a:pPr>
            <a:r>
              <a:rPr lang="en-US" dirty="0"/>
              <a:t>	* ABNS Written Exam results</a:t>
            </a:r>
          </a:p>
          <a:p>
            <a:pPr marL="0" indent="0">
              <a:buNone/>
            </a:pPr>
            <a:r>
              <a:rPr lang="en-US" dirty="0"/>
              <a:t>	* Resident Self Evaluation</a:t>
            </a:r>
          </a:p>
          <a:p>
            <a:pPr marL="0" indent="0">
              <a:buNone/>
            </a:pPr>
            <a:r>
              <a:rPr lang="en-US" dirty="0"/>
              <a:t>	* Individual Resident Achievements: their scholarly activity; QI or research; served 	on any committees locally or nationally; honors or awards; attended any 	meetings/courses; upcoming plans</a:t>
            </a:r>
          </a:p>
        </p:txBody>
      </p:sp>
      <p:sp>
        <p:nvSpPr>
          <p:cNvPr id="6" name="Title 5">
            <a:extLst>
              <a:ext uri="{FF2B5EF4-FFF2-40B4-BE49-F238E27FC236}">
                <a16:creationId xmlns:a16="http://schemas.microsoft.com/office/drawing/2014/main" id="{E86A04A6-CE74-4AD2-B403-35DB93AA5E3C}"/>
              </a:ext>
            </a:extLst>
          </p:cNvPr>
          <p:cNvSpPr>
            <a:spLocks noGrp="1"/>
          </p:cNvSpPr>
          <p:nvPr>
            <p:ph type="title"/>
          </p:nvPr>
        </p:nvSpPr>
        <p:spPr/>
        <p:txBody>
          <a:bodyPr/>
          <a:lstStyle/>
          <a:p>
            <a:pPr algn="ctr"/>
            <a:r>
              <a:rPr lang="en-US" sz="3600" dirty="0"/>
              <a:t>CCC (Clinical Competency Committee)</a:t>
            </a:r>
          </a:p>
        </p:txBody>
      </p:sp>
    </p:spTree>
    <p:extLst>
      <p:ext uri="{BB962C8B-B14F-4D97-AF65-F5344CB8AC3E}">
        <p14:creationId xmlns:p14="http://schemas.microsoft.com/office/powerpoint/2010/main" val="3638629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500"/>
                                  </p:stCondLst>
                                  <p:childTnLst>
                                    <p:set>
                                      <p:cBhvr>
                                        <p:cTn id="6" dur="1" fill="hold">
                                          <p:stCondLst>
                                            <p:cond delay="749"/>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500"/>
                                  </p:stCondLst>
                                  <p:childTnLst>
                                    <p:set>
                                      <p:cBhvr>
                                        <p:cTn id="10" dur="1" fill="hold">
                                          <p:stCondLst>
                                            <p:cond delay="749"/>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500"/>
                                  </p:stCondLst>
                                  <p:childTnLst>
                                    <p:set>
                                      <p:cBhvr>
                                        <p:cTn id="14" dur="1" fill="hold">
                                          <p:stCondLst>
                                            <p:cond delay="749"/>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500"/>
                                  </p:stCondLst>
                                  <p:childTnLst>
                                    <p:set>
                                      <p:cBhvr>
                                        <p:cTn id="18" dur="1" fill="hold">
                                          <p:stCondLst>
                                            <p:cond delay="749"/>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500"/>
                                  </p:stCondLst>
                                  <p:childTnLst>
                                    <p:set>
                                      <p:cBhvr>
                                        <p:cTn id="22" dur="1" fill="hold">
                                          <p:stCondLst>
                                            <p:cond delay="749"/>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500"/>
                                  </p:stCondLst>
                                  <p:childTnLst>
                                    <p:set>
                                      <p:cBhvr>
                                        <p:cTn id="26" dur="1" fill="hold">
                                          <p:stCondLst>
                                            <p:cond delay="749"/>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124583-8C8D-44EC-983A-CE145EB89CE2}"/>
              </a:ext>
            </a:extLst>
          </p:cNvPr>
          <p:cNvSpPr>
            <a:spLocks noGrp="1"/>
          </p:cNvSpPr>
          <p:nvPr>
            <p:ph idx="1"/>
          </p:nvPr>
        </p:nvSpPr>
        <p:spPr/>
        <p:txBody>
          <a:bodyPr/>
          <a:lstStyle/>
          <a:p>
            <a:r>
              <a:rPr lang="en-US" dirty="0"/>
              <a:t>At the CCC meeting each resident will be reviewed individually</a:t>
            </a:r>
          </a:p>
          <a:p>
            <a:r>
              <a:rPr lang="en-US" dirty="0"/>
              <a:t>Milestones need to be entered in ACGME ADS for each resident, either during the meeting or at its conclusion</a:t>
            </a:r>
          </a:p>
          <a:p>
            <a:r>
              <a:rPr lang="en-US" dirty="0"/>
              <a:t>Save meeting minutes in your RMS (Residency Management System, either </a:t>
            </a:r>
            <a:r>
              <a:rPr lang="en-US" dirty="0" err="1"/>
              <a:t>MedHub</a:t>
            </a:r>
            <a:r>
              <a:rPr lang="en-US" dirty="0"/>
              <a:t> or New Innovations).</a:t>
            </a:r>
          </a:p>
        </p:txBody>
      </p:sp>
      <p:sp>
        <p:nvSpPr>
          <p:cNvPr id="6" name="Title 5">
            <a:extLst>
              <a:ext uri="{FF2B5EF4-FFF2-40B4-BE49-F238E27FC236}">
                <a16:creationId xmlns:a16="http://schemas.microsoft.com/office/drawing/2014/main" id="{2F974E41-5FFE-4B0F-B0AC-942C2F197480}"/>
              </a:ext>
            </a:extLst>
          </p:cNvPr>
          <p:cNvSpPr>
            <a:spLocks noGrp="1"/>
          </p:cNvSpPr>
          <p:nvPr>
            <p:ph type="title"/>
          </p:nvPr>
        </p:nvSpPr>
        <p:spPr/>
        <p:txBody>
          <a:bodyPr/>
          <a:lstStyle/>
          <a:p>
            <a:pPr algn="ctr"/>
            <a:r>
              <a:rPr lang="en-US" sz="3600" dirty="0"/>
              <a:t>CCC (Clinical Competency Committee)</a:t>
            </a:r>
          </a:p>
        </p:txBody>
      </p:sp>
    </p:spTree>
    <p:extLst>
      <p:ext uri="{BB962C8B-B14F-4D97-AF65-F5344CB8AC3E}">
        <p14:creationId xmlns:p14="http://schemas.microsoft.com/office/powerpoint/2010/main" val="841717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Callout 2"/>
          <p:cNvSpPr/>
          <p:nvPr/>
        </p:nvSpPr>
        <p:spPr>
          <a:xfrm>
            <a:off x="2774807" y="879895"/>
            <a:ext cx="6369193" cy="451161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object 2"/>
          <p:cNvSpPr txBox="1">
            <a:spLocks noGrp="1"/>
          </p:cNvSpPr>
          <p:nvPr>
            <p:ph type="title"/>
          </p:nvPr>
        </p:nvSpPr>
        <p:spPr>
          <a:xfrm>
            <a:off x="1316990" y="2813447"/>
            <a:ext cx="9558020" cy="615553"/>
          </a:xfrm>
          <a:prstGeom prst="rect">
            <a:avLst/>
          </a:prstGeom>
        </p:spPr>
        <p:txBody>
          <a:bodyPr vert="horz" wrap="square" lIns="0" tIns="0" rIns="0" bIns="0" rtlCol="0">
            <a:spAutoFit/>
          </a:bodyPr>
          <a:lstStyle/>
          <a:p>
            <a:pPr marL="12700" algn="ctr">
              <a:lnSpc>
                <a:spcPct val="100000"/>
              </a:lnSpc>
            </a:pPr>
            <a:r>
              <a:rPr lang="en-US" sz="4000" b="1" spc="-15" dirty="0"/>
              <a:t>Questions?</a:t>
            </a:r>
            <a:endParaRPr sz="4000" b="1" spc="-5" dirty="0"/>
          </a:p>
        </p:txBody>
      </p:sp>
    </p:spTree>
    <p:extLst>
      <p:ext uri="{BB962C8B-B14F-4D97-AF65-F5344CB8AC3E}">
        <p14:creationId xmlns:p14="http://schemas.microsoft.com/office/powerpoint/2010/main" val="1987441250"/>
      </p:ext>
    </p:extLst>
  </p:cSld>
  <p:clrMapOvr>
    <a:masterClrMapping/>
  </p:clrMapOvr>
</p:sld>
</file>

<file path=ppt/theme/theme1.xml><?xml version="1.0" encoding="utf-8"?>
<a:theme xmlns:a="http://schemas.openxmlformats.org/drawingml/2006/main" name="1_Office Theme">
  <a:themeElements>
    <a:clrScheme name="Dartmouth Health Office Colors">
      <a:dk1>
        <a:srgbClr val="00664F"/>
      </a:dk1>
      <a:lt1>
        <a:sysClr val="window" lastClr="FFFFFF"/>
      </a:lt1>
      <a:dk2>
        <a:srgbClr val="000000"/>
      </a:dk2>
      <a:lt2>
        <a:srgbClr val="E7E6E6"/>
      </a:lt2>
      <a:accent1>
        <a:srgbClr val="00664F"/>
      </a:accent1>
      <a:accent2>
        <a:srgbClr val="6ECEB2"/>
      </a:accent2>
      <a:accent3>
        <a:srgbClr val="78BE20"/>
      </a:accent3>
      <a:accent4>
        <a:srgbClr val="5F5F5F"/>
      </a:accent4>
      <a:accent5>
        <a:srgbClr val="969696"/>
      </a:accent5>
      <a:accent6>
        <a:srgbClr val="C0C0C0"/>
      </a:accent6>
      <a:hlink>
        <a:srgbClr val="0563C1"/>
      </a:hlink>
      <a:folHlink>
        <a:srgbClr val="954F72"/>
      </a:folHlink>
    </a:clrScheme>
    <a:fontScheme name="Dartmouth Health Offic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DHPPT_2_23_DD" id="{6B2F595F-5708-2B4D-B8E6-C99FB4772E51}" vid="{5904EC97-F9F7-7145-955A-48E02A6B3E0A}"/>
    </a:ext>
  </a:extLst>
</a:theme>
</file>

<file path=ppt/theme/theme2.xml><?xml version="1.0" encoding="utf-8"?>
<a:theme xmlns:a="http://schemas.openxmlformats.org/drawingml/2006/main" name="Presentation Title Goes Here">
  <a:themeElements>
    <a:clrScheme name="Dartmouth Health Office Colors">
      <a:dk1>
        <a:srgbClr val="00664F"/>
      </a:dk1>
      <a:lt1>
        <a:sysClr val="window" lastClr="FFFFFF"/>
      </a:lt1>
      <a:dk2>
        <a:srgbClr val="000000"/>
      </a:dk2>
      <a:lt2>
        <a:srgbClr val="E7E6E6"/>
      </a:lt2>
      <a:accent1>
        <a:srgbClr val="00664F"/>
      </a:accent1>
      <a:accent2>
        <a:srgbClr val="6ECEB2"/>
      </a:accent2>
      <a:accent3>
        <a:srgbClr val="78BE20"/>
      </a:accent3>
      <a:accent4>
        <a:srgbClr val="5F5F5F"/>
      </a:accent4>
      <a:accent5>
        <a:srgbClr val="969696"/>
      </a:accent5>
      <a:accent6>
        <a:srgbClr val="C0C0C0"/>
      </a:accent6>
      <a:hlink>
        <a:srgbClr val="0563C1"/>
      </a:hlink>
      <a:folHlink>
        <a:srgbClr val="954F72"/>
      </a:folHlink>
    </a:clrScheme>
    <a:fontScheme name="Dartmouth Health Offic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DartmouthHealth_PPT_Template_20230719" id="{A97E6D4F-DD55-3C46-AFA6-F2F3AF8192E8}" vid="{80B20D33-4296-2F43-B249-9B97870BF3B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52E2EDCEF477745BA086C81A047119E" ma:contentTypeVersion="20" ma:contentTypeDescription="Create a new document." ma:contentTypeScope="" ma:versionID="3153c347d7005949919c8b9bad73bad0">
  <xsd:schema xmlns:xsd="http://www.w3.org/2001/XMLSchema" xmlns:xs="http://www.w3.org/2001/XMLSchema" xmlns:p="http://schemas.microsoft.com/office/2006/metadata/properties" xmlns:ns1="http://schemas.microsoft.com/sharepoint/v3" xmlns:ns2="bddfdb89-9315-446e-9849-924476c0fe19" xmlns:ns3="e5f4968b-0c32-4cb3-afd4-61844f99695c" targetNamespace="http://schemas.microsoft.com/office/2006/metadata/properties" ma:root="true" ma:fieldsID="dd8f7049c9a5a72107f12205fe3d6110" ns1:_="" ns2:_="" ns3:_="">
    <xsd:import namespace="http://schemas.microsoft.com/sharepoint/v3"/>
    <xsd:import namespace="bddfdb89-9315-446e-9849-924476c0fe19"/>
    <xsd:import namespace="e5f4968b-0c32-4cb3-afd4-61844f99695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6" nillable="true" ma:displayName="Unified Compliance Policy Properties" ma:hidden="true" ma:internalName="_ip_UnifiedCompliancePolicyProperties">
      <xsd:simpleType>
        <xsd:restriction base="dms:Note"/>
      </xsd:simpleType>
    </xsd:element>
    <xsd:element name="_ip_UnifiedCompliancePolicyUIAction" ma:index="2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ddfdb89-9315-446e-9849-924476c0fe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5e2b2fc-0517-44cc-85bc-21d743cacc9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5f4968b-0c32-4cb3-afd4-61844f99695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2514d3f-8dd5-460b-a1d6-c8dda80bc22d}" ma:internalName="TaxCatchAll" ma:showField="CatchAllData" ma:web="e5f4968b-0c32-4cb3-afd4-61844f99695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bddfdb89-9315-446e-9849-924476c0fe19">
      <Terms xmlns="http://schemas.microsoft.com/office/infopath/2007/PartnerControls"/>
    </lcf76f155ced4ddcb4097134ff3c332f>
    <TaxCatchAll xmlns="e5f4968b-0c32-4cb3-afd4-61844f99695c"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D60775C3-424D-49C9-B39B-DD1A6A3A14A7}"/>
</file>

<file path=customXml/itemProps2.xml><?xml version="1.0" encoding="utf-8"?>
<ds:datastoreItem xmlns:ds="http://schemas.openxmlformats.org/officeDocument/2006/customXml" ds:itemID="{9A19A609-932E-4640-918E-2B9AA5591888}"/>
</file>

<file path=customXml/itemProps3.xml><?xml version="1.0" encoding="utf-8"?>
<ds:datastoreItem xmlns:ds="http://schemas.openxmlformats.org/officeDocument/2006/customXml" ds:itemID="{B6002B36-B4DB-4AEB-8D3A-9F0CAF8B708D}"/>
</file>

<file path=docProps/app.xml><?xml version="1.0" encoding="utf-8"?>
<Properties xmlns="http://schemas.openxmlformats.org/officeDocument/2006/extended-properties" xmlns:vt="http://schemas.openxmlformats.org/officeDocument/2006/docPropsVTypes">
  <TotalTime>685</TotalTime>
  <Words>1579</Words>
  <Application>Microsoft Office PowerPoint</Application>
  <PresentationFormat>Widescreen</PresentationFormat>
  <Paragraphs>160</Paragraphs>
  <Slides>31</Slides>
  <Notes>8</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31</vt:i4>
      </vt:variant>
    </vt:vector>
  </HeadingPairs>
  <TitlesOfParts>
    <vt:vector size="35" baseType="lpstr">
      <vt:lpstr>Arial</vt:lpstr>
      <vt:lpstr>Calibri</vt:lpstr>
      <vt:lpstr>1_Office Theme</vt:lpstr>
      <vt:lpstr>Presentation Title Goes Here</vt:lpstr>
      <vt:lpstr>“CCC &amp; PEC and a ‘Year of No Fear’: How are they connected?” </vt:lpstr>
      <vt:lpstr>Fun Facts </vt:lpstr>
      <vt:lpstr>Goals/Objectives</vt:lpstr>
      <vt:lpstr> CCC (Clinical Competency Committee) Meeting </vt:lpstr>
      <vt:lpstr>CCC (Clinical Competency Committee)</vt:lpstr>
      <vt:lpstr>CCC (Clinical Competency Committee)</vt:lpstr>
      <vt:lpstr>CCC (Clinical Competency Committee)</vt:lpstr>
      <vt:lpstr>CCC (Clinical Competency Committee)</vt:lpstr>
      <vt:lpstr>Questions?</vt:lpstr>
      <vt:lpstr>  PEC (Program Evaluation Committee) Meeting </vt:lpstr>
      <vt:lpstr>PEC (Program Evaluation Committee)</vt:lpstr>
      <vt:lpstr>PEC (Program Evaluation Committee) </vt:lpstr>
      <vt:lpstr>PEC (Program Evaluation Committee)</vt:lpstr>
      <vt:lpstr>PowerPoint Presentation</vt:lpstr>
      <vt:lpstr>PEC (Program Evaluation Committee)</vt:lpstr>
      <vt:lpstr>PEC (Program Evaluation Committee) </vt:lpstr>
      <vt:lpstr>PEC (Program Evaluation Committee)</vt:lpstr>
      <vt:lpstr>PEC (Program Evaluation Committee) </vt:lpstr>
      <vt:lpstr>PEC (Program Evaluation Committee)</vt:lpstr>
      <vt:lpstr>PEC (Program Evaluation Committee)</vt:lpstr>
      <vt:lpstr>Questions?</vt:lpstr>
      <vt:lpstr>  Program Coordinator Wellness </vt:lpstr>
      <vt:lpstr>Program Coordinator Wellness</vt:lpstr>
      <vt:lpstr>Program Coordinator Wellness</vt:lpstr>
      <vt:lpstr>Program Coordinator Wellness</vt:lpstr>
      <vt:lpstr>The Residency Program Coordinator’s Handbook, Sixth Edition</vt:lpstr>
      <vt:lpstr>Program Coordinator Wellness</vt:lpstr>
      <vt:lpstr>Program Coordinator Wellness</vt:lpstr>
      <vt:lpstr>Professional Development Resources for PCs</vt:lpstr>
      <vt:lpstr>Resources for this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“CCC &amp; PEC are Necessary, so is PC Wellness”</dc:title>
  <dc:creator>Tobi J. Cooney</dc:creator>
  <cp:lastModifiedBy>Tobi J. Cooney</cp:lastModifiedBy>
  <cp:revision>54</cp:revision>
  <dcterms:created xsi:type="dcterms:W3CDTF">2025-02-08T19:15:26Z</dcterms:created>
  <dcterms:modified xsi:type="dcterms:W3CDTF">2025-03-25T14:46:20Z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0x010100352E2EDCEF477745BA086C81A047119E</vt:lpwstr>
  </property>
</Properties>
</file>