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54" d="100"/>
          <a:sy n="54" d="100"/>
        </p:scale>
        <p:origin x="9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hite, Sophie" userId="592d7993-2da9-48f2-92f9-82eb35f841c6" providerId="ADAL" clId="{D727AA03-2426-4187-8789-FF172816BA49}"/>
    <pc:docChg chg="undo custSel modSld">
      <pc:chgData name="White, Sophie" userId="592d7993-2da9-48f2-92f9-82eb35f841c6" providerId="ADAL" clId="{D727AA03-2426-4187-8789-FF172816BA49}" dt="2025-05-19T19:36:52.904" v="23" actId="6549"/>
      <pc:docMkLst>
        <pc:docMk/>
      </pc:docMkLst>
      <pc:sldChg chg="modSp mod">
        <pc:chgData name="White, Sophie" userId="592d7993-2da9-48f2-92f9-82eb35f841c6" providerId="ADAL" clId="{D727AA03-2426-4187-8789-FF172816BA49}" dt="2025-05-19T19:36:52.904" v="23" actId="6549"/>
        <pc:sldMkLst>
          <pc:docMk/>
          <pc:sldMk cId="0" sldId="279"/>
        </pc:sldMkLst>
        <pc:spChg chg="mod">
          <ac:chgData name="White, Sophie" userId="592d7993-2da9-48f2-92f9-82eb35f841c6" providerId="ADAL" clId="{D727AA03-2426-4187-8789-FF172816BA49}" dt="2025-05-19T19:36:52.904" v="23" actId="6549"/>
          <ac:spMkLst>
            <pc:docMk/>
            <pc:sldMk cId="0" sldId="279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F52A6-9273-E797-D4AF-59BB84EF28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AFF280-0C3D-4587-C983-E4485E5E86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04FA2-0008-74CB-608C-BA2AD7599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A7CA-EF32-4AB5-9DD2-3CC2230A590C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AFF20-6869-5680-94B2-0E24188E8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D289F-F2FE-11A6-6F97-5C8BB706A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16353-FF2C-4580-9217-E020247BB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466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E7D1B-45B5-8EA2-0AC6-BA94B5401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617B42-5D21-D1B9-EE5E-9A6E9C15EC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8D549-A95D-A4EA-3A7C-0B980CF25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A7CA-EF32-4AB5-9DD2-3CC2230A590C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906B1-04EF-B238-DAC5-20BD47B82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FC91D1-C6D7-F2A9-17B2-BF5C7B1C5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16353-FF2C-4580-9217-E020247BB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24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C2E50D-335D-2439-4AC6-962AC50872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C2A55A-77DF-DC85-CF7E-B2BF792CCC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7BCC06-F315-26BE-5208-9778F45F0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A7CA-EF32-4AB5-9DD2-3CC2230A590C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22709-5D72-2F08-4BEC-81D1CA867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BA2AA5-8915-C96C-8EFC-3AA22802C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16353-FF2C-4580-9217-E020247BB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34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6C6340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224057" y="2464801"/>
            <a:ext cx="3350895" cy="3642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585858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9136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73082-7C28-8682-AF88-2CE0BA7E9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BE444-DEE8-12B1-0580-638287146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BCC2B-1D1C-FBBC-DFCB-A28C0C70E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A7CA-EF32-4AB5-9DD2-3CC2230A590C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3D787-9193-209D-EF60-6F0D6EE4F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2AC92E-8A4C-073E-B1A1-34035FBEA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16353-FF2C-4580-9217-E020247BB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329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C9562-BDD4-2661-6672-C03D44066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762FB-1F06-D6AF-CD68-823F488C0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65A6AE-CC67-317F-A94C-90CAC0E8A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A7CA-EF32-4AB5-9DD2-3CC2230A590C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D3C7A-DA8E-1820-EDFE-BCECB69F6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D74CE-9432-63A4-E447-E81A0B88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16353-FF2C-4580-9217-E020247BB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243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C63EC-0530-C4AA-8832-A8C47FCA2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6238A-EA6E-2544-C9C9-94C7F7ACEA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FF4E86-CFD3-1153-0184-88E87A426C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32041-5959-278A-54E9-306978A21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A7CA-EF32-4AB5-9DD2-3CC2230A590C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D9B866-5562-1BE0-5E87-11AE1C905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8B6C6C-2142-2380-DABF-365F79A21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16353-FF2C-4580-9217-E020247BB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531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4AE75-09AE-EF0F-9E59-1268CE19F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E847D-ED72-7FAE-CFBF-7F369E128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40ACA3-3047-8668-604D-8F98F88849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897C6C-A74F-D1DD-8D1E-FCFC1690A9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B79812-8862-0DC9-0024-08E7395A36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18AA49-12B8-1C5D-6115-2F41E7F95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A7CA-EF32-4AB5-9DD2-3CC2230A590C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9D0EF9-42B2-8F26-37E8-752DC9321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E6CA68-04D6-FC82-B8CE-BDF42F77D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16353-FF2C-4580-9217-E020247BB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37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89B53-6753-366C-8FF9-B413D8668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4A26E6-AC62-C519-BAD0-DE5414170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A7CA-EF32-4AB5-9DD2-3CC2230A590C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55FEBB-30DA-6A7C-8796-CF6A89F40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B96D57-82FD-7BA2-A908-FBD43D857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16353-FF2C-4580-9217-E020247BB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000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F821DD-4C56-08DD-D987-8747F4A18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A7CA-EF32-4AB5-9DD2-3CC2230A590C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B40D3A-577D-F1D0-C5BB-90A415EEB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BD3B8A-1278-C45B-9D38-A9DCF3008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16353-FF2C-4580-9217-E020247BB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3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6616-9BC4-3CCA-819A-0A2A993CF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73131-12C8-4042-CBF4-72E6A44A4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3EA51F-A553-E1EA-05E7-6366D3A93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FA205B-5F1C-E1F8-C245-6E4FBBEA7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A7CA-EF32-4AB5-9DD2-3CC2230A590C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96A330-C33D-3043-08A7-93C52B2E9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8E62A6-9D51-8AE6-B5CD-9364B07DF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16353-FF2C-4580-9217-E020247BB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134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6A269-26B4-3F59-F4D0-C5C6E8CAB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73BCA8-0785-9E92-F5E8-C4178687AF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8E956D-93F8-AAF7-048F-992B8ABD7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0D88B9-0B1F-CF22-882A-EAE253AFD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A7CA-EF32-4AB5-9DD2-3CC2230A590C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5EA5C5-FBAE-236A-5346-D9B161C71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F640DA-1573-961D-5744-A9C37F749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16353-FF2C-4580-9217-E020247BB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17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13F234-7FFC-344A-2E29-87EED19BD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70CF7-4310-4BCD-FBDB-95D70B03E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E370D-CA2A-E41A-24AE-C5D766A702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A9A7CA-EF32-4AB5-9DD2-3CC2230A590C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BBF0B-304C-7755-5555-26B75E885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E9F5AA-E8A6-895D-C5CD-2C218CAC5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116353-FF2C-4580-9217-E020247BB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400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map of the united states&#10;&#10;AI-generated content may be incorrect.">
            <a:extLst>
              <a:ext uri="{FF2B5EF4-FFF2-40B4-BE49-F238E27FC236}">
                <a16:creationId xmlns:a16="http://schemas.microsoft.com/office/drawing/2014/main" id="{F16010E6-4AB6-B13B-7E13-959F7A3575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75" t="28890" r="28591" b="22221"/>
          <a:stretch/>
        </p:blipFill>
        <p:spPr>
          <a:xfrm>
            <a:off x="6473582" y="1905000"/>
            <a:ext cx="5124816" cy="33528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56074" y="628903"/>
            <a:ext cx="34734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1C794D"/>
                </a:solidFill>
                <a:latin typeface="Trebuchet MS"/>
                <a:cs typeface="Trebuchet MS"/>
              </a:rPr>
              <a:t>Regional</a:t>
            </a:r>
            <a:r>
              <a:rPr sz="3600" b="1" spc="-130" dirty="0">
                <a:solidFill>
                  <a:srgbClr val="1C794D"/>
                </a:solidFill>
                <a:latin typeface="Trebuchet MS"/>
                <a:cs typeface="Trebuchet MS"/>
              </a:rPr>
              <a:t> </a:t>
            </a:r>
            <a:r>
              <a:rPr sz="3600" b="1" spc="-10" dirty="0">
                <a:solidFill>
                  <a:srgbClr val="1C794D"/>
                </a:solidFill>
                <a:latin typeface="Trebuchet MS"/>
                <a:cs typeface="Trebuchet MS"/>
              </a:rPr>
              <a:t>Groups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0600" y="1713145"/>
            <a:ext cx="5334000" cy="3826689"/>
          </a:xfrm>
          <a:prstGeom prst="rect">
            <a:avLst/>
          </a:prstGeom>
        </p:spPr>
        <p:txBody>
          <a:bodyPr vert="horz" wrap="square" lIns="0" tIns="213360" rIns="0" bIns="0" rtlCol="0">
            <a:spAutoFit/>
          </a:bodyPr>
          <a:lstStyle/>
          <a:p>
            <a:pPr marL="300355" indent="-287655">
              <a:spcBef>
                <a:spcPts val="1680"/>
              </a:spcBef>
              <a:buClr>
                <a:srgbClr val="90C225"/>
              </a:buClr>
              <a:buSzPct val="79166"/>
              <a:buFont typeface="Wingdings 3"/>
              <a:buChar char=""/>
              <a:tabLst>
                <a:tab pos="300355" algn="l"/>
              </a:tabLst>
            </a:pPr>
            <a:r>
              <a:rPr lang="en-US" sz="2400" dirty="0">
                <a:solidFill>
                  <a:srgbClr val="3F48CC"/>
                </a:solidFill>
                <a:latin typeface="Trebuchet MS"/>
                <a:cs typeface="Trebuchet MS"/>
              </a:rPr>
              <a:t>West</a:t>
            </a:r>
            <a:r>
              <a:rPr lang="en-US" sz="2400" dirty="0">
                <a:latin typeface="Trebuchet MS"/>
                <a:cs typeface="Trebuchet MS"/>
              </a:rPr>
              <a:t>:</a:t>
            </a:r>
            <a:r>
              <a:rPr lang="en-US" sz="2400" spc="-60" dirty="0">
                <a:latin typeface="Trebuchet MS"/>
                <a:cs typeface="Trebuchet MS"/>
              </a:rPr>
              <a:t> </a:t>
            </a:r>
            <a:r>
              <a:rPr lang="en-US" sz="2400" dirty="0">
                <a:latin typeface="Trebuchet MS"/>
                <a:cs typeface="Trebuchet MS"/>
              </a:rPr>
              <a:t>Shannon</a:t>
            </a:r>
            <a:r>
              <a:rPr lang="en-US" sz="2400" spc="-90" dirty="0">
                <a:latin typeface="Trebuchet MS"/>
                <a:cs typeface="Trebuchet MS"/>
              </a:rPr>
              <a:t> </a:t>
            </a:r>
            <a:r>
              <a:rPr lang="en-US" sz="2400" spc="-10" dirty="0">
                <a:latin typeface="Trebuchet MS"/>
                <a:cs typeface="Trebuchet MS"/>
              </a:rPr>
              <a:t>Winchester</a:t>
            </a:r>
          </a:p>
          <a:p>
            <a:pPr marL="300355" indent="-287655">
              <a:spcBef>
                <a:spcPts val="1680"/>
              </a:spcBef>
              <a:buClr>
                <a:srgbClr val="90C225"/>
              </a:buClr>
              <a:buSzPct val="79166"/>
              <a:buFont typeface="Wingdings 3"/>
              <a:buChar char=""/>
              <a:tabLst>
                <a:tab pos="300355" algn="l"/>
              </a:tabLst>
            </a:pPr>
            <a:r>
              <a:rPr lang="en-US" sz="2400" dirty="0">
                <a:solidFill>
                  <a:srgbClr val="FFC000"/>
                </a:solidFill>
                <a:latin typeface="Trebuchet MS"/>
                <a:cs typeface="Trebuchet MS"/>
              </a:rPr>
              <a:t>Midwest</a:t>
            </a:r>
            <a:r>
              <a:rPr lang="en-US" sz="2400" dirty="0">
                <a:latin typeface="Trebuchet MS"/>
                <a:cs typeface="Trebuchet MS"/>
              </a:rPr>
              <a:t>:</a:t>
            </a:r>
            <a:r>
              <a:rPr lang="en-US" sz="2400" spc="-110" dirty="0">
                <a:latin typeface="Trebuchet MS"/>
                <a:cs typeface="Trebuchet MS"/>
              </a:rPr>
              <a:t> </a:t>
            </a:r>
            <a:r>
              <a:rPr lang="en-US" sz="2400" dirty="0">
                <a:latin typeface="Trebuchet MS"/>
                <a:cs typeface="Trebuchet MS"/>
              </a:rPr>
              <a:t>Laura</a:t>
            </a:r>
            <a:r>
              <a:rPr lang="en-US" sz="2400" spc="-55" dirty="0">
                <a:latin typeface="Trebuchet MS"/>
                <a:cs typeface="Trebuchet MS"/>
              </a:rPr>
              <a:t> </a:t>
            </a:r>
            <a:r>
              <a:rPr lang="en-US" sz="2400" spc="-10" dirty="0">
                <a:latin typeface="Trebuchet MS"/>
                <a:cs typeface="Trebuchet MS"/>
              </a:rPr>
              <a:t>Walker</a:t>
            </a:r>
          </a:p>
          <a:p>
            <a:pPr marL="300355" indent="-287655">
              <a:spcBef>
                <a:spcPts val="1680"/>
              </a:spcBef>
              <a:buClr>
                <a:srgbClr val="90C225"/>
              </a:buClr>
              <a:buSzPct val="79166"/>
              <a:buFont typeface="Wingdings 3"/>
              <a:buChar char=""/>
              <a:tabLst>
                <a:tab pos="300355" algn="l"/>
              </a:tabLst>
            </a:pPr>
            <a:r>
              <a:rPr lang="en-US" sz="2400" dirty="0">
                <a:solidFill>
                  <a:srgbClr val="00A2E8"/>
                </a:solidFill>
                <a:latin typeface="Trebuchet MS"/>
                <a:cs typeface="Trebuchet MS"/>
              </a:rPr>
              <a:t>Great Lakes / North</a:t>
            </a:r>
            <a:r>
              <a:rPr lang="en-US" sz="2400" dirty="0">
                <a:latin typeface="Trebuchet MS"/>
                <a:cs typeface="Trebuchet MS"/>
              </a:rPr>
              <a:t>:</a:t>
            </a:r>
            <a:r>
              <a:rPr lang="en-US" sz="2400" spc="-45" dirty="0">
                <a:latin typeface="Trebuchet MS"/>
                <a:cs typeface="Trebuchet MS"/>
              </a:rPr>
              <a:t> </a:t>
            </a:r>
            <a:r>
              <a:rPr lang="en-US" sz="2400" dirty="0">
                <a:latin typeface="Trebuchet MS"/>
                <a:cs typeface="Trebuchet MS"/>
              </a:rPr>
              <a:t>Beth</a:t>
            </a:r>
            <a:r>
              <a:rPr lang="en-US" sz="2400" spc="-40" dirty="0">
                <a:latin typeface="Trebuchet MS"/>
                <a:cs typeface="Trebuchet MS"/>
              </a:rPr>
              <a:t> </a:t>
            </a:r>
            <a:r>
              <a:rPr lang="en-US" sz="2400" spc="-10" dirty="0">
                <a:latin typeface="Trebuchet MS"/>
                <a:cs typeface="Trebuchet MS"/>
              </a:rPr>
              <a:t>Battisti</a:t>
            </a:r>
            <a:endParaRPr lang="en-US" sz="2400" dirty="0">
              <a:latin typeface="Trebuchet MS"/>
              <a:cs typeface="Trebuchet MS"/>
            </a:endParaRPr>
          </a:p>
          <a:p>
            <a:pPr marL="300355" indent="-287655">
              <a:lnSpc>
                <a:spcPct val="100000"/>
              </a:lnSpc>
              <a:spcBef>
                <a:spcPts val="1545"/>
              </a:spcBef>
              <a:buClr>
                <a:srgbClr val="90C225"/>
              </a:buClr>
              <a:buSzPct val="79166"/>
              <a:buFont typeface="Wingdings 3"/>
              <a:buChar char=""/>
              <a:tabLst>
                <a:tab pos="300355" algn="l"/>
              </a:tabLst>
            </a:pPr>
            <a:r>
              <a:rPr lang="en-US" sz="2400" dirty="0">
                <a:solidFill>
                  <a:srgbClr val="A349A4"/>
                </a:solidFill>
                <a:latin typeface="Trebuchet MS"/>
                <a:cs typeface="Trebuchet MS"/>
              </a:rPr>
              <a:t>Upper N</a:t>
            </a:r>
            <a:r>
              <a:rPr sz="2400" dirty="0">
                <a:solidFill>
                  <a:srgbClr val="A349A4"/>
                </a:solidFill>
                <a:latin typeface="Trebuchet MS"/>
                <a:cs typeface="Trebuchet MS"/>
              </a:rPr>
              <a:t>ortheast</a:t>
            </a:r>
            <a:r>
              <a:rPr sz="2400" dirty="0">
                <a:latin typeface="Trebuchet MS"/>
                <a:cs typeface="Trebuchet MS"/>
              </a:rPr>
              <a:t>:</a:t>
            </a:r>
            <a:r>
              <a:rPr sz="2400" spc="-110" dirty="0">
                <a:latin typeface="Trebuchet MS"/>
                <a:cs typeface="Trebuchet MS"/>
              </a:rPr>
              <a:t> </a:t>
            </a:r>
            <a:r>
              <a:rPr lang="en-US" sz="2400" spc="-10" dirty="0">
                <a:latin typeface="Trebuchet MS"/>
              </a:rPr>
              <a:t>Courtney Gilligan &amp; Isabelle Schulte</a:t>
            </a:r>
          </a:p>
          <a:p>
            <a:pPr marL="300355" indent="-287655">
              <a:spcBef>
                <a:spcPts val="1545"/>
              </a:spcBef>
              <a:buClr>
                <a:srgbClr val="90C225"/>
              </a:buClr>
              <a:buSzPct val="79166"/>
              <a:buFont typeface="Wingdings 3"/>
              <a:buChar char=""/>
              <a:tabLst>
                <a:tab pos="300355" algn="l"/>
              </a:tabLst>
            </a:pPr>
            <a:r>
              <a:rPr lang="en-US" sz="2400" dirty="0">
                <a:solidFill>
                  <a:srgbClr val="22B14C"/>
                </a:solidFill>
                <a:latin typeface="Trebuchet MS"/>
                <a:cs typeface="Trebuchet MS"/>
              </a:rPr>
              <a:t>Southeast</a:t>
            </a:r>
            <a:r>
              <a:rPr lang="en-US" sz="2400" dirty="0">
                <a:latin typeface="Trebuchet MS"/>
                <a:cs typeface="Trebuchet MS"/>
              </a:rPr>
              <a:t>:</a:t>
            </a:r>
            <a:r>
              <a:rPr lang="en-US" sz="2400" spc="-80" dirty="0">
                <a:latin typeface="Trebuchet MS"/>
                <a:cs typeface="Trebuchet MS"/>
              </a:rPr>
              <a:t> </a:t>
            </a:r>
            <a:r>
              <a:rPr lang="en-US" sz="2400" dirty="0">
                <a:latin typeface="Trebuchet MS"/>
                <a:cs typeface="Trebuchet MS"/>
              </a:rPr>
              <a:t>Lauren</a:t>
            </a:r>
            <a:r>
              <a:rPr lang="en-US" sz="2400" spc="-50" dirty="0">
                <a:latin typeface="Trebuchet MS"/>
                <a:cs typeface="Trebuchet MS"/>
              </a:rPr>
              <a:t> </a:t>
            </a:r>
            <a:r>
              <a:rPr lang="en-US" sz="2400" spc="-10" dirty="0">
                <a:latin typeface="Trebuchet MS"/>
                <a:cs typeface="Trebuchet MS"/>
              </a:rPr>
              <a:t>Wilson</a:t>
            </a:r>
            <a:endParaRPr lang="en-US" sz="2400" spc="-10" dirty="0">
              <a:latin typeface="Trebuchet MS"/>
            </a:endParaRPr>
          </a:p>
          <a:p>
            <a:pPr marL="300355" indent="-287655">
              <a:lnSpc>
                <a:spcPct val="100000"/>
              </a:lnSpc>
              <a:spcBef>
                <a:spcPts val="1585"/>
              </a:spcBef>
              <a:buClr>
                <a:srgbClr val="90C225"/>
              </a:buClr>
              <a:buSzPct val="79166"/>
              <a:buFont typeface="Wingdings 3"/>
              <a:buChar char=""/>
              <a:tabLst>
                <a:tab pos="300355" algn="l"/>
              </a:tabLst>
            </a:pPr>
            <a:r>
              <a:rPr sz="2400" dirty="0">
                <a:solidFill>
                  <a:srgbClr val="FF7F27"/>
                </a:solidFill>
                <a:latin typeface="Trebuchet MS"/>
                <a:cs typeface="Trebuchet MS"/>
              </a:rPr>
              <a:t>South</a:t>
            </a:r>
            <a:r>
              <a:rPr lang="en-US" sz="2400" dirty="0">
                <a:solidFill>
                  <a:srgbClr val="FF7F27"/>
                </a:solidFill>
                <a:latin typeface="Trebuchet MS"/>
                <a:cs typeface="Trebuchet MS"/>
              </a:rPr>
              <a:t> Central</a:t>
            </a:r>
            <a:r>
              <a:rPr sz="2400" dirty="0">
                <a:latin typeface="Trebuchet MS"/>
                <a:cs typeface="Trebuchet MS"/>
              </a:rPr>
              <a:t>: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dirty="0">
                <a:latin typeface="Trebuchet MS"/>
                <a:cs typeface="Trebuchet MS"/>
              </a:rPr>
              <a:t>Lori</a:t>
            </a:r>
            <a:r>
              <a:rPr sz="2400" spc="-10" dirty="0">
                <a:latin typeface="Trebuchet MS"/>
                <a:cs typeface="Trebuchet MS"/>
              </a:rPr>
              <a:t> DePriest</a:t>
            </a:r>
            <a:endParaRPr lang="en-US" sz="2400" spc="-10" dirty="0">
              <a:latin typeface="Trebuchet MS"/>
              <a:cs typeface="Trebuchet M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018EEE-7E7D-1C0D-1A33-4E132543258D}"/>
              </a:ext>
            </a:extLst>
          </p:cNvPr>
          <p:cNvSpPr txBox="1"/>
          <p:nvPr/>
        </p:nvSpPr>
        <p:spPr>
          <a:xfrm>
            <a:off x="10418141" y="4040203"/>
            <a:ext cx="12192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22B14C"/>
                </a:solidFill>
                <a:latin typeface="Trebuchet MS"/>
                <a:cs typeface="Trebuchet MS"/>
              </a:rPr>
              <a:t>Southeast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99ED7C9-B9D6-1194-355F-89F443508486}"/>
              </a:ext>
            </a:extLst>
          </p:cNvPr>
          <p:cNvSpPr txBox="1"/>
          <p:nvPr/>
        </p:nvSpPr>
        <p:spPr>
          <a:xfrm>
            <a:off x="8524539" y="1581834"/>
            <a:ext cx="10660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FFC000"/>
                </a:solidFill>
                <a:latin typeface="Trebuchet MS"/>
                <a:cs typeface="Trebuchet MS"/>
              </a:rPr>
              <a:t>Midwest North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94BEA99-1782-E7D1-F9E9-581E40A8564B}"/>
              </a:ext>
            </a:extLst>
          </p:cNvPr>
          <p:cNvSpPr txBox="1"/>
          <p:nvPr/>
        </p:nvSpPr>
        <p:spPr>
          <a:xfrm>
            <a:off x="8817941" y="4594064"/>
            <a:ext cx="11533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FF7F27"/>
                </a:solidFill>
                <a:latin typeface="Trebuchet MS"/>
                <a:cs typeface="Trebuchet MS"/>
              </a:rPr>
              <a:t>South</a:t>
            </a:r>
          </a:p>
          <a:p>
            <a:r>
              <a:rPr lang="en-US" dirty="0">
                <a:solidFill>
                  <a:srgbClr val="FF7F27"/>
                </a:solidFill>
                <a:latin typeface="Trebuchet MS"/>
              </a:rPr>
              <a:t>Central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9B2E7C5-3B83-876F-B7FB-952FBA147DA9}"/>
              </a:ext>
            </a:extLst>
          </p:cNvPr>
          <p:cNvSpPr txBox="1"/>
          <p:nvPr/>
        </p:nvSpPr>
        <p:spPr>
          <a:xfrm>
            <a:off x="10780468" y="1574727"/>
            <a:ext cx="12975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A349A4"/>
                </a:solidFill>
                <a:latin typeface="Trebuchet MS"/>
                <a:cs typeface="Trebuchet MS"/>
              </a:rPr>
              <a:t>Upper</a:t>
            </a:r>
          </a:p>
          <a:p>
            <a:r>
              <a:rPr lang="en-US" sz="1800" dirty="0">
                <a:solidFill>
                  <a:srgbClr val="A349A4"/>
                </a:solidFill>
                <a:latin typeface="Trebuchet MS"/>
                <a:cs typeface="Trebuchet MS"/>
              </a:rPr>
              <a:t>Northeast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86106BD-5A02-AC28-BE7B-A68EAD934D26}"/>
              </a:ext>
            </a:extLst>
          </p:cNvPr>
          <p:cNvSpPr txBox="1"/>
          <p:nvPr/>
        </p:nvSpPr>
        <p:spPr>
          <a:xfrm>
            <a:off x="5867400" y="2156553"/>
            <a:ext cx="6850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3F48CC"/>
                </a:solidFill>
                <a:latin typeface="Trebuchet MS"/>
                <a:cs typeface="Trebuchet MS"/>
              </a:rPr>
              <a:t>West</a:t>
            </a:r>
            <a:endParaRPr lang="en-US" dirty="0"/>
          </a:p>
        </p:txBody>
      </p:sp>
      <p:pic>
        <p:nvPicPr>
          <p:cNvPr id="2" name="object 5">
            <a:extLst>
              <a:ext uri="{FF2B5EF4-FFF2-40B4-BE49-F238E27FC236}">
                <a16:creationId xmlns:a16="http://schemas.microsoft.com/office/drawing/2014/main" id="{21D512BA-E210-52DF-0072-CC97B55105FC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51740" y="257119"/>
            <a:ext cx="4254936" cy="131760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234C96C-C67C-EE07-F414-350061938B45}"/>
              </a:ext>
            </a:extLst>
          </p:cNvPr>
          <p:cNvSpPr txBox="1"/>
          <p:nvPr/>
        </p:nvSpPr>
        <p:spPr>
          <a:xfrm>
            <a:off x="9744940" y="2156553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North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2E2EDCEF477745BA086C81A047119E" ma:contentTypeVersion="20" ma:contentTypeDescription="Create a new document." ma:contentTypeScope="" ma:versionID="3153c347d7005949919c8b9bad73bad0">
  <xsd:schema xmlns:xsd="http://www.w3.org/2001/XMLSchema" xmlns:xs="http://www.w3.org/2001/XMLSchema" xmlns:p="http://schemas.microsoft.com/office/2006/metadata/properties" xmlns:ns1="http://schemas.microsoft.com/sharepoint/v3" xmlns:ns2="bddfdb89-9315-446e-9849-924476c0fe19" xmlns:ns3="e5f4968b-0c32-4cb3-afd4-61844f99695c" targetNamespace="http://schemas.microsoft.com/office/2006/metadata/properties" ma:root="true" ma:fieldsID="dd8f7049c9a5a72107f12205fe3d6110" ns1:_="" ns2:_="" ns3:_="">
    <xsd:import namespace="http://schemas.microsoft.com/sharepoint/v3"/>
    <xsd:import namespace="bddfdb89-9315-446e-9849-924476c0fe19"/>
    <xsd:import namespace="e5f4968b-0c32-4cb3-afd4-61844f9969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dfdb89-9315-446e-9849-924476c0fe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5e2b2fc-0517-44cc-85bc-21d743cacc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f4968b-0c32-4cb3-afd4-61844f99695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2514d3f-8dd5-460b-a1d6-c8dda80bc22d}" ma:internalName="TaxCatchAll" ma:showField="CatchAllData" ma:web="e5f4968b-0c32-4cb3-afd4-61844f9969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bddfdb89-9315-446e-9849-924476c0fe19">
      <Terms xmlns="http://schemas.microsoft.com/office/infopath/2007/PartnerControls"/>
    </lcf76f155ced4ddcb4097134ff3c332f>
    <TaxCatchAll xmlns="e5f4968b-0c32-4cb3-afd4-61844f99695c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A77577C-055A-4192-B586-5B5C710F329B}"/>
</file>

<file path=customXml/itemProps2.xml><?xml version="1.0" encoding="utf-8"?>
<ds:datastoreItem xmlns:ds="http://schemas.openxmlformats.org/officeDocument/2006/customXml" ds:itemID="{5BFC5723-0476-4350-B47A-F3CF517A4976}"/>
</file>

<file path=customXml/itemProps3.xml><?xml version="1.0" encoding="utf-8"?>
<ds:datastoreItem xmlns:ds="http://schemas.openxmlformats.org/officeDocument/2006/customXml" ds:itemID="{7B3FE85C-D14C-4B87-B84F-0830317576B2}"/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Lucida Sans</vt:lpstr>
      <vt:lpstr>Trebuchet MS</vt:lpstr>
      <vt:lpstr>Wingdings 3</vt:lpstr>
      <vt:lpstr>Office Theme</vt:lpstr>
      <vt:lpstr>Regional Groups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Margaret Minea</dc:creator>
  <cp:lastModifiedBy>White, Sophie</cp:lastModifiedBy>
  <cp:revision>2</cp:revision>
  <dcterms:created xsi:type="dcterms:W3CDTF">2025-05-12T04:43:31Z</dcterms:created>
  <dcterms:modified xsi:type="dcterms:W3CDTF">2025-05-19T19:36:53Z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0x010100352E2EDCEF477745BA086C81A047119E</vt:lpwstr>
  </property>
</Properties>
</file>