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BAA60-B24A-438F-8459-586126BA5B1F}" v="1" dt="2025-05-19T19:37:3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Sophie" userId="592d7993-2da9-48f2-92f9-82eb35f841c6" providerId="ADAL" clId="{29ABAA60-B24A-438F-8459-586126BA5B1F}"/>
    <pc:docChg chg="modSld">
      <pc:chgData name="White, Sophie" userId="592d7993-2da9-48f2-92f9-82eb35f841c6" providerId="ADAL" clId="{29ABAA60-B24A-438F-8459-586126BA5B1F}" dt="2025-05-19T19:37:31.843" v="0" actId="313"/>
      <pc:docMkLst>
        <pc:docMk/>
      </pc:docMkLst>
      <pc:sldChg chg="modSp">
        <pc:chgData name="White, Sophie" userId="592d7993-2da9-48f2-92f9-82eb35f841c6" providerId="ADAL" clId="{29ABAA60-B24A-438F-8459-586126BA5B1F}" dt="2025-05-19T19:37:31.843" v="0" actId="313"/>
        <pc:sldMkLst>
          <pc:docMk/>
          <pc:sldMk cId="591765335" sldId="256"/>
        </pc:sldMkLst>
        <pc:spChg chg="mod">
          <ac:chgData name="White, Sophie" userId="592d7993-2da9-48f2-92f9-82eb35f841c6" providerId="ADAL" clId="{29ABAA60-B24A-438F-8459-586126BA5B1F}" dt="2025-05-19T19:37:31.843" v="0" actId="313"/>
          <ac:spMkLst>
            <pc:docMk/>
            <pc:sldMk cId="591765335" sldId="256"/>
            <ac:spMk id="2" creationId="{2BAC85D5-BD95-A646-F2C3-732241C79A07}"/>
          </ac:spMkLst>
        </pc:spChg>
      </pc:sldChg>
    </pc:docChg>
  </pc:docChgLst>
  <pc:docChgLst>
    <pc:chgData name="Lane, Pamela F" userId="1f475cdf-cf98-4a27-a3be-e4dafa86f40b" providerId="ADAL" clId="{6AA4D72A-ECDE-4627-8E8D-C167918E571C}"/>
    <pc:docChg chg="undo custSel delSld modSld sldOrd">
      <pc:chgData name="Lane, Pamela F" userId="1f475cdf-cf98-4a27-a3be-e4dafa86f40b" providerId="ADAL" clId="{6AA4D72A-ECDE-4627-8E8D-C167918E571C}" dt="2025-04-29T16:43:31.369" v="1685" actId="5793"/>
      <pc:docMkLst>
        <pc:docMk/>
      </pc:docMkLst>
      <pc:sldChg chg="addSp delSp modSp mod setBg addAnim modAnim setClrOvrMap">
        <pc:chgData name="Lane, Pamela F" userId="1f475cdf-cf98-4a27-a3be-e4dafa86f40b" providerId="ADAL" clId="{6AA4D72A-ECDE-4627-8E8D-C167918E571C}" dt="2025-04-29T16:15:03.601" v="985" actId="1076"/>
        <pc:sldMkLst>
          <pc:docMk/>
          <pc:sldMk cId="591765335" sldId="256"/>
        </pc:sldMkLst>
        <pc:spChg chg="mod">
          <ac:chgData name="Lane, Pamela F" userId="1f475cdf-cf98-4a27-a3be-e4dafa86f40b" providerId="ADAL" clId="{6AA4D72A-ECDE-4627-8E8D-C167918E571C}" dt="2025-04-29T16:10:38.905" v="830" actId="20577"/>
          <ac:spMkLst>
            <pc:docMk/>
            <pc:sldMk cId="591765335" sldId="256"/>
            <ac:spMk id="2" creationId="{2BAC85D5-BD95-A646-F2C3-732241C79A07}"/>
          </ac:spMkLst>
        </pc:spChg>
        <pc:spChg chg="mod">
          <ac:chgData name="Lane, Pamela F" userId="1f475cdf-cf98-4a27-a3be-e4dafa86f40b" providerId="ADAL" clId="{6AA4D72A-ECDE-4627-8E8D-C167918E571C}" dt="2025-04-29T16:15:03.601" v="985" actId="1076"/>
          <ac:spMkLst>
            <pc:docMk/>
            <pc:sldMk cId="591765335" sldId="256"/>
            <ac:spMk id="3" creationId="{42F38DA5-1D84-F1D8-F64C-152554867924}"/>
          </ac:spMkLst>
        </pc:spChg>
        <pc:spChg chg="add mod">
          <ac:chgData name="Lane, Pamela F" userId="1f475cdf-cf98-4a27-a3be-e4dafa86f40b" providerId="ADAL" clId="{6AA4D72A-ECDE-4627-8E8D-C167918E571C}" dt="2025-04-29T16:14:20.274" v="978" actId="255"/>
          <ac:spMkLst>
            <pc:docMk/>
            <pc:sldMk cId="591765335" sldId="256"/>
            <ac:spMk id="4" creationId="{DF049F68-F1DA-E698-8AF0-4C6865006C87}"/>
          </ac:spMkLst>
        </pc:spChg>
        <pc:spChg chg="add">
          <ac:chgData name="Lane, Pamela F" userId="1f475cdf-cf98-4a27-a3be-e4dafa86f40b" providerId="ADAL" clId="{6AA4D72A-ECDE-4627-8E8D-C167918E571C}" dt="2025-04-29T16:10:07.543" v="799" actId="26606"/>
          <ac:spMkLst>
            <pc:docMk/>
            <pc:sldMk cId="591765335" sldId="256"/>
            <ac:spMk id="9" creationId="{71B2258F-86CA-4D4D-8270-BC05FCDEBFB3}"/>
          </ac:spMkLst>
        </pc:spChg>
        <pc:picChg chg="add mod">
          <ac:chgData name="Lane, Pamela F" userId="1f475cdf-cf98-4a27-a3be-e4dafa86f40b" providerId="ADAL" clId="{6AA4D72A-ECDE-4627-8E8D-C167918E571C}" dt="2025-04-29T16:14:38.609" v="982" actId="1076"/>
          <ac:picMkLst>
            <pc:docMk/>
            <pc:sldMk cId="591765335" sldId="256"/>
            <ac:picMk id="5" creationId="{D1EFD4FC-81BC-2C05-0658-85A5794FC466}"/>
          </ac:picMkLst>
        </pc:picChg>
      </pc:sldChg>
      <pc:sldChg chg="addSp modSp del mod">
        <pc:chgData name="Lane, Pamela F" userId="1f475cdf-cf98-4a27-a3be-e4dafa86f40b" providerId="ADAL" clId="{6AA4D72A-ECDE-4627-8E8D-C167918E571C}" dt="2025-04-27T23:10:47.447" v="694" actId="2696"/>
        <pc:sldMkLst>
          <pc:docMk/>
          <pc:sldMk cId="2977719771" sldId="258"/>
        </pc:sldMkLst>
      </pc:sldChg>
      <pc:sldChg chg="addSp delSp modSp del mod ord setBg addAnim delAnim setClrOvrMap">
        <pc:chgData name="Lane, Pamela F" userId="1f475cdf-cf98-4a27-a3be-e4dafa86f40b" providerId="ADAL" clId="{6AA4D72A-ECDE-4627-8E8D-C167918E571C}" dt="2025-04-29T16:32:52.970" v="1668" actId="2696"/>
        <pc:sldMkLst>
          <pc:docMk/>
          <pc:sldMk cId="1111527170" sldId="259"/>
        </pc:sldMkLst>
      </pc:sldChg>
      <pc:sldChg chg="addSp modSp mod setBg">
        <pc:chgData name="Lane, Pamela F" userId="1f475cdf-cf98-4a27-a3be-e4dafa86f40b" providerId="ADAL" clId="{6AA4D72A-ECDE-4627-8E8D-C167918E571C}" dt="2025-04-29T16:29:48.301" v="1467" actId="20577"/>
        <pc:sldMkLst>
          <pc:docMk/>
          <pc:sldMk cId="3796130754" sldId="260"/>
        </pc:sldMkLst>
        <pc:spChg chg="mod">
          <ac:chgData name="Lane, Pamela F" userId="1f475cdf-cf98-4a27-a3be-e4dafa86f40b" providerId="ADAL" clId="{6AA4D72A-ECDE-4627-8E8D-C167918E571C}" dt="2025-04-29T16:15:16.065" v="986" actId="26606"/>
          <ac:spMkLst>
            <pc:docMk/>
            <pc:sldMk cId="3796130754" sldId="260"/>
            <ac:spMk id="2" creationId="{C55A1A82-0720-6EF8-CEEF-F1737861B49C}"/>
          </ac:spMkLst>
        </pc:spChg>
        <pc:spChg chg="mod ord">
          <ac:chgData name="Lane, Pamela F" userId="1f475cdf-cf98-4a27-a3be-e4dafa86f40b" providerId="ADAL" clId="{6AA4D72A-ECDE-4627-8E8D-C167918E571C}" dt="2025-04-29T16:29:48.301" v="1467" actId="20577"/>
          <ac:spMkLst>
            <pc:docMk/>
            <pc:sldMk cId="3796130754" sldId="260"/>
            <ac:spMk id="3" creationId="{A35F531B-AFED-4509-921A-F7875757474D}"/>
          </ac:spMkLst>
        </pc:spChg>
        <pc:spChg chg="mod">
          <ac:chgData name="Lane, Pamela F" userId="1f475cdf-cf98-4a27-a3be-e4dafa86f40b" providerId="ADAL" clId="{6AA4D72A-ECDE-4627-8E8D-C167918E571C}" dt="2025-04-29T16:15:16.065" v="986" actId="26606"/>
          <ac:spMkLst>
            <pc:docMk/>
            <pc:sldMk cId="3796130754" sldId="260"/>
            <ac:spMk id="4" creationId="{62AFE907-A941-BFEE-B562-61FFB6D00E94}"/>
          </ac:spMkLst>
        </pc:spChg>
        <pc:spChg chg="add">
          <ac:chgData name="Lane, Pamela F" userId="1f475cdf-cf98-4a27-a3be-e4dafa86f40b" providerId="ADAL" clId="{6AA4D72A-ECDE-4627-8E8D-C167918E571C}" dt="2025-04-29T16:15:16.065" v="986" actId="26606"/>
          <ac:spMkLst>
            <pc:docMk/>
            <pc:sldMk cId="3796130754" sldId="260"/>
            <ac:spMk id="9" creationId="{4C608BEB-860E-4094-8511-78603564A75E}"/>
          </ac:spMkLst>
        </pc:spChg>
        <pc:cxnChg chg="add">
          <ac:chgData name="Lane, Pamela F" userId="1f475cdf-cf98-4a27-a3be-e4dafa86f40b" providerId="ADAL" clId="{6AA4D72A-ECDE-4627-8E8D-C167918E571C}" dt="2025-04-29T16:15:16.065" v="986" actId="26606"/>
          <ac:cxnSpMkLst>
            <pc:docMk/>
            <pc:sldMk cId="3796130754" sldId="260"/>
            <ac:cxnSpMk id="11" creationId="{1F16A8D4-FE87-4604-88B2-394B5D1EB437}"/>
          </ac:cxnSpMkLst>
        </pc:cxnChg>
      </pc:sldChg>
      <pc:sldChg chg="addSp delSp modSp mod setBg">
        <pc:chgData name="Lane, Pamela F" userId="1f475cdf-cf98-4a27-a3be-e4dafa86f40b" providerId="ADAL" clId="{6AA4D72A-ECDE-4627-8E8D-C167918E571C}" dt="2025-04-29T16:33:09.787" v="1669" actId="26606"/>
        <pc:sldMkLst>
          <pc:docMk/>
          <pc:sldMk cId="3690102072" sldId="261"/>
        </pc:sldMkLst>
        <pc:spChg chg="add">
          <ac:chgData name="Lane, Pamela F" userId="1f475cdf-cf98-4a27-a3be-e4dafa86f40b" providerId="ADAL" clId="{6AA4D72A-ECDE-4627-8E8D-C167918E571C}" dt="2025-04-29T16:33:09.787" v="1669" actId="26606"/>
          <ac:spMkLst>
            <pc:docMk/>
            <pc:sldMk cId="3690102072" sldId="261"/>
            <ac:spMk id="10" creationId="{B50AB553-2A96-4A92-96F2-93548E096954}"/>
          </ac:spMkLst>
        </pc:spChg>
        <pc:graphicFrameChg chg="add">
          <ac:chgData name="Lane, Pamela F" userId="1f475cdf-cf98-4a27-a3be-e4dafa86f40b" providerId="ADAL" clId="{6AA4D72A-ECDE-4627-8E8D-C167918E571C}" dt="2025-04-29T16:33:09.787" v="1669" actId="26606"/>
          <ac:graphicFrameMkLst>
            <pc:docMk/>
            <pc:sldMk cId="3690102072" sldId="261"/>
            <ac:graphicFrameMk id="5" creationId="{5B18FC2D-4862-50FD-BBF3-23F4B82DD315}"/>
          </ac:graphicFrameMkLst>
        </pc:graphicFrameChg>
        <pc:picChg chg="add">
          <ac:chgData name="Lane, Pamela F" userId="1f475cdf-cf98-4a27-a3be-e4dafa86f40b" providerId="ADAL" clId="{6AA4D72A-ECDE-4627-8E8D-C167918E571C}" dt="2025-04-29T16:33:09.787" v="1669" actId="26606"/>
          <ac:picMkLst>
            <pc:docMk/>
            <pc:sldMk cId="3690102072" sldId="261"/>
            <ac:picMk id="6" creationId="{192A7177-B3BB-DF7B-DC32-61BE5E3A4DE0}"/>
          </ac:picMkLst>
        </pc:picChg>
      </pc:sldChg>
      <pc:sldChg chg="addSp delSp modSp mod setBg">
        <pc:chgData name="Lane, Pamela F" userId="1f475cdf-cf98-4a27-a3be-e4dafa86f40b" providerId="ADAL" clId="{6AA4D72A-ECDE-4627-8E8D-C167918E571C}" dt="2025-04-29T16:43:31.369" v="1685" actId="5793"/>
        <pc:sldMkLst>
          <pc:docMk/>
          <pc:sldMk cId="3855910804" sldId="262"/>
        </pc:sldMkLst>
        <pc:spChg chg="mod">
          <ac:chgData name="Lane, Pamela F" userId="1f475cdf-cf98-4a27-a3be-e4dafa86f40b" providerId="ADAL" clId="{6AA4D72A-ECDE-4627-8E8D-C167918E571C}" dt="2025-04-29T16:24:13.988" v="1104" actId="207"/>
          <ac:spMkLst>
            <pc:docMk/>
            <pc:sldMk cId="3855910804" sldId="262"/>
            <ac:spMk id="2" creationId="{6E60D301-A829-DA00-AC7F-84AD4D1971F8}"/>
          </ac:spMkLst>
        </pc:spChg>
        <pc:spChg chg="add del mod">
          <ac:chgData name="Lane, Pamela F" userId="1f475cdf-cf98-4a27-a3be-e4dafa86f40b" providerId="ADAL" clId="{6AA4D72A-ECDE-4627-8E8D-C167918E571C}" dt="2025-04-29T16:43:31.369" v="1685" actId="5793"/>
          <ac:spMkLst>
            <pc:docMk/>
            <pc:sldMk cId="3855910804" sldId="262"/>
            <ac:spMk id="3" creationId="{E615B85A-48A6-2564-FDC8-03E9F51706DF}"/>
          </ac:spMkLst>
        </pc:spChg>
        <pc:picChg chg="add mod">
          <ac:chgData name="Lane, Pamela F" userId="1f475cdf-cf98-4a27-a3be-e4dafa86f40b" providerId="ADAL" clId="{6AA4D72A-ECDE-4627-8E8D-C167918E571C}" dt="2025-04-29T16:24:01.174" v="1103" actId="14100"/>
          <ac:picMkLst>
            <pc:docMk/>
            <pc:sldMk cId="3855910804" sldId="262"/>
            <ac:picMk id="6" creationId="{409E1BD1-95E7-7EC3-CC7E-D958A84DB00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7B027-D927-434F-BAD5-3635A83E8B8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9790C6-5B8F-4CBF-BBA6-4D9BE5167FA9}">
      <dgm:prSet/>
      <dgm:spPr/>
      <dgm:t>
        <a:bodyPr/>
        <a:lstStyle/>
        <a:p>
          <a:r>
            <a:rPr lang="en-US"/>
            <a:t>Communication Challenges</a:t>
          </a:r>
        </a:p>
      </dgm:t>
    </dgm:pt>
    <dgm:pt modelId="{466913E3-DFC0-4C1C-99E3-BE4510A75ED6}" type="parTrans" cxnId="{327C1735-C297-4A1F-9FC9-8F2E2323EC4A}">
      <dgm:prSet/>
      <dgm:spPr/>
      <dgm:t>
        <a:bodyPr/>
        <a:lstStyle/>
        <a:p>
          <a:endParaRPr lang="en-US"/>
        </a:p>
      </dgm:t>
    </dgm:pt>
    <dgm:pt modelId="{308729D8-BD67-46D7-B1AF-FF43EFD554C2}" type="sibTrans" cxnId="{327C1735-C297-4A1F-9FC9-8F2E2323EC4A}">
      <dgm:prSet/>
      <dgm:spPr/>
      <dgm:t>
        <a:bodyPr/>
        <a:lstStyle/>
        <a:p>
          <a:endParaRPr lang="en-US"/>
        </a:p>
      </dgm:t>
    </dgm:pt>
    <dgm:pt modelId="{60813F8D-CB0C-4F79-BF90-2A9089F6B000}">
      <dgm:prSet/>
      <dgm:spPr/>
      <dgm:t>
        <a:bodyPr/>
        <a:lstStyle/>
        <a:p>
          <a:r>
            <a:rPr lang="en-US"/>
            <a:t>Organizational Skills</a:t>
          </a:r>
        </a:p>
      </dgm:t>
    </dgm:pt>
    <dgm:pt modelId="{417A6421-B8B1-4D29-948A-030791D8974E}" type="parTrans" cxnId="{82BC7655-B4DF-406A-8D92-283F8122B1EC}">
      <dgm:prSet/>
      <dgm:spPr/>
      <dgm:t>
        <a:bodyPr/>
        <a:lstStyle/>
        <a:p>
          <a:endParaRPr lang="en-US"/>
        </a:p>
      </dgm:t>
    </dgm:pt>
    <dgm:pt modelId="{6268B02A-E4E3-4849-97FE-B51796F61271}" type="sibTrans" cxnId="{82BC7655-B4DF-406A-8D92-283F8122B1EC}">
      <dgm:prSet/>
      <dgm:spPr/>
      <dgm:t>
        <a:bodyPr/>
        <a:lstStyle/>
        <a:p>
          <a:endParaRPr lang="en-US"/>
        </a:p>
      </dgm:t>
    </dgm:pt>
    <dgm:pt modelId="{3E76A89E-A8AC-4797-BB57-D47D8BFC20C5}">
      <dgm:prSet/>
      <dgm:spPr/>
      <dgm:t>
        <a:bodyPr/>
        <a:lstStyle/>
        <a:p>
          <a:r>
            <a:rPr lang="en-US"/>
            <a:t>Teamwork</a:t>
          </a:r>
        </a:p>
      </dgm:t>
    </dgm:pt>
    <dgm:pt modelId="{380E1F56-88F0-4286-A4DB-10852918AF4A}" type="parTrans" cxnId="{75F4684F-385E-46A7-8DBB-6A4294E7BC5C}">
      <dgm:prSet/>
      <dgm:spPr/>
      <dgm:t>
        <a:bodyPr/>
        <a:lstStyle/>
        <a:p>
          <a:endParaRPr lang="en-US"/>
        </a:p>
      </dgm:t>
    </dgm:pt>
    <dgm:pt modelId="{DA25ECA9-14D3-40A5-8336-E36B12DE3261}" type="sibTrans" cxnId="{75F4684F-385E-46A7-8DBB-6A4294E7BC5C}">
      <dgm:prSet/>
      <dgm:spPr/>
      <dgm:t>
        <a:bodyPr/>
        <a:lstStyle/>
        <a:p>
          <a:endParaRPr lang="en-US"/>
        </a:p>
      </dgm:t>
    </dgm:pt>
    <dgm:pt modelId="{AAEA6C44-4B42-4EED-9DD9-B0CDA65C6C60}">
      <dgm:prSet/>
      <dgm:spPr/>
      <dgm:t>
        <a:bodyPr/>
        <a:lstStyle/>
        <a:p>
          <a:r>
            <a:rPr lang="en-US"/>
            <a:t>Following instructions</a:t>
          </a:r>
        </a:p>
      </dgm:t>
    </dgm:pt>
    <dgm:pt modelId="{6F6624C2-8B89-45B8-B016-B034492E244C}" type="parTrans" cxnId="{D66C106E-EC88-4B96-AED3-4906F996BA4D}">
      <dgm:prSet/>
      <dgm:spPr/>
      <dgm:t>
        <a:bodyPr/>
        <a:lstStyle/>
        <a:p>
          <a:endParaRPr lang="en-US"/>
        </a:p>
      </dgm:t>
    </dgm:pt>
    <dgm:pt modelId="{B84186E9-A22B-418D-AA59-E3CF58F9A3E9}" type="sibTrans" cxnId="{D66C106E-EC88-4B96-AED3-4906F996BA4D}">
      <dgm:prSet/>
      <dgm:spPr/>
      <dgm:t>
        <a:bodyPr/>
        <a:lstStyle/>
        <a:p>
          <a:endParaRPr lang="en-US"/>
        </a:p>
      </dgm:t>
    </dgm:pt>
    <dgm:pt modelId="{6B02D182-9C8E-43E0-AB0F-E3FA8AC3B993}" type="pres">
      <dgm:prSet presAssocID="{A2F7B027-D927-434F-BAD5-3635A83E8B8A}" presName="outerComposite" presStyleCnt="0">
        <dgm:presLayoutVars>
          <dgm:chMax val="5"/>
          <dgm:dir/>
          <dgm:resizeHandles val="exact"/>
        </dgm:presLayoutVars>
      </dgm:prSet>
      <dgm:spPr/>
    </dgm:pt>
    <dgm:pt modelId="{7191F5C8-7C1C-4854-BA75-B57421555126}" type="pres">
      <dgm:prSet presAssocID="{A2F7B027-D927-434F-BAD5-3635A83E8B8A}" presName="dummyMaxCanvas" presStyleCnt="0">
        <dgm:presLayoutVars/>
      </dgm:prSet>
      <dgm:spPr/>
    </dgm:pt>
    <dgm:pt modelId="{F9AC237E-9621-4DF7-ACEF-5843D14B6F4F}" type="pres">
      <dgm:prSet presAssocID="{A2F7B027-D927-434F-BAD5-3635A83E8B8A}" presName="FourNodes_1" presStyleLbl="node1" presStyleIdx="0" presStyleCnt="4">
        <dgm:presLayoutVars>
          <dgm:bulletEnabled val="1"/>
        </dgm:presLayoutVars>
      </dgm:prSet>
      <dgm:spPr/>
    </dgm:pt>
    <dgm:pt modelId="{AC8A5A78-10C6-40C2-9692-EB6602296270}" type="pres">
      <dgm:prSet presAssocID="{A2F7B027-D927-434F-BAD5-3635A83E8B8A}" presName="FourNodes_2" presStyleLbl="node1" presStyleIdx="1" presStyleCnt="4">
        <dgm:presLayoutVars>
          <dgm:bulletEnabled val="1"/>
        </dgm:presLayoutVars>
      </dgm:prSet>
      <dgm:spPr/>
    </dgm:pt>
    <dgm:pt modelId="{3A660BDA-5211-456E-839C-4C0E3ADB3224}" type="pres">
      <dgm:prSet presAssocID="{A2F7B027-D927-434F-BAD5-3635A83E8B8A}" presName="FourNodes_3" presStyleLbl="node1" presStyleIdx="2" presStyleCnt="4">
        <dgm:presLayoutVars>
          <dgm:bulletEnabled val="1"/>
        </dgm:presLayoutVars>
      </dgm:prSet>
      <dgm:spPr/>
    </dgm:pt>
    <dgm:pt modelId="{B8113FD8-4C97-469C-B1B6-8FFB91995330}" type="pres">
      <dgm:prSet presAssocID="{A2F7B027-D927-434F-BAD5-3635A83E8B8A}" presName="FourNodes_4" presStyleLbl="node1" presStyleIdx="3" presStyleCnt="4">
        <dgm:presLayoutVars>
          <dgm:bulletEnabled val="1"/>
        </dgm:presLayoutVars>
      </dgm:prSet>
      <dgm:spPr/>
    </dgm:pt>
    <dgm:pt modelId="{80242C48-1E15-40AA-99AE-32676A2C90D2}" type="pres">
      <dgm:prSet presAssocID="{A2F7B027-D927-434F-BAD5-3635A83E8B8A}" presName="FourConn_1-2" presStyleLbl="fgAccFollowNode1" presStyleIdx="0" presStyleCnt="3">
        <dgm:presLayoutVars>
          <dgm:bulletEnabled val="1"/>
        </dgm:presLayoutVars>
      </dgm:prSet>
      <dgm:spPr/>
    </dgm:pt>
    <dgm:pt modelId="{B43A0E51-2F1C-427F-99E9-CA29F5CD95C5}" type="pres">
      <dgm:prSet presAssocID="{A2F7B027-D927-434F-BAD5-3635A83E8B8A}" presName="FourConn_2-3" presStyleLbl="fgAccFollowNode1" presStyleIdx="1" presStyleCnt="3">
        <dgm:presLayoutVars>
          <dgm:bulletEnabled val="1"/>
        </dgm:presLayoutVars>
      </dgm:prSet>
      <dgm:spPr/>
    </dgm:pt>
    <dgm:pt modelId="{D7A41C6C-6674-48FB-B1E7-D8B762D662C9}" type="pres">
      <dgm:prSet presAssocID="{A2F7B027-D927-434F-BAD5-3635A83E8B8A}" presName="FourConn_3-4" presStyleLbl="fgAccFollowNode1" presStyleIdx="2" presStyleCnt="3">
        <dgm:presLayoutVars>
          <dgm:bulletEnabled val="1"/>
        </dgm:presLayoutVars>
      </dgm:prSet>
      <dgm:spPr/>
    </dgm:pt>
    <dgm:pt modelId="{ED6E4629-8AB6-421A-808D-DFE18A63C545}" type="pres">
      <dgm:prSet presAssocID="{A2F7B027-D927-434F-BAD5-3635A83E8B8A}" presName="FourNodes_1_text" presStyleLbl="node1" presStyleIdx="3" presStyleCnt="4">
        <dgm:presLayoutVars>
          <dgm:bulletEnabled val="1"/>
        </dgm:presLayoutVars>
      </dgm:prSet>
      <dgm:spPr/>
    </dgm:pt>
    <dgm:pt modelId="{F343FC43-772B-4F1C-AE1A-8BDDD52DCDC4}" type="pres">
      <dgm:prSet presAssocID="{A2F7B027-D927-434F-BAD5-3635A83E8B8A}" presName="FourNodes_2_text" presStyleLbl="node1" presStyleIdx="3" presStyleCnt="4">
        <dgm:presLayoutVars>
          <dgm:bulletEnabled val="1"/>
        </dgm:presLayoutVars>
      </dgm:prSet>
      <dgm:spPr/>
    </dgm:pt>
    <dgm:pt modelId="{B4AA1C1F-34A4-40ED-8331-0481B6DF9D25}" type="pres">
      <dgm:prSet presAssocID="{A2F7B027-D927-434F-BAD5-3635A83E8B8A}" presName="FourNodes_3_text" presStyleLbl="node1" presStyleIdx="3" presStyleCnt="4">
        <dgm:presLayoutVars>
          <dgm:bulletEnabled val="1"/>
        </dgm:presLayoutVars>
      </dgm:prSet>
      <dgm:spPr/>
    </dgm:pt>
    <dgm:pt modelId="{9C900D59-5C39-4095-B749-BFBEC8C7AF0A}" type="pres">
      <dgm:prSet presAssocID="{A2F7B027-D927-434F-BAD5-3635A83E8B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BE13F23-ADD8-4890-9EAD-43249F00F7D5}" type="presOf" srcId="{60813F8D-CB0C-4F79-BF90-2A9089F6B000}" destId="{AC8A5A78-10C6-40C2-9692-EB6602296270}" srcOrd="0" destOrd="0" presId="urn:microsoft.com/office/officeart/2005/8/layout/vProcess5"/>
    <dgm:cxn modelId="{3628132F-1A2E-486E-B436-5D4DAD3426E6}" type="presOf" srcId="{60813F8D-CB0C-4F79-BF90-2A9089F6B000}" destId="{F343FC43-772B-4F1C-AE1A-8BDDD52DCDC4}" srcOrd="1" destOrd="0" presId="urn:microsoft.com/office/officeart/2005/8/layout/vProcess5"/>
    <dgm:cxn modelId="{327C1735-C297-4A1F-9FC9-8F2E2323EC4A}" srcId="{A2F7B027-D927-434F-BAD5-3635A83E8B8A}" destId="{FA9790C6-5B8F-4CBF-BBA6-4D9BE5167FA9}" srcOrd="0" destOrd="0" parTransId="{466913E3-DFC0-4C1C-99E3-BE4510A75ED6}" sibTransId="{308729D8-BD67-46D7-B1AF-FF43EFD554C2}"/>
    <dgm:cxn modelId="{631F0637-EDEE-4535-8FB8-E6C40DE977B3}" type="presOf" srcId="{FA9790C6-5B8F-4CBF-BBA6-4D9BE5167FA9}" destId="{ED6E4629-8AB6-421A-808D-DFE18A63C545}" srcOrd="1" destOrd="0" presId="urn:microsoft.com/office/officeart/2005/8/layout/vProcess5"/>
    <dgm:cxn modelId="{D66C106E-EC88-4B96-AED3-4906F996BA4D}" srcId="{A2F7B027-D927-434F-BAD5-3635A83E8B8A}" destId="{AAEA6C44-4B42-4EED-9DD9-B0CDA65C6C60}" srcOrd="3" destOrd="0" parTransId="{6F6624C2-8B89-45B8-B016-B034492E244C}" sibTransId="{B84186E9-A22B-418D-AA59-E3CF58F9A3E9}"/>
    <dgm:cxn modelId="{0A0CC06E-DB3B-4C56-B57E-87B6E6935419}" type="presOf" srcId="{AAEA6C44-4B42-4EED-9DD9-B0CDA65C6C60}" destId="{9C900D59-5C39-4095-B749-BFBEC8C7AF0A}" srcOrd="1" destOrd="0" presId="urn:microsoft.com/office/officeart/2005/8/layout/vProcess5"/>
    <dgm:cxn modelId="{75F4684F-385E-46A7-8DBB-6A4294E7BC5C}" srcId="{A2F7B027-D927-434F-BAD5-3635A83E8B8A}" destId="{3E76A89E-A8AC-4797-BB57-D47D8BFC20C5}" srcOrd="2" destOrd="0" parTransId="{380E1F56-88F0-4286-A4DB-10852918AF4A}" sibTransId="{DA25ECA9-14D3-40A5-8336-E36B12DE3261}"/>
    <dgm:cxn modelId="{82BC7655-B4DF-406A-8D92-283F8122B1EC}" srcId="{A2F7B027-D927-434F-BAD5-3635A83E8B8A}" destId="{60813F8D-CB0C-4F79-BF90-2A9089F6B000}" srcOrd="1" destOrd="0" parTransId="{417A6421-B8B1-4D29-948A-030791D8974E}" sibTransId="{6268B02A-E4E3-4849-97FE-B51796F61271}"/>
    <dgm:cxn modelId="{9FF99F91-B9D0-424D-A87D-65B11E4E3EC3}" type="presOf" srcId="{3E76A89E-A8AC-4797-BB57-D47D8BFC20C5}" destId="{B4AA1C1F-34A4-40ED-8331-0481B6DF9D25}" srcOrd="1" destOrd="0" presId="urn:microsoft.com/office/officeart/2005/8/layout/vProcess5"/>
    <dgm:cxn modelId="{083AD895-EAA3-4DA5-A2CD-A5A776575878}" type="presOf" srcId="{6268B02A-E4E3-4849-97FE-B51796F61271}" destId="{B43A0E51-2F1C-427F-99E9-CA29F5CD95C5}" srcOrd="0" destOrd="0" presId="urn:microsoft.com/office/officeart/2005/8/layout/vProcess5"/>
    <dgm:cxn modelId="{A16E1B9E-5C50-4BF0-BE5A-AF5EEF410969}" type="presOf" srcId="{A2F7B027-D927-434F-BAD5-3635A83E8B8A}" destId="{6B02D182-9C8E-43E0-AB0F-E3FA8AC3B993}" srcOrd="0" destOrd="0" presId="urn:microsoft.com/office/officeart/2005/8/layout/vProcess5"/>
    <dgm:cxn modelId="{5C9ACA9E-E0BA-4BD1-A19F-102AD5FC68B2}" type="presOf" srcId="{DA25ECA9-14D3-40A5-8336-E36B12DE3261}" destId="{D7A41C6C-6674-48FB-B1E7-D8B762D662C9}" srcOrd="0" destOrd="0" presId="urn:microsoft.com/office/officeart/2005/8/layout/vProcess5"/>
    <dgm:cxn modelId="{1F3B1AA4-5293-43A0-AA09-B9D71030C60D}" type="presOf" srcId="{308729D8-BD67-46D7-B1AF-FF43EFD554C2}" destId="{80242C48-1E15-40AA-99AE-32676A2C90D2}" srcOrd="0" destOrd="0" presId="urn:microsoft.com/office/officeart/2005/8/layout/vProcess5"/>
    <dgm:cxn modelId="{FA3A55BB-45AD-46CA-8893-3A01C6B21F93}" type="presOf" srcId="{FA9790C6-5B8F-4CBF-BBA6-4D9BE5167FA9}" destId="{F9AC237E-9621-4DF7-ACEF-5843D14B6F4F}" srcOrd="0" destOrd="0" presId="urn:microsoft.com/office/officeart/2005/8/layout/vProcess5"/>
    <dgm:cxn modelId="{1BB289BD-FC9B-4205-BE7B-2B3349CBB281}" type="presOf" srcId="{3E76A89E-A8AC-4797-BB57-D47D8BFC20C5}" destId="{3A660BDA-5211-456E-839C-4C0E3ADB3224}" srcOrd="0" destOrd="0" presId="urn:microsoft.com/office/officeart/2005/8/layout/vProcess5"/>
    <dgm:cxn modelId="{33EA57E2-D2CB-4F20-AD17-AB60E2BA6CD9}" type="presOf" srcId="{AAEA6C44-4B42-4EED-9DD9-B0CDA65C6C60}" destId="{B8113FD8-4C97-469C-B1B6-8FFB91995330}" srcOrd="0" destOrd="0" presId="urn:microsoft.com/office/officeart/2005/8/layout/vProcess5"/>
    <dgm:cxn modelId="{6B253E2C-F782-479D-B35F-E6DB864448B6}" type="presParOf" srcId="{6B02D182-9C8E-43E0-AB0F-E3FA8AC3B993}" destId="{7191F5C8-7C1C-4854-BA75-B57421555126}" srcOrd="0" destOrd="0" presId="urn:microsoft.com/office/officeart/2005/8/layout/vProcess5"/>
    <dgm:cxn modelId="{E2F22AC5-001D-4ABC-80C3-E9A853862AFB}" type="presParOf" srcId="{6B02D182-9C8E-43E0-AB0F-E3FA8AC3B993}" destId="{F9AC237E-9621-4DF7-ACEF-5843D14B6F4F}" srcOrd="1" destOrd="0" presId="urn:microsoft.com/office/officeart/2005/8/layout/vProcess5"/>
    <dgm:cxn modelId="{4D9237DF-18F2-49D6-9602-6D915F1066D1}" type="presParOf" srcId="{6B02D182-9C8E-43E0-AB0F-E3FA8AC3B993}" destId="{AC8A5A78-10C6-40C2-9692-EB6602296270}" srcOrd="2" destOrd="0" presId="urn:microsoft.com/office/officeart/2005/8/layout/vProcess5"/>
    <dgm:cxn modelId="{4F603732-603B-457F-A8CC-A76EEAB32932}" type="presParOf" srcId="{6B02D182-9C8E-43E0-AB0F-E3FA8AC3B993}" destId="{3A660BDA-5211-456E-839C-4C0E3ADB3224}" srcOrd="3" destOrd="0" presId="urn:microsoft.com/office/officeart/2005/8/layout/vProcess5"/>
    <dgm:cxn modelId="{C8E00E02-0C82-4B40-A769-C1CA8306E3D4}" type="presParOf" srcId="{6B02D182-9C8E-43E0-AB0F-E3FA8AC3B993}" destId="{B8113FD8-4C97-469C-B1B6-8FFB91995330}" srcOrd="4" destOrd="0" presId="urn:microsoft.com/office/officeart/2005/8/layout/vProcess5"/>
    <dgm:cxn modelId="{19D364B0-7063-400B-8DB3-73389716130A}" type="presParOf" srcId="{6B02D182-9C8E-43E0-AB0F-E3FA8AC3B993}" destId="{80242C48-1E15-40AA-99AE-32676A2C90D2}" srcOrd="5" destOrd="0" presId="urn:microsoft.com/office/officeart/2005/8/layout/vProcess5"/>
    <dgm:cxn modelId="{649A994E-2A30-4764-8E68-5AC24FEC8F02}" type="presParOf" srcId="{6B02D182-9C8E-43E0-AB0F-E3FA8AC3B993}" destId="{B43A0E51-2F1C-427F-99E9-CA29F5CD95C5}" srcOrd="6" destOrd="0" presId="urn:microsoft.com/office/officeart/2005/8/layout/vProcess5"/>
    <dgm:cxn modelId="{EBD032D3-D66B-449D-8865-A934047AFBF0}" type="presParOf" srcId="{6B02D182-9C8E-43E0-AB0F-E3FA8AC3B993}" destId="{D7A41C6C-6674-48FB-B1E7-D8B762D662C9}" srcOrd="7" destOrd="0" presId="urn:microsoft.com/office/officeart/2005/8/layout/vProcess5"/>
    <dgm:cxn modelId="{0F9C858A-9D93-442E-931F-3BAD73339084}" type="presParOf" srcId="{6B02D182-9C8E-43E0-AB0F-E3FA8AC3B993}" destId="{ED6E4629-8AB6-421A-808D-DFE18A63C545}" srcOrd="8" destOrd="0" presId="urn:microsoft.com/office/officeart/2005/8/layout/vProcess5"/>
    <dgm:cxn modelId="{F3032CE1-0BF9-4D6B-9B46-B0A5AF92696A}" type="presParOf" srcId="{6B02D182-9C8E-43E0-AB0F-E3FA8AC3B993}" destId="{F343FC43-772B-4F1C-AE1A-8BDDD52DCDC4}" srcOrd="9" destOrd="0" presId="urn:microsoft.com/office/officeart/2005/8/layout/vProcess5"/>
    <dgm:cxn modelId="{291C74E9-C08E-4C71-8BF0-16069BB9081E}" type="presParOf" srcId="{6B02D182-9C8E-43E0-AB0F-E3FA8AC3B993}" destId="{B4AA1C1F-34A4-40ED-8331-0481B6DF9D25}" srcOrd="10" destOrd="0" presId="urn:microsoft.com/office/officeart/2005/8/layout/vProcess5"/>
    <dgm:cxn modelId="{FC96DEC2-D7D2-440C-9B97-BC2D39CA88FE}" type="presParOf" srcId="{6B02D182-9C8E-43E0-AB0F-E3FA8AC3B993}" destId="{9C900D59-5C39-4095-B749-BFBEC8C7AF0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C237E-9621-4DF7-ACEF-5843D14B6F4F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Communication Challenges</a:t>
          </a:r>
        </a:p>
      </dsp:txBody>
      <dsp:txXfrm>
        <a:off x="28038" y="28038"/>
        <a:ext cx="7298593" cy="901218"/>
      </dsp:txXfrm>
    </dsp:sp>
    <dsp:sp modelId="{AC8A5A78-10C6-40C2-9692-EB6602296270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Organizational Skills</a:t>
          </a:r>
        </a:p>
      </dsp:txBody>
      <dsp:txXfrm>
        <a:off x="732583" y="1159385"/>
        <a:ext cx="7029617" cy="901218"/>
      </dsp:txXfrm>
    </dsp:sp>
    <dsp:sp modelId="{3A660BDA-5211-456E-839C-4C0E3ADB3224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Teamwork</a:t>
          </a:r>
        </a:p>
      </dsp:txBody>
      <dsp:txXfrm>
        <a:off x="1426612" y="2290733"/>
        <a:ext cx="7040133" cy="901218"/>
      </dsp:txXfrm>
    </dsp:sp>
    <dsp:sp modelId="{B8113FD8-4C97-469C-B1B6-8FFB91995330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Following instructions</a:t>
          </a:r>
        </a:p>
      </dsp:txBody>
      <dsp:txXfrm>
        <a:off x="2131157" y="3422081"/>
        <a:ext cx="7029617" cy="901218"/>
      </dsp:txXfrm>
    </dsp:sp>
    <dsp:sp modelId="{80242C48-1E15-40AA-99AE-32676A2C90D2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B43A0E51-2F1C-427F-99E9-CA29F5CD95C5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D7A41C6C-6674-48FB-B1E7-D8B762D662C9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69E1-5CA9-3A1E-329D-839E525D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8369A-8552-BEEC-7874-827C9DFAA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2DFAB-7119-5B79-B566-BF3955F3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CBBD7-F141-7F9E-AE1B-7CD75B1D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7EC3-C6F7-563E-C7DA-D3861A9A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7085-407F-4377-D4C9-B1D066FA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3C4-E49B-85AE-AF59-73E3E46B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B12-0E17-7A92-6928-5179E0B7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330A-B4E2-F32D-3F04-C1709E3C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82655-33F0-D942-C2EC-EAB0FD02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82252-024A-8FAD-9BC7-DAEC09A2A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0378A-6D4A-9B8D-B5C6-E7885C1B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74102-0C37-B074-4BE4-826D254D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AA61-B9EF-5D8F-7891-7B722295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CA04-39F7-F0CA-2A9B-F06AEDE9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2152-590F-7FB6-0754-B08BDFCB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B3780-FC42-9EB6-DD6F-E0B560E2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A896F-F80C-EC46-987E-0549EB8C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144A-B949-FC7E-05D4-46118D8B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243BF-29B9-9B0F-2488-795ACDB8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078C-7CF1-AE9F-3222-9391D206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D7F91-F764-1117-2AED-A015A2897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81AD-5034-F123-B246-53F528D1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08D5-19EC-0AB1-A699-645669B7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9AE4-6C40-4E25-7E02-538B7571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61DA-65BB-E218-FF80-CC2A1B7B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423B-2DD3-2EBF-ED8F-DF18445E4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D6D6-F569-A0A8-E596-44A984EF9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BF290-F837-AC6D-9790-CF4F4894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E0919-DF30-EEC0-97C7-CA59D26A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FCFA-EE94-4F46-2F7D-3854ADF3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0A04-87C0-80DB-BCD2-5058D108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D45FC-131E-F223-26D8-198CAD12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FDB4D-9154-E0B0-6ECE-8580C16B8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1F490-0C64-4EC6-AABD-2E728BCD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3FA19-4DF6-54DC-DB9B-58A5454E6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D45FE-E2DA-4726-07ED-A3BEAF01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D23B5-2EAA-FEC2-A196-CF80FA67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F77C5-FD10-4284-75DE-83E4201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49F6-829B-3EF9-125B-D53C3BC5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3B93B-8DB1-A19F-DE32-B839E056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EB457-C8A6-19D7-FB1E-9EDA0E1F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AEFB3-52F4-0CF9-EF1E-3C686E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242B-C9C9-A1E1-54E4-3164ABFB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AC22D-589F-CD01-78BE-717CF566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45236-6714-0F09-6FFC-E0CE924C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C559-CFAA-0BB8-BF53-F20EABAE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A16C-36BA-AF63-A414-181EBF8B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12601-94DB-3F69-22F9-CB2DF1308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927C1-8A39-572E-6857-C51C0D05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4F7AE-5AA0-08D0-E76C-E66B887E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09CC2-68C2-DC71-7B07-056A482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3A1-6D39-0801-C395-37077C29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53FDE-C6BC-BCC9-CD3B-9FACC0D73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0DB0-006A-EC8C-971A-30EB7B25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69F34-084B-D819-48E2-7E09F17A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23FD2-055E-E7B6-18F6-BAEEA208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E6DAF-D43B-3476-0FF4-3501532A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29CAB-E7E8-0D99-69F9-642C7921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BE882-14CE-F344-11D6-84DC2B5F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80FA5-87ED-2D7D-4960-11D077355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2D223-28E2-4C10-8D37-F23FA17A9C7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8B9E5-B934-3A52-4F65-33D258435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2A58-DF98-A82C-5487-CBC1C9CFB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E6DEA-935F-454A-8C6C-1B57C56A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111366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 figure families holding hands">
            <a:extLst>
              <a:ext uri="{FF2B5EF4-FFF2-40B4-BE49-F238E27FC236}">
                <a16:creationId xmlns:a16="http://schemas.microsoft.com/office/drawing/2014/main" id="{D1EFD4FC-81BC-2C05-0658-85A5794F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598" b="5133"/>
          <a:stretch/>
        </p:blipFill>
        <p:spPr>
          <a:xfrm>
            <a:off x="-22151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C85D5-BD95-A646-F2C3-732241C79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Team Building: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Origami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38DA5-1D84-F1D8-F64C-15255486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300" y="4243541"/>
            <a:ext cx="3327400" cy="7935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ARANS </a:t>
            </a:r>
          </a:p>
          <a:p>
            <a:r>
              <a:rPr lang="en-US" dirty="0">
                <a:solidFill>
                  <a:srgbClr val="FFFFFF"/>
                </a:solidFill>
              </a:rPr>
              <a:t>May 17,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49F68-F1DA-E698-8AF0-4C6865006C87}"/>
              </a:ext>
            </a:extLst>
          </p:cNvPr>
          <p:cNvSpPr txBox="1"/>
          <p:nvPr/>
        </p:nvSpPr>
        <p:spPr>
          <a:xfrm>
            <a:off x="367424" y="5257799"/>
            <a:ext cx="38014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 Gonzalez, C-TAGME</a:t>
            </a:r>
          </a:p>
          <a:p>
            <a:r>
              <a:rPr lang="en-US" dirty="0"/>
              <a:t>Riverside University Health System</a:t>
            </a:r>
          </a:p>
          <a:p>
            <a:endParaRPr lang="en-US" sz="1200" dirty="0"/>
          </a:p>
          <a:p>
            <a:r>
              <a:rPr lang="en-US" dirty="0"/>
              <a:t>Pam Lane, C-TAGME</a:t>
            </a:r>
          </a:p>
          <a:p>
            <a:r>
              <a:rPr lang="en-US" dirty="0"/>
              <a:t>Vanderbilt University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59176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A1A82-0720-6EF8-CEEF-F1737861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E907-A941-BFEE-B562-61FFB6D0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1">
                <a:effectLst/>
              </a:rPr>
              <a:t>The challenges require teams to work together to complete a given origami task within a specified time frame, promoting effective teamwork and encouraging individuals to contribute their unique ideas and skills.</a:t>
            </a:r>
            <a:endParaRPr lang="en-US" sz="2000" i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531B-AFED-4509-921A-F78757574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Foster collaboration, communication, and problem solving </a:t>
            </a:r>
          </a:p>
          <a:p>
            <a:r>
              <a:rPr lang="en-US" sz="2000" dirty="0"/>
              <a:t>Interact with others to complete a project</a:t>
            </a:r>
          </a:p>
          <a:p>
            <a:r>
              <a:rPr lang="en-US" sz="2000" dirty="0"/>
              <a:t>Advanced understanding of indirect and direct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9613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301-A829-DA00-AC7F-84AD4D19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8769"/>
            <a:ext cx="4954671" cy="82277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5B85A-48A6-2564-FDC8-03E9F51706DF}"/>
              </a:ext>
            </a:extLst>
          </p:cNvPr>
          <p:cNvSpPr txBox="1"/>
          <p:nvPr/>
        </p:nvSpPr>
        <p:spPr>
          <a:xfrm>
            <a:off x="533400" y="1255474"/>
            <a:ext cx="64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Each team of 20 has 4 animals. Each person has instructions on how to fold their animal part.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When instructed, find others in your team who have the other parts to your animal by using creative communication. 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Do not tell anyone what part you have but use creative language to describe what you hold. 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Work together as a team to build the 4 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</a:rPr>
              <a:t>animals.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Bring the completed team animals to the podium area. </a:t>
            </a:r>
          </a:p>
          <a:p>
            <a:endParaRPr lang="en-US" dirty="0"/>
          </a:p>
        </p:txBody>
      </p:sp>
      <p:pic>
        <p:nvPicPr>
          <p:cNvPr id="6" name="Picture 5" descr="A group of folded paper&#10;&#10;AI-generated content may be incorrect.">
            <a:extLst>
              <a:ext uri="{FF2B5EF4-FFF2-40B4-BE49-F238E27FC236}">
                <a16:creationId xmlns:a16="http://schemas.microsoft.com/office/drawing/2014/main" id="{409E1BD1-95E7-7EC3-CC7E-D958A84D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331" y="1"/>
            <a:ext cx="4954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2A7177-B3BB-DF7B-DC32-61BE5E3A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B18FC2D-4862-50FD-BBF3-23F4B82DD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62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10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E2EDCEF477745BA086C81A047119E" ma:contentTypeVersion="20" ma:contentTypeDescription="Create a new document." ma:contentTypeScope="" ma:versionID="3153c347d7005949919c8b9bad73bad0">
  <xsd:schema xmlns:xsd="http://www.w3.org/2001/XMLSchema" xmlns:xs="http://www.w3.org/2001/XMLSchema" xmlns:p="http://schemas.microsoft.com/office/2006/metadata/properties" xmlns:ns1="http://schemas.microsoft.com/sharepoint/v3" xmlns:ns2="bddfdb89-9315-446e-9849-924476c0fe19" xmlns:ns3="e5f4968b-0c32-4cb3-afd4-61844f99695c" targetNamespace="http://schemas.microsoft.com/office/2006/metadata/properties" ma:root="true" ma:fieldsID="dd8f7049c9a5a72107f12205fe3d6110" ns1:_="" ns2:_="" ns3:_="">
    <xsd:import namespace="http://schemas.microsoft.com/sharepoint/v3"/>
    <xsd:import namespace="bddfdb89-9315-446e-9849-924476c0fe19"/>
    <xsd:import namespace="e5f4968b-0c32-4cb3-afd4-61844f996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db89-9315-446e-9849-924476c0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4968b-0c32-4cb3-afd4-61844f996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514d3f-8dd5-460b-a1d6-c8dda80bc22d}" ma:internalName="TaxCatchAll" ma:showField="CatchAllData" ma:web="e5f4968b-0c32-4cb3-afd4-61844f996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fdb89-9315-446e-9849-924476c0fe19">
      <Terms xmlns="http://schemas.microsoft.com/office/infopath/2007/PartnerControls"/>
    </lcf76f155ced4ddcb4097134ff3c332f>
    <TaxCatchAll xmlns="e5f4968b-0c32-4cb3-afd4-61844f99695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51AF9C-983C-4C7F-8BCC-9846D1BFCCC6}"/>
</file>

<file path=customXml/itemProps2.xml><?xml version="1.0" encoding="utf-8"?>
<ds:datastoreItem xmlns:ds="http://schemas.openxmlformats.org/officeDocument/2006/customXml" ds:itemID="{C5874EB0-8C9D-441B-AC92-63EF325C392F}"/>
</file>

<file path=customXml/itemProps3.xml><?xml version="1.0" encoding="utf-8"?>
<ds:datastoreItem xmlns:ds="http://schemas.openxmlformats.org/officeDocument/2006/customXml" ds:itemID="{7289B4DA-45EC-4E87-9BB5-6F7B03A31449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171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Wingdings</vt:lpstr>
      <vt:lpstr>Office Theme</vt:lpstr>
      <vt:lpstr>Team Building: Origami Challenge</vt:lpstr>
      <vt:lpstr>Objectives</vt:lpstr>
      <vt:lpstr>Instructions</vt:lpstr>
      <vt:lpstr>PowerPoint Presentation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Lane, Pamela F</dc:creator>
  <cp:lastModifiedBy>White, Sophie</cp:lastModifiedBy>
  <cp:revision>1</cp:revision>
  <dcterms:created xsi:type="dcterms:W3CDTF">2025-04-23T22:05:34Z</dcterms:created>
  <dcterms:modified xsi:type="dcterms:W3CDTF">2025-05-19T19:37:35Z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2025-04-23T22:46:20Z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8ee61b0e-eba7-4cae-aab9-75dbefef4fd1</vt:lpwstr>
  </property>
  <property fmtid="{D5CDD505-2E9C-101B-9397-08002B2CF9AE}" pid="8" name="MSIP_Label_792c8cef-6f2b-4af1-b4ac-d815ff795cd6_ContentBits">
    <vt:lpwstr>0</vt:lpwstr>
  </property>
  <property fmtid="{D5CDD505-2E9C-101B-9397-08002B2CF9AE}" pid="9" name="MSIP_Label_792c8cef-6f2b-4af1-b4ac-d815ff795cd6_Tag">
    <vt:lpwstr>10, 3, 0, 1</vt:lpwstr>
  </property>
  <property fmtid="{D5CDD505-2E9C-101B-9397-08002B2CF9AE}" pid="10" name="ContentTypeId">
    <vt:lpwstr>0x010100352E2EDCEF477745BA086C81A047119E</vt:lpwstr>
  </property>
</Properties>
</file>