
<file path=[Content_Types].xml><?xml version="1.0" encoding="utf-8"?>
<Types xmlns="http://schemas.openxmlformats.org/package/2006/content-types">
  <Default Extension="jpeg" ContentType="image/jpeg"/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2" autoAdjust="0"/>
    <p:restoredTop sz="94660"/>
  </p:normalViewPr>
  <p:slideViewPr>
    <p:cSldViewPr snapToGrid="0">
      <p:cViewPr varScale="1">
        <p:scale>
          <a:sx n="54" d="100"/>
          <a:sy n="54" d="100"/>
        </p:scale>
        <p:origin x="99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hite, Sophie" userId="592d7993-2da9-48f2-92f9-82eb35f841c6" providerId="ADAL" clId="{2AFB58DE-7B31-4B32-93F1-F8FE08F6844A}"/>
    <pc:docChg chg="undo custSel modSld">
      <pc:chgData name="White, Sophie" userId="592d7993-2da9-48f2-92f9-82eb35f841c6" providerId="ADAL" clId="{2AFB58DE-7B31-4B32-93F1-F8FE08F6844A}" dt="2025-05-19T19:38:25.260" v="9" actId="478"/>
      <pc:docMkLst>
        <pc:docMk/>
      </pc:docMkLst>
      <pc:sldChg chg="addSp delSp modSp mod">
        <pc:chgData name="White, Sophie" userId="592d7993-2da9-48f2-92f9-82eb35f841c6" providerId="ADAL" clId="{2AFB58DE-7B31-4B32-93F1-F8FE08F6844A}" dt="2025-05-19T19:38:25.260" v="9" actId="478"/>
        <pc:sldMkLst>
          <pc:docMk/>
          <pc:sldMk cId="0" sldId="257"/>
        </pc:sldMkLst>
        <pc:spChg chg="mod">
          <ac:chgData name="White, Sophie" userId="592d7993-2da9-48f2-92f9-82eb35f841c6" providerId="ADAL" clId="{2AFB58DE-7B31-4B32-93F1-F8FE08F6844A}" dt="2025-05-19T19:38:04.600" v="5" actId="20577"/>
          <ac:spMkLst>
            <pc:docMk/>
            <pc:sldMk cId="0" sldId="257"/>
            <ac:spMk id="8" creationId="{F1F72924-047C-1FCE-7FE2-C936EE1DDBDE}"/>
          </ac:spMkLst>
        </pc:spChg>
        <pc:grpChg chg="add del">
          <ac:chgData name="White, Sophie" userId="592d7993-2da9-48f2-92f9-82eb35f841c6" providerId="ADAL" clId="{2AFB58DE-7B31-4B32-93F1-F8FE08F6844A}" dt="2025-05-19T19:38:21.536" v="8" actId="478"/>
          <ac:grpSpMkLst>
            <pc:docMk/>
            <pc:sldMk cId="0" sldId="257"/>
            <ac:grpSpMk id="2" creationId="{00000000-0000-0000-0000-000000000000}"/>
          </ac:grpSpMkLst>
        </pc:grpChg>
        <pc:picChg chg="add del">
          <ac:chgData name="White, Sophie" userId="592d7993-2da9-48f2-92f9-82eb35f841c6" providerId="ADAL" clId="{2AFB58DE-7B31-4B32-93F1-F8FE08F6844A}" dt="2025-05-19T19:38:25.260" v="9" actId="478"/>
          <ac:picMkLst>
            <pc:docMk/>
            <pc:sldMk cId="0" sldId="257"/>
            <ac:picMk id="4" creationId="{2916C88E-5C86-B996-D9BF-B44537C74A3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D5B2BF-2F0D-ECE9-1B14-05A629598F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738E3E-7300-169E-B443-B50431EABA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F5DD74-FB3F-33B9-3154-B272EAAB1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24C6-FDD5-407B-98D8-82A6EB948EE2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A76F6B-D333-1656-CAEC-EF09E5351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BD7D2E-8A39-5E05-3943-EAE61CBF1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6298C-437C-4BA1-93CB-C5F189A02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759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7542C-4DCE-E5E5-3C01-2A7DE7310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B72B29-FAA8-72B1-3BCE-978CAEC532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C5CE1A-79BA-96E4-04CD-48ED08513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24C6-FDD5-407B-98D8-82A6EB948EE2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6B992C-11AB-2DA6-A517-76BB7D6EA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197B7C-5A99-FF6C-B513-EE13D0782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6298C-437C-4BA1-93CB-C5F189A02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160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A638DC3-24C5-8E02-0935-6847F0CE45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0FAF72-58CD-245C-DB25-EF7AD5FCEC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003BE4-CA4C-40D1-085F-8DAA1ED0C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24C6-FDD5-407B-98D8-82A6EB948EE2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8B2602-5D9D-8142-E24A-7986B48B8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A5CF86-B523-6BF1-A4E7-C35899644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6298C-437C-4BA1-93CB-C5F189A02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298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FA1CE-C9FC-F996-A6AB-DDEDA2561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A48EBE-5A90-D658-566C-9CADFDB669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F277A5-63C6-BD15-C021-2CBAAEB28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24C6-FDD5-407B-98D8-82A6EB948EE2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0268D3-BABA-880A-D6A1-21D90EC18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F86545-C594-B71B-43C4-81A1DE87E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6298C-437C-4BA1-93CB-C5F189A02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259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91A14-33C6-E883-3E90-C0566E79D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8CF3B5-ECFE-A24B-7A2E-AAE8ED86BE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E88BD1-534C-ACAA-74E7-9587A7B45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24C6-FDD5-407B-98D8-82A6EB948EE2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F74997-9A5D-261B-84D3-D1E63B191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D928D9-B231-2C5B-DABF-587802D7A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6298C-437C-4BA1-93CB-C5F189A02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89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3D09D-E8B3-6B97-430B-9C7FDDDAC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0CA3DB-3EB6-1A0C-328F-577F8CE30B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ACBF49-7C23-7FA0-DA17-82B49A62CA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D037A8-05DE-03EC-C985-1C0D024C8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24C6-FDD5-407B-98D8-82A6EB948EE2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2690AF-9B49-A892-A867-09A78861E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98F337-A6F0-4399-9A8D-F14A58047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6298C-437C-4BA1-93CB-C5F189A02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264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8882F-EA32-7F83-CE83-A8F89225C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4021ED-3CBA-677C-8690-1F5D9DDBD6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8AFD72-FD88-0A58-A2B9-4F51AD8F52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4CD53F-0B14-FD8D-E435-27E8281AD4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FA76B88-2708-FBE9-22A0-CAC88B6395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23B75E6-1F38-8A2A-2EA1-0B65C5296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24C6-FDD5-407B-98D8-82A6EB948EE2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382D162-3C68-0EFE-79A3-B739943C2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AC41DA-6A9C-AACF-DB22-EE05D2EE1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6298C-437C-4BA1-93CB-C5F189A02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520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948FF4-E36F-D316-604E-CD3AC15E4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11AB26-53BB-7ACC-181B-3D8605A7B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24C6-FDD5-407B-98D8-82A6EB948EE2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1B6F38-79CB-26F7-78AA-01F993043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3B6BC8-5CE5-53CE-2987-F7EBD8E4D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6298C-437C-4BA1-93CB-C5F189A02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864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510A119-7A2C-E8AC-3F4C-382607551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24C6-FDD5-407B-98D8-82A6EB948EE2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966F89-B0B7-3DD1-CC2D-062782819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8ACA58-F1E9-62C5-5D95-61F220F57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6298C-437C-4BA1-93CB-C5F189A02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853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935A98-766A-959B-5F79-C08F61B5E3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6879DF-70C1-559C-5B72-E9D1203FF3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19CFB9-EDFF-50CA-C3FE-C2C3025929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610F85-255D-386D-A1DB-63F6372F7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24C6-FDD5-407B-98D8-82A6EB948EE2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ECBC6A-F2D1-F7D8-0FB5-03BC56536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06EA73-EC4F-748B-4AEA-41B40E159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6298C-437C-4BA1-93CB-C5F189A02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365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931171-D4EB-92C9-E4B5-20C4C72CDA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26CFDC-F2A7-DDE9-BBD1-436DD442E2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6ADCA8-99C3-E5A5-ACF1-925DB380A0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B0B7B8-C502-52FA-B860-D999547B8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24C6-FDD5-407B-98D8-82A6EB948EE2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A10A0F-9E29-2D40-2DFC-89187A0ED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B21481-514E-6556-90D2-5923334E5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6298C-437C-4BA1-93CB-C5F189A02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810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D250CC7-E9A4-0D13-DAED-9033587EC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FB85F0-B81E-F12D-C658-2BB59749E4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C6BB27-17F4-9F74-B600-D7DDF816AB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AF24C6-FDD5-407B-98D8-82A6EB948EE2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5DE3D2-9A8D-B27C-0B22-7D25FE5AF9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B5BB60-1358-59EC-2D5D-1BB494B778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836298C-437C-4BA1-93CB-C5F189A02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366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4">
            <a:extLst>
              <a:ext uri="{FF2B5EF4-FFF2-40B4-BE49-F238E27FC236}">
                <a16:creationId xmlns:a16="http://schemas.microsoft.com/office/drawing/2014/main" id="{2916C88E-5C86-B996-D9BF-B44537C74A32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899" y="0"/>
            <a:ext cx="12111101" cy="6857999"/>
          </a:xfrm>
          <a:prstGeom prst="rect">
            <a:avLst/>
          </a:prstGeom>
        </p:spPr>
      </p:pic>
      <p:grpSp>
        <p:nvGrpSpPr>
          <p:cNvPr id="2" name="object 2"/>
          <p:cNvGrpSpPr/>
          <p:nvPr/>
        </p:nvGrpSpPr>
        <p:grpSpPr>
          <a:xfrm>
            <a:off x="0" y="0"/>
            <a:ext cx="4778829" cy="1698171"/>
            <a:chOff x="0" y="0"/>
            <a:chExt cx="10752142" cy="5664835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841375" cy="5664835"/>
            </a:xfrm>
            <a:custGeom>
              <a:avLst/>
              <a:gdLst/>
              <a:ahLst/>
              <a:cxnLst/>
              <a:rect l="l" t="t" r="r" b="b"/>
              <a:pathLst>
                <a:path w="841375" h="5664835">
                  <a:moveTo>
                    <a:pt x="841247" y="0"/>
                  </a:moveTo>
                  <a:lnTo>
                    <a:pt x="0" y="0"/>
                  </a:lnTo>
                  <a:lnTo>
                    <a:pt x="0" y="5664708"/>
                  </a:lnTo>
                  <a:lnTo>
                    <a:pt x="841247" y="0"/>
                  </a:lnTo>
                  <a:close/>
                </a:path>
              </a:pathLst>
            </a:custGeom>
            <a:solidFill>
              <a:srgbClr val="90C225">
                <a:alpha val="850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86835" y="741171"/>
              <a:ext cx="10465307" cy="3355847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681227" y="370331"/>
              <a:ext cx="1591310" cy="370840"/>
            </a:xfrm>
            <a:custGeom>
              <a:avLst/>
              <a:gdLst/>
              <a:ahLst/>
              <a:cxnLst/>
              <a:rect l="l" t="t" r="r" b="b"/>
              <a:pathLst>
                <a:path w="1591310" h="370840">
                  <a:moveTo>
                    <a:pt x="1591056" y="0"/>
                  </a:moveTo>
                  <a:lnTo>
                    <a:pt x="0" y="0"/>
                  </a:lnTo>
                  <a:lnTo>
                    <a:pt x="0" y="370332"/>
                  </a:lnTo>
                  <a:lnTo>
                    <a:pt x="1591056" y="370332"/>
                  </a:lnTo>
                  <a:lnTo>
                    <a:pt x="1591056" y="0"/>
                  </a:lnTo>
                  <a:close/>
                </a:path>
              </a:pathLst>
            </a:custGeom>
            <a:solidFill>
              <a:srgbClr val="CFDA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F1F72924-047C-1FCE-7FE2-C936EE1DDBDE}"/>
              </a:ext>
            </a:extLst>
          </p:cNvPr>
          <p:cNvSpPr txBox="1"/>
          <p:nvPr/>
        </p:nvSpPr>
        <p:spPr>
          <a:xfrm>
            <a:off x="471059" y="1792955"/>
            <a:ext cx="10882742" cy="280076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b="1" dirty="0"/>
              <a:t>CAST / ABNS / RC Panel - Q&amp;A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400" dirty="0"/>
              <a:t>Dr. </a:t>
            </a:r>
            <a:r>
              <a:rPr lang="en-US" sz="2400" dirty="0" err="1"/>
              <a:t>Traynelis</a:t>
            </a:r>
            <a:r>
              <a:rPr lang="en-US" sz="2400" dirty="0"/>
              <a:t> 		CAST Chair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400" dirty="0"/>
              <a:t>Leann Lepa 		CAST Coordinator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400" dirty="0"/>
              <a:t>Kari Bergmann 	 	ABNS Operations &amp; Residency Program Administrator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400" dirty="0"/>
              <a:t>Kristen Ward Hirsch	RC for Neurosurgery Executive Director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400" dirty="0"/>
              <a:t>Jennifer Luna		RC for Neurosurgery Associate Executive Director</a:t>
            </a:r>
          </a:p>
          <a:p>
            <a:r>
              <a:rPr lang="en-US" sz="2400" dirty="0"/>
              <a:t>	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52E2EDCEF477745BA086C81A047119E" ma:contentTypeVersion="20" ma:contentTypeDescription="Create a new document." ma:contentTypeScope="" ma:versionID="3153c347d7005949919c8b9bad73bad0">
  <xsd:schema xmlns:xsd="http://www.w3.org/2001/XMLSchema" xmlns:xs="http://www.w3.org/2001/XMLSchema" xmlns:p="http://schemas.microsoft.com/office/2006/metadata/properties" xmlns:ns1="http://schemas.microsoft.com/sharepoint/v3" xmlns:ns2="bddfdb89-9315-446e-9849-924476c0fe19" xmlns:ns3="e5f4968b-0c32-4cb3-afd4-61844f99695c" targetNamespace="http://schemas.microsoft.com/office/2006/metadata/properties" ma:root="true" ma:fieldsID="dd8f7049c9a5a72107f12205fe3d6110" ns1:_="" ns2:_="" ns3:_="">
    <xsd:import namespace="http://schemas.microsoft.com/sharepoint/v3"/>
    <xsd:import namespace="bddfdb89-9315-446e-9849-924476c0fe19"/>
    <xsd:import namespace="e5f4968b-0c32-4cb3-afd4-61844f99695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dfdb89-9315-446e-9849-924476c0fe1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5e2b2fc-0517-44cc-85bc-21d743cacc9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f4968b-0c32-4cb3-afd4-61844f99695c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2514d3f-8dd5-460b-a1d6-c8dda80bc22d}" ma:internalName="TaxCatchAll" ma:showField="CatchAllData" ma:web="e5f4968b-0c32-4cb3-afd4-61844f9969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bddfdb89-9315-446e-9849-924476c0fe19">
      <Terms xmlns="http://schemas.microsoft.com/office/infopath/2007/PartnerControls"/>
    </lcf76f155ced4ddcb4097134ff3c332f>
    <TaxCatchAll xmlns="e5f4968b-0c32-4cb3-afd4-61844f99695c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54C77643-8687-4F11-A4D6-2157EF7B4C51}"/>
</file>

<file path=customXml/itemProps2.xml><?xml version="1.0" encoding="utf-8"?>
<ds:datastoreItem xmlns:ds="http://schemas.openxmlformats.org/officeDocument/2006/customXml" ds:itemID="{E4B5B119-6B0F-418B-9D44-68085C0E2BB4}"/>
</file>

<file path=customXml/itemProps3.xml><?xml version="1.0" encoding="utf-8"?>
<ds:datastoreItem xmlns:ds="http://schemas.openxmlformats.org/officeDocument/2006/customXml" ds:itemID="{9EF13084-E007-4FE2-B724-BEC3D41C3E1A}"/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54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Margaret Minea</dc:creator>
  <cp:lastModifiedBy>White, Sophie</cp:lastModifiedBy>
  <cp:revision>6</cp:revision>
  <dcterms:created xsi:type="dcterms:W3CDTF">2025-05-12T03:38:53Z</dcterms:created>
  <dcterms:modified xsi:type="dcterms:W3CDTF">2025-05-19T19:38:29Z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0x010100352E2EDCEF477745BA086C81A047119E</vt:lpwstr>
  </property>
</Properties>
</file>